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1"/>
  </p:notesMasterIdLst>
  <p:handoutMasterIdLst>
    <p:handoutMasterId r:id="rId52"/>
  </p:handoutMasterIdLst>
  <p:sldIdLst>
    <p:sldId id="349" r:id="rId2"/>
    <p:sldId id="371" r:id="rId3"/>
    <p:sldId id="431" r:id="rId4"/>
    <p:sldId id="350" r:id="rId5"/>
    <p:sldId id="357" r:id="rId6"/>
    <p:sldId id="426" r:id="rId7"/>
    <p:sldId id="366" r:id="rId8"/>
    <p:sldId id="358" r:id="rId9"/>
    <p:sldId id="365" r:id="rId10"/>
    <p:sldId id="359" r:id="rId11"/>
    <p:sldId id="364" r:id="rId12"/>
    <p:sldId id="368" r:id="rId13"/>
    <p:sldId id="369" r:id="rId14"/>
    <p:sldId id="370" r:id="rId15"/>
    <p:sldId id="372" r:id="rId16"/>
    <p:sldId id="373" r:id="rId17"/>
    <p:sldId id="376" r:id="rId18"/>
    <p:sldId id="377" r:id="rId19"/>
    <p:sldId id="378" r:id="rId20"/>
    <p:sldId id="379" r:id="rId21"/>
    <p:sldId id="406" r:id="rId22"/>
    <p:sldId id="416" r:id="rId23"/>
    <p:sldId id="407" r:id="rId24"/>
    <p:sldId id="393" r:id="rId25"/>
    <p:sldId id="392" r:id="rId26"/>
    <p:sldId id="391" r:id="rId27"/>
    <p:sldId id="390" r:id="rId28"/>
    <p:sldId id="389" r:id="rId29"/>
    <p:sldId id="387" r:id="rId30"/>
    <p:sldId id="399" r:id="rId31"/>
    <p:sldId id="397" r:id="rId32"/>
    <p:sldId id="396" r:id="rId33"/>
    <p:sldId id="419" r:id="rId34"/>
    <p:sldId id="410" r:id="rId35"/>
    <p:sldId id="394" r:id="rId36"/>
    <p:sldId id="417" r:id="rId37"/>
    <p:sldId id="421" r:id="rId38"/>
    <p:sldId id="405" r:id="rId39"/>
    <p:sldId id="404" r:id="rId40"/>
    <p:sldId id="415" r:id="rId41"/>
    <p:sldId id="360" r:id="rId42"/>
    <p:sldId id="423" r:id="rId43"/>
    <p:sldId id="422" r:id="rId44"/>
    <p:sldId id="424" r:id="rId45"/>
    <p:sldId id="429" r:id="rId46"/>
    <p:sldId id="428" r:id="rId47"/>
    <p:sldId id="430" r:id="rId48"/>
    <p:sldId id="427" r:id="rId49"/>
    <p:sldId id="425" r:id="rId50"/>
  </p:sldIdLst>
  <p:sldSz cx="12190413" cy="6858000"/>
  <p:notesSz cx="6797675" cy="9926638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5050"/>
    <a:srgbClr val="FF5B5B"/>
    <a:srgbClr val="FB4D35"/>
    <a:srgbClr val="996633"/>
    <a:srgbClr val="663300"/>
    <a:srgbClr val="FF9900"/>
    <a:srgbClr val="008080"/>
    <a:srgbClr val="FF0066"/>
    <a:srgbClr val="FFCC99"/>
    <a:srgbClr val="CCEC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100" autoAdjust="0"/>
    <p:restoredTop sz="90129" autoAdjust="0"/>
  </p:normalViewPr>
  <p:slideViewPr>
    <p:cSldViewPr snapToGrid="0">
      <p:cViewPr>
        <p:scale>
          <a:sx n="60" d="100"/>
          <a:sy n="60" d="100"/>
        </p:scale>
        <p:origin x="-868" y="-252"/>
      </p:cViewPr>
      <p:guideLst>
        <p:guide orient="horz" pos="2160"/>
        <p:guide pos="3839"/>
      </p:guideLst>
    </p:cSldViewPr>
  </p:slideViewPr>
  <p:outlineViewPr>
    <p:cViewPr>
      <p:scale>
        <a:sx n="33" d="100"/>
        <a:sy n="33" d="100"/>
      </p:scale>
      <p:origin x="0" y="1356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-3846" y="-78"/>
      </p:cViewPr>
      <p:guideLst>
        <p:guide orient="horz" pos="3127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DDFCA8B-D48E-4A6E-959E-CFEF53663303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A5F43433-7299-4C6A-9825-62FA98526709}">
      <dgm:prSet phldrT="[文本]" custT="1"/>
      <dgm:spPr>
        <a:solidFill>
          <a:srgbClr val="FF5B5B"/>
        </a:solidFill>
      </dgm:spPr>
      <dgm:t>
        <a:bodyPr/>
        <a:lstStyle/>
        <a:p>
          <a:r>
            <a:rPr lang="zh-CN" altLang="en-US" sz="2000" dirty="0" smtClean="0"/>
            <a:t>期权价格影响因素</a:t>
          </a:r>
          <a:endParaRPr lang="zh-CN" altLang="en-US" sz="2000" dirty="0"/>
        </a:p>
      </dgm:t>
    </dgm:pt>
    <dgm:pt modelId="{0D323197-E913-4101-82AE-311E91FD5B74}" type="parTrans" cxnId="{15EDD7CF-78AC-4B9F-9011-4F6EF7F7D202}">
      <dgm:prSet/>
      <dgm:spPr/>
      <dgm:t>
        <a:bodyPr/>
        <a:lstStyle/>
        <a:p>
          <a:endParaRPr lang="zh-CN" altLang="en-US"/>
        </a:p>
      </dgm:t>
    </dgm:pt>
    <dgm:pt modelId="{AE77287F-6A95-4D91-A1AD-1C56AE375CF2}" type="sibTrans" cxnId="{15EDD7CF-78AC-4B9F-9011-4F6EF7F7D202}">
      <dgm:prSet/>
      <dgm:spPr/>
      <dgm:t>
        <a:bodyPr/>
        <a:lstStyle/>
        <a:p>
          <a:endParaRPr lang="zh-CN" altLang="en-US"/>
        </a:p>
      </dgm:t>
    </dgm:pt>
    <dgm:pt modelId="{CF4D9B0A-8D34-4052-90EE-36DDEED89E12}">
      <dgm:prSet phldrT="[文本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solidFill>
          <a:schemeClr val="tx2"/>
        </a:solidFill>
      </dgm:spPr>
      <dgm:t>
        <a:bodyPr/>
        <a:lstStyle/>
        <a:p>
          <a:r>
            <a:rPr lang="zh-CN" altLang="en-US" sz="2000" dirty="0" smtClean="0"/>
            <a:t>标的物价格</a:t>
          </a:r>
          <a:endParaRPr lang="zh-CN" altLang="en-US" sz="2000" dirty="0"/>
        </a:p>
      </dgm:t>
    </dgm:pt>
    <dgm:pt modelId="{98AB0F89-A44C-461A-8B87-4E906CDC63B9}" type="parTrans" cxnId="{86A896A3-E5BD-496E-BB8B-4098473848BA}">
      <dgm:prSet custT="1"/>
      <dgm:spPr/>
      <dgm:t>
        <a:bodyPr/>
        <a:lstStyle/>
        <a:p>
          <a:endParaRPr lang="zh-CN" altLang="en-US" sz="2000"/>
        </a:p>
      </dgm:t>
    </dgm:pt>
    <dgm:pt modelId="{B3B28E15-46FC-42C1-B33E-FAEC77164F86}" type="sibTrans" cxnId="{86A896A3-E5BD-496E-BB8B-4098473848BA}">
      <dgm:prSet/>
      <dgm:spPr/>
      <dgm:t>
        <a:bodyPr/>
        <a:lstStyle/>
        <a:p>
          <a:endParaRPr lang="zh-CN" altLang="en-US"/>
        </a:p>
      </dgm:t>
    </dgm:pt>
    <dgm:pt modelId="{28DB6992-83EC-4B34-AD78-3F12A53C19A2}">
      <dgm:prSet phldrT="[文本]" custT="1"/>
      <dgm:spPr>
        <a:solidFill>
          <a:schemeClr val="tx2"/>
        </a:solidFill>
      </dgm:spPr>
      <dgm:t>
        <a:bodyPr/>
        <a:lstStyle/>
        <a:p>
          <a:r>
            <a:rPr lang="zh-CN" altLang="en-US" sz="2000" dirty="0" smtClean="0"/>
            <a:t>期权有效期</a:t>
          </a:r>
          <a:endParaRPr lang="zh-CN" altLang="en-US" sz="2000" dirty="0"/>
        </a:p>
      </dgm:t>
    </dgm:pt>
    <dgm:pt modelId="{013A09DC-901A-4330-AA7F-0B34F6B6BA74}" type="parTrans" cxnId="{AAFBD788-DEDE-4BB3-ADA0-498D07A980A7}">
      <dgm:prSet custT="1"/>
      <dgm:spPr/>
      <dgm:t>
        <a:bodyPr/>
        <a:lstStyle/>
        <a:p>
          <a:endParaRPr lang="zh-CN" altLang="en-US" sz="2000"/>
        </a:p>
      </dgm:t>
    </dgm:pt>
    <dgm:pt modelId="{5E5FBFA5-7333-4CE8-9EF5-9FC4828FE1CE}" type="sibTrans" cxnId="{AAFBD788-DEDE-4BB3-ADA0-498D07A980A7}">
      <dgm:prSet/>
      <dgm:spPr/>
      <dgm:t>
        <a:bodyPr/>
        <a:lstStyle/>
        <a:p>
          <a:endParaRPr lang="zh-CN" altLang="en-US"/>
        </a:p>
      </dgm:t>
    </dgm:pt>
    <dgm:pt modelId="{67DFB03F-A2BB-4A93-8445-A10AEA259560}">
      <dgm:prSet phldrT="[文本]" custT="1"/>
      <dgm:spPr>
        <a:solidFill>
          <a:schemeClr val="tx2"/>
        </a:solidFill>
      </dgm:spPr>
      <dgm:t>
        <a:bodyPr/>
        <a:lstStyle/>
        <a:p>
          <a:r>
            <a:rPr lang="zh-CN" altLang="en-US" sz="2000" dirty="0" smtClean="0"/>
            <a:t>无风险利率</a:t>
          </a:r>
          <a:endParaRPr lang="zh-CN" altLang="en-US" sz="2000" dirty="0"/>
        </a:p>
      </dgm:t>
    </dgm:pt>
    <dgm:pt modelId="{E81AAF9B-1A14-4914-BE68-4D41D25CB834}" type="parTrans" cxnId="{AB0522AA-DFEC-4971-87DB-E155D13660A6}">
      <dgm:prSet custT="1"/>
      <dgm:spPr/>
      <dgm:t>
        <a:bodyPr/>
        <a:lstStyle/>
        <a:p>
          <a:endParaRPr lang="zh-CN" altLang="en-US" sz="2000"/>
        </a:p>
      </dgm:t>
    </dgm:pt>
    <dgm:pt modelId="{3958B759-060E-4B1F-8C5E-A20711DBFEA6}" type="sibTrans" cxnId="{AB0522AA-DFEC-4971-87DB-E155D13660A6}">
      <dgm:prSet/>
      <dgm:spPr/>
      <dgm:t>
        <a:bodyPr/>
        <a:lstStyle/>
        <a:p>
          <a:endParaRPr lang="zh-CN" altLang="en-US"/>
        </a:p>
      </dgm:t>
    </dgm:pt>
    <dgm:pt modelId="{0F02A777-CD9F-4B8F-AEDA-15E5B82DC4B0}">
      <dgm:prSet phldrT="[文本]" custT="1"/>
      <dgm:spPr>
        <a:solidFill>
          <a:schemeClr val="tx2"/>
        </a:solidFill>
      </dgm:spPr>
      <dgm:t>
        <a:bodyPr/>
        <a:lstStyle/>
        <a:p>
          <a:r>
            <a:rPr lang="zh-CN" altLang="en-US" sz="2000" dirty="0" smtClean="0"/>
            <a:t>行权价格</a:t>
          </a:r>
          <a:endParaRPr lang="zh-CN" altLang="en-US" sz="2000" dirty="0"/>
        </a:p>
      </dgm:t>
    </dgm:pt>
    <dgm:pt modelId="{16B71237-29F1-48C0-BE98-B2AEF94E00D1}" type="parTrans" cxnId="{08A572AF-609A-4507-B0C9-E4A1A8E59213}">
      <dgm:prSet custT="1"/>
      <dgm:spPr/>
      <dgm:t>
        <a:bodyPr/>
        <a:lstStyle/>
        <a:p>
          <a:endParaRPr lang="zh-CN" altLang="en-US" sz="2000"/>
        </a:p>
      </dgm:t>
    </dgm:pt>
    <dgm:pt modelId="{8833593D-FE2C-49E3-B83B-466F418B6595}" type="sibTrans" cxnId="{08A572AF-609A-4507-B0C9-E4A1A8E59213}">
      <dgm:prSet/>
      <dgm:spPr/>
      <dgm:t>
        <a:bodyPr/>
        <a:lstStyle/>
        <a:p>
          <a:endParaRPr lang="zh-CN" altLang="en-US"/>
        </a:p>
      </dgm:t>
    </dgm:pt>
    <dgm:pt modelId="{EED94E2B-821D-403E-8F17-45E92B2A477E}">
      <dgm:prSet custT="1"/>
      <dgm:spPr>
        <a:solidFill>
          <a:schemeClr val="tx2"/>
        </a:solidFill>
      </dgm:spPr>
      <dgm:t>
        <a:bodyPr/>
        <a:lstStyle/>
        <a:p>
          <a:r>
            <a:rPr lang="zh-CN" altLang="en-US" sz="2000" dirty="0" smtClean="0"/>
            <a:t>标的物价格的波动率</a:t>
          </a:r>
          <a:endParaRPr lang="zh-CN" altLang="en-US" sz="2000" dirty="0"/>
        </a:p>
      </dgm:t>
    </dgm:pt>
    <dgm:pt modelId="{BE80FC84-E379-496F-92A9-0B92534B42AB}" type="parTrans" cxnId="{F211C68E-A5F6-4D5B-A839-59AD26C2DBEA}">
      <dgm:prSet custT="1"/>
      <dgm:spPr/>
      <dgm:t>
        <a:bodyPr/>
        <a:lstStyle/>
        <a:p>
          <a:endParaRPr lang="zh-CN" altLang="en-US" sz="2000"/>
        </a:p>
      </dgm:t>
    </dgm:pt>
    <dgm:pt modelId="{2326BB17-1DDF-45F5-A309-E516C954799C}" type="sibTrans" cxnId="{F211C68E-A5F6-4D5B-A839-59AD26C2DBEA}">
      <dgm:prSet/>
      <dgm:spPr/>
      <dgm:t>
        <a:bodyPr/>
        <a:lstStyle/>
        <a:p>
          <a:endParaRPr lang="zh-CN" altLang="en-US"/>
        </a:p>
      </dgm:t>
    </dgm:pt>
    <dgm:pt modelId="{A51CE6CE-4853-4D7B-8730-162804F80079}" type="pres">
      <dgm:prSet presAssocID="{7DDFCA8B-D48E-4A6E-959E-CFEF53663303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B9B5A22A-A55B-40A0-A0EF-FD64EC12D123}" type="pres">
      <dgm:prSet presAssocID="{A5F43433-7299-4C6A-9825-62FA98526709}" presName="centerShape" presStyleLbl="node0" presStyleIdx="0" presStyleCnt="1" custLinFactNeighborX="-863" custLinFactNeighborY="-288"/>
      <dgm:spPr/>
      <dgm:t>
        <a:bodyPr/>
        <a:lstStyle/>
        <a:p>
          <a:endParaRPr lang="zh-CN" altLang="en-US"/>
        </a:p>
      </dgm:t>
    </dgm:pt>
    <dgm:pt modelId="{FFA1CEED-DD01-456C-BC59-E0BB50021BCF}" type="pres">
      <dgm:prSet presAssocID="{98AB0F89-A44C-461A-8B87-4E906CDC63B9}" presName="Name9" presStyleLbl="parChTrans1D2" presStyleIdx="0" presStyleCnt="5"/>
      <dgm:spPr/>
      <dgm:t>
        <a:bodyPr/>
        <a:lstStyle/>
        <a:p>
          <a:endParaRPr lang="zh-CN" altLang="en-US"/>
        </a:p>
      </dgm:t>
    </dgm:pt>
    <dgm:pt modelId="{B6B90E1A-4D2A-4034-83E6-E393A6CD76A5}" type="pres">
      <dgm:prSet presAssocID="{98AB0F89-A44C-461A-8B87-4E906CDC63B9}" presName="connTx" presStyleLbl="parChTrans1D2" presStyleIdx="0" presStyleCnt="5"/>
      <dgm:spPr/>
      <dgm:t>
        <a:bodyPr/>
        <a:lstStyle/>
        <a:p>
          <a:endParaRPr lang="zh-CN" altLang="en-US"/>
        </a:p>
      </dgm:t>
    </dgm:pt>
    <dgm:pt modelId="{CAD5BC13-E5BF-43BA-BB19-00B2253B1BDE}" type="pres">
      <dgm:prSet presAssocID="{CF4D9B0A-8D34-4052-90EE-36DDEED89E12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CC32B5F-C570-4CBA-BA6A-81205CF9D9A4}" type="pres">
      <dgm:prSet presAssocID="{BE80FC84-E379-496F-92A9-0B92534B42AB}" presName="Name9" presStyleLbl="parChTrans1D2" presStyleIdx="1" presStyleCnt="5"/>
      <dgm:spPr/>
      <dgm:t>
        <a:bodyPr/>
        <a:lstStyle/>
        <a:p>
          <a:endParaRPr lang="zh-CN" altLang="en-US"/>
        </a:p>
      </dgm:t>
    </dgm:pt>
    <dgm:pt modelId="{BC34A908-FA06-4903-ABF9-F8EC18EA5A88}" type="pres">
      <dgm:prSet presAssocID="{BE80FC84-E379-496F-92A9-0B92534B42AB}" presName="connTx" presStyleLbl="parChTrans1D2" presStyleIdx="1" presStyleCnt="5"/>
      <dgm:spPr/>
      <dgm:t>
        <a:bodyPr/>
        <a:lstStyle/>
        <a:p>
          <a:endParaRPr lang="zh-CN" altLang="en-US"/>
        </a:p>
      </dgm:t>
    </dgm:pt>
    <dgm:pt modelId="{C7C6559A-09C9-44BF-A1EE-6FA0E15747F4}" type="pres">
      <dgm:prSet presAssocID="{EED94E2B-821D-403E-8F17-45E92B2A477E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205CE40-C5C5-4348-869C-4BF84ED00B24}" type="pres">
      <dgm:prSet presAssocID="{013A09DC-901A-4330-AA7F-0B34F6B6BA74}" presName="Name9" presStyleLbl="parChTrans1D2" presStyleIdx="2" presStyleCnt="5"/>
      <dgm:spPr/>
      <dgm:t>
        <a:bodyPr/>
        <a:lstStyle/>
        <a:p>
          <a:endParaRPr lang="zh-CN" altLang="en-US"/>
        </a:p>
      </dgm:t>
    </dgm:pt>
    <dgm:pt modelId="{4F7CC013-D2B9-49AC-A853-09F8E86FE419}" type="pres">
      <dgm:prSet presAssocID="{013A09DC-901A-4330-AA7F-0B34F6B6BA74}" presName="connTx" presStyleLbl="parChTrans1D2" presStyleIdx="2" presStyleCnt="5"/>
      <dgm:spPr/>
      <dgm:t>
        <a:bodyPr/>
        <a:lstStyle/>
        <a:p>
          <a:endParaRPr lang="zh-CN" altLang="en-US"/>
        </a:p>
      </dgm:t>
    </dgm:pt>
    <dgm:pt modelId="{079F7D21-EE15-4D4C-9709-3D14C3851A04}" type="pres">
      <dgm:prSet presAssocID="{28DB6992-83EC-4B34-AD78-3F12A53C19A2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84BD739-C60D-4000-991E-22CA6301EF1A}" type="pres">
      <dgm:prSet presAssocID="{E81AAF9B-1A14-4914-BE68-4D41D25CB834}" presName="Name9" presStyleLbl="parChTrans1D2" presStyleIdx="3" presStyleCnt="5"/>
      <dgm:spPr/>
      <dgm:t>
        <a:bodyPr/>
        <a:lstStyle/>
        <a:p>
          <a:endParaRPr lang="zh-CN" altLang="en-US"/>
        </a:p>
      </dgm:t>
    </dgm:pt>
    <dgm:pt modelId="{0ED1B5ED-59CB-48E9-9420-A307482CEDCB}" type="pres">
      <dgm:prSet presAssocID="{E81AAF9B-1A14-4914-BE68-4D41D25CB834}" presName="connTx" presStyleLbl="parChTrans1D2" presStyleIdx="3" presStyleCnt="5"/>
      <dgm:spPr/>
      <dgm:t>
        <a:bodyPr/>
        <a:lstStyle/>
        <a:p>
          <a:endParaRPr lang="zh-CN" altLang="en-US"/>
        </a:p>
      </dgm:t>
    </dgm:pt>
    <dgm:pt modelId="{2DD5DA94-0E49-4FEC-B5A4-7D92CEBDE522}" type="pres">
      <dgm:prSet presAssocID="{67DFB03F-A2BB-4A93-8445-A10AEA259560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831C970-0402-41F6-86FF-68B6D8E35444}" type="pres">
      <dgm:prSet presAssocID="{16B71237-29F1-48C0-BE98-B2AEF94E00D1}" presName="Name9" presStyleLbl="parChTrans1D2" presStyleIdx="4" presStyleCnt="5"/>
      <dgm:spPr/>
      <dgm:t>
        <a:bodyPr/>
        <a:lstStyle/>
        <a:p>
          <a:endParaRPr lang="zh-CN" altLang="en-US"/>
        </a:p>
      </dgm:t>
    </dgm:pt>
    <dgm:pt modelId="{F083A510-D534-439D-8DD5-54FC03E64226}" type="pres">
      <dgm:prSet presAssocID="{16B71237-29F1-48C0-BE98-B2AEF94E00D1}" presName="connTx" presStyleLbl="parChTrans1D2" presStyleIdx="4" presStyleCnt="5"/>
      <dgm:spPr/>
      <dgm:t>
        <a:bodyPr/>
        <a:lstStyle/>
        <a:p>
          <a:endParaRPr lang="zh-CN" altLang="en-US"/>
        </a:p>
      </dgm:t>
    </dgm:pt>
    <dgm:pt modelId="{9544A8E1-643A-4E7A-8117-1901882ADB01}" type="pres">
      <dgm:prSet presAssocID="{0F02A777-CD9F-4B8F-AEDA-15E5B82DC4B0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3513EB74-083D-4AA0-A77B-76238D67ECEC}" type="presOf" srcId="{0F02A777-CD9F-4B8F-AEDA-15E5B82DC4B0}" destId="{9544A8E1-643A-4E7A-8117-1901882ADB01}" srcOrd="0" destOrd="0" presId="urn:microsoft.com/office/officeart/2005/8/layout/radial1"/>
    <dgm:cxn modelId="{E3A9D2AB-3C2E-4B12-88B9-9C72C78BB3B1}" type="presOf" srcId="{28DB6992-83EC-4B34-AD78-3F12A53C19A2}" destId="{079F7D21-EE15-4D4C-9709-3D14C3851A04}" srcOrd="0" destOrd="0" presId="urn:microsoft.com/office/officeart/2005/8/layout/radial1"/>
    <dgm:cxn modelId="{20E8727F-D97D-45AE-9D04-0A2655C0BA8C}" type="presOf" srcId="{98AB0F89-A44C-461A-8B87-4E906CDC63B9}" destId="{FFA1CEED-DD01-456C-BC59-E0BB50021BCF}" srcOrd="0" destOrd="0" presId="urn:microsoft.com/office/officeart/2005/8/layout/radial1"/>
    <dgm:cxn modelId="{06F7AFEE-8968-4D94-BEAC-BB94705DF007}" type="presOf" srcId="{A5F43433-7299-4C6A-9825-62FA98526709}" destId="{B9B5A22A-A55B-40A0-A0EF-FD64EC12D123}" srcOrd="0" destOrd="0" presId="urn:microsoft.com/office/officeart/2005/8/layout/radial1"/>
    <dgm:cxn modelId="{AAFBD788-DEDE-4BB3-ADA0-498D07A980A7}" srcId="{A5F43433-7299-4C6A-9825-62FA98526709}" destId="{28DB6992-83EC-4B34-AD78-3F12A53C19A2}" srcOrd="2" destOrd="0" parTransId="{013A09DC-901A-4330-AA7F-0B34F6B6BA74}" sibTransId="{5E5FBFA5-7333-4CE8-9EF5-9FC4828FE1CE}"/>
    <dgm:cxn modelId="{DAD4295A-ECD2-4479-8322-2C41EA404615}" type="presOf" srcId="{16B71237-29F1-48C0-BE98-B2AEF94E00D1}" destId="{8831C970-0402-41F6-86FF-68B6D8E35444}" srcOrd="0" destOrd="0" presId="urn:microsoft.com/office/officeart/2005/8/layout/radial1"/>
    <dgm:cxn modelId="{48F4E6CE-F79F-4F9C-B03B-AC3F3642947E}" type="presOf" srcId="{CF4D9B0A-8D34-4052-90EE-36DDEED89E12}" destId="{CAD5BC13-E5BF-43BA-BB19-00B2253B1BDE}" srcOrd="0" destOrd="0" presId="urn:microsoft.com/office/officeart/2005/8/layout/radial1"/>
    <dgm:cxn modelId="{AB0522AA-DFEC-4971-87DB-E155D13660A6}" srcId="{A5F43433-7299-4C6A-9825-62FA98526709}" destId="{67DFB03F-A2BB-4A93-8445-A10AEA259560}" srcOrd="3" destOrd="0" parTransId="{E81AAF9B-1A14-4914-BE68-4D41D25CB834}" sibTransId="{3958B759-060E-4B1F-8C5E-A20711DBFEA6}"/>
    <dgm:cxn modelId="{FF1778BA-1543-44A7-BFC4-A8F74FB22A3A}" type="presOf" srcId="{7DDFCA8B-D48E-4A6E-959E-CFEF53663303}" destId="{A51CE6CE-4853-4D7B-8730-162804F80079}" srcOrd="0" destOrd="0" presId="urn:microsoft.com/office/officeart/2005/8/layout/radial1"/>
    <dgm:cxn modelId="{2D11A5AA-045F-4811-A7B3-B457B97787C4}" type="presOf" srcId="{013A09DC-901A-4330-AA7F-0B34F6B6BA74}" destId="{4F7CC013-D2B9-49AC-A853-09F8E86FE419}" srcOrd="1" destOrd="0" presId="urn:microsoft.com/office/officeart/2005/8/layout/radial1"/>
    <dgm:cxn modelId="{EFA182F0-935B-4FB4-AC18-9D6545FD2AFE}" type="presOf" srcId="{BE80FC84-E379-496F-92A9-0B92534B42AB}" destId="{BC34A908-FA06-4903-ABF9-F8EC18EA5A88}" srcOrd="1" destOrd="0" presId="urn:microsoft.com/office/officeart/2005/8/layout/radial1"/>
    <dgm:cxn modelId="{11B27F20-88F3-4716-90AD-F6E9617458C5}" type="presOf" srcId="{E81AAF9B-1A14-4914-BE68-4D41D25CB834}" destId="{C84BD739-C60D-4000-991E-22CA6301EF1A}" srcOrd="0" destOrd="0" presId="urn:microsoft.com/office/officeart/2005/8/layout/radial1"/>
    <dgm:cxn modelId="{9D1A8CEB-D730-4CC1-B0A7-32D868A164FE}" type="presOf" srcId="{67DFB03F-A2BB-4A93-8445-A10AEA259560}" destId="{2DD5DA94-0E49-4FEC-B5A4-7D92CEBDE522}" srcOrd="0" destOrd="0" presId="urn:microsoft.com/office/officeart/2005/8/layout/radial1"/>
    <dgm:cxn modelId="{CBA719A2-75DB-46EA-8244-F9A54E91C6D7}" type="presOf" srcId="{EED94E2B-821D-403E-8F17-45E92B2A477E}" destId="{C7C6559A-09C9-44BF-A1EE-6FA0E15747F4}" srcOrd="0" destOrd="0" presId="urn:microsoft.com/office/officeart/2005/8/layout/radial1"/>
    <dgm:cxn modelId="{86A896A3-E5BD-496E-BB8B-4098473848BA}" srcId="{A5F43433-7299-4C6A-9825-62FA98526709}" destId="{CF4D9B0A-8D34-4052-90EE-36DDEED89E12}" srcOrd="0" destOrd="0" parTransId="{98AB0F89-A44C-461A-8B87-4E906CDC63B9}" sibTransId="{B3B28E15-46FC-42C1-B33E-FAEC77164F86}"/>
    <dgm:cxn modelId="{08A572AF-609A-4507-B0C9-E4A1A8E59213}" srcId="{A5F43433-7299-4C6A-9825-62FA98526709}" destId="{0F02A777-CD9F-4B8F-AEDA-15E5B82DC4B0}" srcOrd="4" destOrd="0" parTransId="{16B71237-29F1-48C0-BE98-B2AEF94E00D1}" sibTransId="{8833593D-FE2C-49E3-B83B-466F418B6595}"/>
    <dgm:cxn modelId="{4BA580C2-84D8-4702-A551-EEE970ECF3A9}" type="presOf" srcId="{E81AAF9B-1A14-4914-BE68-4D41D25CB834}" destId="{0ED1B5ED-59CB-48E9-9420-A307482CEDCB}" srcOrd="1" destOrd="0" presId="urn:microsoft.com/office/officeart/2005/8/layout/radial1"/>
    <dgm:cxn modelId="{74D0BDF5-3C65-49B9-8B1E-42CBEDAA2E63}" type="presOf" srcId="{BE80FC84-E379-496F-92A9-0B92534B42AB}" destId="{2CC32B5F-C570-4CBA-BA6A-81205CF9D9A4}" srcOrd="0" destOrd="0" presId="urn:microsoft.com/office/officeart/2005/8/layout/radial1"/>
    <dgm:cxn modelId="{F211C68E-A5F6-4D5B-A839-59AD26C2DBEA}" srcId="{A5F43433-7299-4C6A-9825-62FA98526709}" destId="{EED94E2B-821D-403E-8F17-45E92B2A477E}" srcOrd="1" destOrd="0" parTransId="{BE80FC84-E379-496F-92A9-0B92534B42AB}" sibTransId="{2326BB17-1DDF-45F5-A309-E516C954799C}"/>
    <dgm:cxn modelId="{F2514D4E-3AA7-4FBA-9C0C-1BB6825BE292}" type="presOf" srcId="{16B71237-29F1-48C0-BE98-B2AEF94E00D1}" destId="{F083A510-D534-439D-8DD5-54FC03E64226}" srcOrd="1" destOrd="0" presId="urn:microsoft.com/office/officeart/2005/8/layout/radial1"/>
    <dgm:cxn modelId="{78AB6E28-3A85-44C9-913B-2D030D6300B3}" type="presOf" srcId="{98AB0F89-A44C-461A-8B87-4E906CDC63B9}" destId="{B6B90E1A-4D2A-4034-83E6-E393A6CD76A5}" srcOrd="1" destOrd="0" presId="urn:microsoft.com/office/officeart/2005/8/layout/radial1"/>
    <dgm:cxn modelId="{15EDD7CF-78AC-4B9F-9011-4F6EF7F7D202}" srcId="{7DDFCA8B-D48E-4A6E-959E-CFEF53663303}" destId="{A5F43433-7299-4C6A-9825-62FA98526709}" srcOrd="0" destOrd="0" parTransId="{0D323197-E913-4101-82AE-311E91FD5B74}" sibTransId="{AE77287F-6A95-4D91-A1AD-1C56AE375CF2}"/>
    <dgm:cxn modelId="{D6E62AA8-D495-4778-B996-C2DF267CC938}" type="presOf" srcId="{013A09DC-901A-4330-AA7F-0B34F6B6BA74}" destId="{F205CE40-C5C5-4348-869C-4BF84ED00B24}" srcOrd="0" destOrd="0" presId="urn:microsoft.com/office/officeart/2005/8/layout/radial1"/>
    <dgm:cxn modelId="{CE08DDF7-0DFF-427A-8D95-757C180CBF8A}" type="presParOf" srcId="{A51CE6CE-4853-4D7B-8730-162804F80079}" destId="{B9B5A22A-A55B-40A0-A0EF-FD64EC12D123}" srcOrd="0" destOrd="0" presId="urn:microsoft.com/office/officeart/2005/8/layout/radial1"/>
    <dgm:cxn modelId="{626ECA8F-8A9E-43BE-BE27-DDA4F3B250B8}" type="presParOf" srcId="{A51CE6CE-4853-4D7B-8730-162804F80079}" destId="{FFA1CEED-DD01-456C-BC59-E0BB50021BCF}" srcOrd="1" destOrd="0" presId="urn:microsoft.com/office/officeart/2005/8/layout/radial1"/>
    <dgm:cxn modelId="{F5093EEF-8A6D-443B-95FC-00C3092B5C18}" type="presParOf" srcId="{FFA1CEED-DD01-456C-BC59-E0BB50021BCF}" destId="{B6B90E1A-4D2A-4034-83E6-E393A6CD76A5}" srcOrd="0" destOrd="0" presId="urn:microsoft.com/office/officeart/2005/8/layout/radial1"/>
    <dgm:cxn modelId="{5B5D893F-46C0-4BAB-8283-7FAE8DF80802}" type="presParOf" srcId="{A51CE6CE-4853-4D7B-8730-162804F80079}" destId="{CAD5BC13-E5BF-43BA-BB19-00B2253B1BDE}" srcOrd="2" destOrd="0" presId="urn:microsoft.com/office/officeart/2005/8/layout/radial1"/>
    <dgm:cxn modelId="{C463D289-0EC6-4583-8C59-C2DE1FF749EC}" type="presParOf" srcId="{A51CE6CE-4853-4D7B-8730-162804F80079}" destId="{2CC32B5F-C570-4CBA-BA6A-81205CF9D9A4}" srcOrd="3" destOrd="0" presId="urn:microsoft.com/office/officeart/2005/8/layout/radial1"/>
    <dgm:cxn modelId="{CC93B24F-14A0-4098-85CA-8EC6199C034D}" type="presParOf" srcId="{2CC32B5F-C570-4CBA-BA6A-81205CF9D9A4}" destId="{BC34A908-FA06-4903-ABF9-F8EC18EA5A88}" srcOrd="0" destOrd="0" presId="urn:microsoft.com/office/officeart/2005/8/layout/radial1"/>
    <dgm:cxn modelId="{C868A1CE-346A-4C5C-AFCA-16B2B8CC9AEB}" type="presParOf" srcId="{A51CE6CE-4853-4D7B-8730-162804F80079}" destId="{C7C6559A-09C9-44BF-A1EE-6FA0E15747F4}" srcOrd="4" destOrd="0" presId="urn:microsoft.com/office/officeart/2005/8/layout/radial1"/>
    <dgm:cxn modelId="{710B2BD1-9150-4D4B-A002-BD2B9128EC27}" type="presParOf" srcId="{A51CE6CE-4853-4D7B-8730-162804F80079}" destId="{F205CE40-C5C5-4348-869C-4BF84ED00B24}" srcOrd="5" destOrd="0" presId="urn:microsoft.com/office/officeart/2005/8/layout/radial1"/>
    <dgm:cxn modelId="{DCD85917-6DE1-4419-B537-F5CF34366011}" type="presParOf" srcId="{F205CE40-C5C5-4348-869C-4BF84ED00B24}" destId="{4F7CC013-D2B9-49AC-A853-09F8E86FE419}" srcOrd="0" destOrd="0" presId="urn:microsoft.com/office/officeart/2005/8/layout/radial1"/>
    <dgm:cxn modelId="{11A9D46E-EDFD-41F3-8CD2-54CD5970A285}" type="presParOf" srcId="{A51CE6CE-4853-4D7B-8730-162804F80079}" destId="{079F7D21-EE15-4D4C-9709-3D14C3851A04}" srcOrd="6" destOrd="0" presId="urn:microsoft.com/office/officeart/2005/8/layout/radial1"/>
    <dgm:cxn modelId="{5468007B-FE76-4632-BEC0-28846A1A52DC}" type="presParOf" srcId="{A51CE6CE-4853-4D7B-8730-162804F80079}" destId="{C84BD739-C60D-4000-991E-22CA6301EF1A}" srcOrd="7" destOrd="0" presId="urn:microsoft.com/office/officeart/2005/8/layout/radial1"/>
    <dgm:cxn modelId="{A851D62C-AE20-48F6-8069-F5912DD91785}" type="presParOf" srcId="{C84BD739-C60D-4000-991E-22CA6301EF1A}" destId="{0ED1B5ED-59CB-48E9-9420-A307482CEDCB}" srcOrd="0" destOrd="0" presId="urn:microsoft.com/office/officeart/2005/8/layout/radial1"/>
    <dgm:cxn modelId="{9466FAB1-9F02-465F-8CB7-967F6E2F7C20}" type="presParOf" srcId="{A51CE6CE-4853-4D7B-8730-162804F80079}" destId="{2DD5DA94-0E49-4FEC-B5A4-7D92CEBDE522}" srcOrd="8" destOrd="0" presId="urn:microsoft.com/office/officeart/2005/8/layout/radial1"/>
    <dgm:cxn modelId="{663E4BC3-3EC3-4D05-A3BE-629531EC558F}" type="presParOf" srcId="{A51CE6CE-4853-4D7B-8730-162804F80079}" destId="{8831C970-0402-41F6-86FF-68B6D8E35444}" srcOrd="9" destOrd="0" presId="urn:microsoft.com/office/officeart/2005/8/layout/radial1"/>
    <dgm:cxn modelId="{0AA7A2F3-8AE9-41A9-B1D8-6DBAA70E3CD8}" type="presParOf" srcId="{8831C970-0402-41F6-86FF-68B6D8E35444}" destId="{F083A510-D534-439D-8DD5-54FC03E64226}" srcOrd="0" destOrd="0" presId="urn:microsoft.com/office/officeart/2005/8/layout/radial1"/>
    <dgm:cxn modelId="{AF731105-6B99-4F6D-8082-4080853A5070}" type="presParOf" srcId="{A51CE6CE-4853-4D7B-8730-162804F80079}" destId="{9544A8E1-643A-4E7A-8117-1901882ADB01}" srcOrd="10" destOrd="0" presId="urn:microsoft.com/office/officeart/2005/8/layout/radial1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FDFDEDC-242A-4FAF-9CD6-6664C18D0C9A}" type="doc">
      <dgm:prSet loTypeId="urn:microsoft.com/office/officeart/2005/8/layout/hProcess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A055EE86-67BB-435B-A11F-0CCCEF92868E}">
      <dgm:prSet phldrT="[文本]" custT="1"/>
      <dgm:spPr>
        <a:solidFill>
          <a:schemeClr val="tx2"/>
        </a:solidFill>
      </dgm:spPr>
      <dgm:t>
        <a:bodyPr/>
        <a:lstStyle/>
        <a:p>
          <a:r>
            <a:rPr lang="en-US" altLang="zh-CN" sz="2000" dirty="0" smtClean="0">
              <a:latin typeface="+mn-ea"/>
              <a:ea typeface="+mn-ea"/>
            </a:rPr>
            <a:t>1</a:t>
          </a:r>
          <a:endParaRPr lang="zh-CN" altLang="en-US" sz="2000" dirty="0">
            <a:latin typeface="+mn-ea"/>
            <a:ea typeface="+mn-ea"/>
          </a:endParaRPr>
        </a:p>
      </dgm:t>
    </dgm:pt>
    <dgm:pt modelId="{A9281FF1-2F01-4ABD-99C5-1B199726D8CB}" type="parTrans" cxnId="{A2434020-A338-454D-87CF-FF2849C5C575}">
      <dgm:prSet/>
      <dgm:spPr/>
      <dgm:t>
        <a:bodyPr/>
        <a:lstStyle/>
        <a:p>
          <a:endParaRPr lang="zh-CN" altLang="en-US"/>
        </a:p>
      </dgm:t>
    </dgm:pt>
    <dgm:pt modelId="{9FD01BC3-2E49-48FE-9252-207E9C3CB78C}" type="sibTrans" cxnId="{A2434020-A338-454D-87CF-FF2849C5C575}">
      <dgm:prSet/>
      <dgm:spPr/>
      <dgm:t>
        <a:bodyPr/>
        <a:lstStyle/>
        <a:p>
          <a:endParaRPr lang="zh-CN" altLang="en-US"/>
        </a:p>
      </dgm:t>
    </dgm:pt>
    <dgm:pt modelId="{A0FC1172-C30A-4674-B964-B174B4B8734E}">
      <dgm:prSet phldrT="[文本]" custT="1"/>
      <dgm:spPr/>
      <dgm:t>
        <a:bodyPr/>
        <a:lstStyle/>
        <a:p>
          <a:r>
            <a:rPr lang="zh-CN" altLang="en-US" sz="2000" dirty="0" smtClean="0"/>
            <a:t>期权最后交易日</a:t>
          </a:r>
          <a:endParaRPr lang="en-US" altLang="zh-CN" sz="2000" dirty="0" smtClean="0"/>
        </a:p>
        <a:p>
          <a:r>
            <a:rPr lang="zh-CN" altLang="en-US" sz="2000" dirty="0" smtClean="0"/>
            <a:t>（到期日）</a:t>
          </a:r>
          <a:endParaRPr lang="zh-CN" altLang="en-US" sz="2000" dirty="0"/>
        </a:p>
      </dgm:t>
    </dgm:pt>
    <dgm:pt modelId="{080928EA-A385-4EF3-A157-F618F268FD6E}" type="parTrans" cxnId="{2AD50DCD-0A24-484A-A3B8-FB1464D6A682}">
      <dgm:prSet/>
      <dgm:spPr/>
      <dgm:t>
        <a:bodyPr/>
        <a:lstStyle/>
        <a:p>
          <a:endParaRPr lang="zh-CN" altLang="en-US"/>
        </a:p>
      </dgm:t>
    </dgm:pt>
    <dgm:pt modelId="{C46A7D7C-C104-466A-836A-26F69D2FD772}" type="sibTrans" cxnId="{2AD50DCD-0A24-484A-A3B8-FB1464D6A682}">
      <dgm:prSet/>
      <dgm:spPr/>
      <dgm:t>
        <a:bodyPr/>
        <a:lstStyle/>
        <a:p>
          <a:endParaRPr lang="zh-CN" altLang="en-US"/>
        </a:p>
      </dgm:t>
    </dgm:pt>
    <dgm:pt modelId="{14B366CD-4AB3-4281-A6D9-0C079DDD77A5}">
      <dgm:prSet phldrT="[文本]" custT="1"/>
      <dgm:spPr>
        <a:solidFill>
          <a:schemeClr val="tx2"/>
        </a:solidFill>
      </dgm:spPr>
      <dgm:t>
        <a:bodyPr/>
        <a:lstStyle/>
        <a:p>
          <a:r>
            <a:rPr lang="en-US" altLang="zh-CN" sz="2000" dirty="0" smtClean="0">
              <a:latin typeface="+mn-ea"/>
              <a:ea typeface="+mn-ea"/>
            </a:rPr>
            <a:t>2</a:t>
          </a:r>
          <a:endParaRPr lang="zh-CN" altLang="en-US" sz="2000" dirty="0">
            <a:latin typeface="+mn-ea"/>
            <a:ea typeface="+mn-ea"/>
          </a:endParaRPr>
        </a:p>
      </dgm:t>
    </dgm:pt>
    <dgm:pt modelId="{9F77A22F-A083-4DB8-AEBC-5DC18B0A0945}" type="parTrans" cxnId="{45A6A8A8-F48B-49CC-842D-B869DEFC65BF}">
      <dgm:prSet/>
      <dgm:spPr/>
      <dgm:t>
        <a:bodyPr/>
        <a:lstStyle/>
        <a:p>
          <a:endParaRPr lang="zh-CN" altLang="en-US"/>
        </a:p>
      </dgm:t>
    </dgm:pt>
    <dgm:pt modelId="{9675CB76-9FE7-4F16-B58A-62121883DD59}" type="sibTrans" cxnId="{45A6A8A8-F48B-49CC-842D-B869DEFC65BF}">
      <dgm:prSet/>
      <dgm:spPr/>
      <dgm:t>
        <a:bodyPr/>
        <a:lstStyle/>
        <a:p>
          <a:endParaRPr lang="zh-CN" altLang="en-US"/>
        </a:p>
      </dgm:t>
    </dgm:pt>
    <dgm:pt modelId="{E53AF898-2524-4585-BC98-F0309458558F}">
      <dgm:prSet phldrT="[文本]" custT="1"/>
      <dgm:spPr/>
      <dgm:t>
        <a:bodyPr/>
        <a:lstStyle/>
        <a:p>
          <a:r>
            <a:rPr lang="zh-CN" altLang="en-US" sz="2000" dirty="0" smtClean="0"/>
            <a:t>期货</a:t>
          </a:r>
          <a:endParaRPr lang="en-US" altLang="zh-CN" sz="2000" dirty="0" smtClean="0"/>
        </a:p>
        <a:p>
          <a:r>
            <a:rPr lang="zh-CN" altLang="en-US" sz="2000" dirty="0" smtClean="0"/>
            <a:t>最后交易日</a:t>
          </a:r>
          <a:endParaRPr lang="zh-CN" altLang="en-US" sz="2000" dirty="0"/>
        </a:p>
      </dgm:t>
    </dgm:pt>
    <dgm:pt modelId="{F0EE8197-6D8F-429A-82C6-AAEC73D0EBB9}" type="parTrans" cxnId="{3E4EA210-A101-475B-9504-123AF4B6A7B5}">
      <dgm:prSet/>
      <dgm:spPr/>
      <dgm:t>
        <a:bodyPr/>
        <a:lstStyle/>
        <a:p>
          <a:endParaRPr lang="zh-CN" altLang="en-US"/>
        </a:p>
      </dgm:t>
    </dgm:pt>
    <dgm:pt modelId="{A78D934B-84D4-44D7-B0CA-326E7311A1AF}" type="sibTrans" cxnId="{3E4EA210-A101-475B-9504-123AF4B6A7B5}">
      <dgm:prSet/>
      <dgm:spPr/>
      <dgm:t>
        <a:bodyPr/>
        <a:lstStyle/>
        <a:p>
          <a:endParaRPr lang="zh-CN" altLang="en-US"/>
        </a:p>
      </dgm:t>
    </dgm:pt>
    <dgm:pt modelId="{CDE019B8-F0DD-49D3-AB41-E1B68850A006}">
      <dgm:prSet phldrT="[文本]" custT="1"/>
      <dgm:spPr>
        <a:solidFill>
          <a:schemeClr val="tx2"/>
        </a:solidFill>
      </dgm:spPr>
      <dgm:t>
        <a:bodyPr/>
        <a:lstStyle/>
        <a:p>
          <a:r>
            <a:rPr lang="en-US" altLang="zh-CN" sz="2000" dirty="0" smtClean="0">
              <a:latin typeface="+mn-ea"/>
              <a:ea typeface="+mn-ea"/>
            </a:rPr>
            <a:t>3</a:t>
          </a:r>
          <a:endParaRPr lang="zh-CN" altLang="en-US" sz="2000" dirty="0">
            <a:latin typeface="+mn-ea"/>
            <a:ea typeface="+mn-ea"/>
          </a:endParaRPr>
        </a:p>
      </dgm:t>
    </dgm:pt>
    <dgm:pt modelId="{535B22C3-60EF-49D0-8341-812496D5A62C}" type="parTrans" cxnId="{FC4D95FF-87F4-40A4-88ED-12456CDC7BEC}">
      <dgm:prSet/>
      <dgm:spPr/>
      <dgm:t>
        <a:bodyPr/>
        <a:lstStyle/>
        <a:p>
          <a:endParaRPr lang="zh-CN" altLang="en-US"/>
        </a:p>
      </dgm:t>
    </dgm:pt>
    <dgm:pt modelId="{291A0BD5-827E-48B7-98BE-30924AAEB693}" type="sibTrans" cxnId="{FC4D95FF-87F4-40A4-88ED-12456CDC7BEC}">
      <dgm:prSet/>
      <dgm:spPr/>
      <dgm:t>
        <a:bodyPr/>
        <a:lstStyle/>
        <a:p>
          <a:endParaRPr lang="zh-CN" altLang="en-US"/>
        </a:p>
      </dgm:t>
    </dgm:pt>
    <dgm:pt modelId="{FDE3173A-6CAA-43CB-8AE7-741A1C62414C}">
      <dgm:prSet phldrT="[文本]" custT="1"/>
      <dgm:spPr/>
      <dgm:t>
        <a:bodyPr/>
        <a:lstStyle/>
        <a:p>
          <a:r>
            <a:rPr lang="zh-CN" altLang="en-US" sz="2000" dirty="0" smtClean="0"/>
            <a:t>期货交割日</a:t>
          </a:r>
          <a:endParaRPr lang="zh-CN" altLang="en-US" sz="2000" dirty="0"/>
        </a:p>
      </dgm:t>
    </dgm:pt>
    <dgm:pt modelId="{400EDAC8-DB3D-4DF0-A8D6-D52960A1EEF0}" type="parTrans" cxnId="{75BF85EA-01C5-4C79-9674-87E30AF67D6D}">
      <dgm:prSet/>
      <dgm:spPr/>
      <dgm:t>
        <a:bodyPr/>
        <a:lstStyle/>
        <a:p>
          <a:endParaRPr lang="zh-CN" altLang="en-US"/>
        </a:p>
      </dgm:t>
    </dgm:pt>
    <dgm:pt modelId="{763AA1FB-52FE-487D-9026-58DE12C5ECE7}" type="sibTrans" cxnId="{75BF85EA-01C5-4C79-9674-87E30AF67D6D}">
      <dgm:prSet/>
      <dgm:spPr/>
      <dgm:t>
        <a:bodyPr/>
        <a:lstStyle/>
        <a:p>
          <a:endParaRPr lang="zh-CN" altLang="en-US"/>
        </a:p>
      </dgm:t>
    </dgm:pt>
    <dgm:pt modelId="{B869E288-913A-410F-A11A-3DEAAE1E00EE}" type="pres">
      <dgm:prSet presAssocID="{DFDFDEDC-242A-4FAF-9CD6-6664C18D0C9A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2A062D56-3AD0-4743-80EE-0BE9B444B9E3}" type="pres">
      <dgm:prSet presAssocID="{A055EE86-67BB-435B-A11F-0CCCEF92868E}" presName="compNode" presStyleCnt="0"/>
      <dgm:spPr/>
    </dgm:pt>
    <dgm:pt modelId="{571DF7F9-34A3-47FB-A23D-2109E86D75E4}" type="pres">
      <dgm:prSet presAssocID="{A055EE86-67BB-435B-A11F-0CCCEF92868E}" presName="noGeometry" presStyleCnt="0"/>
      <dgm:spPr/>
    </dgm:pt>
    <dgm:pt modelId="{CBC24EDC-BF54-4F90-8AA4-D02EB4407588}" type="pres">
      <dgm:prSet presAssocID="{A055EE86-67BB-435B-A11F-0CCCEF92868E}" presName="childTextVisible" presStyleLbl="bgAccFollowNode1" presStyleIdx="0" presStyleCnt="3" custScaleX="27469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7F0989C-D52B-4F9C-9EA1-D88359EAB495}" type="pres">
      <dgm:prSet presAssocID="{A055EE86-67BB-435B-A11F-0CCCEF92868E}" presName="childTextHidden" presStyleLbl="bgAccFollowNode1" presStyleIdx="0" presStyleCnt="3"/>
      <dgm:spPr/>
      <dgm:t>
        <a:bodyPr/>
        <a:lstStyle/>
        <a:p>
          <a:endParaRPr lang="zh-CN" altLang="en-US"/>
        </a:p>
      </dgm:t>
    </dgm:pt>
    <dgm:pt modelId="{0D54E868-4CAF-448D-9AF0-7E5D63C87646}" type="pres">
      <dgm:prSet presAssocID="{A055EE86-67BB-435B-A11F-0CCCEF92868E}" presName="parentText" presStyleLbl="node1" presStyleIdx="0" presStyleCnt="3" custLinFactNeighborX="-24852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8B6263A-093F-4B35-80C5-7127045852F0}" type="pres">
      <dgm:prSet presAssocID="{A055EE86-67BB-435B-A11F-0CCCEF92868E}" presName="aSpace" presStyleCnt="0"/>
      <dgm:spPr/>
    </dgm:pt>
    <dgm:pt modelId="{F9FB0B21-5F40-4BFC-AD64-1BEF9CC088F5}" type="pres">
      <dgm:prSet presAssocID="{14B366CD-4AB3-4281-A6D9-0C079DDD77A5}" presName="compNode" presStyleCnt="0"/>
      <dgm:spPr/>
    </dgm:pt>
    <dgm:pt modelId="{7991D296-C0EC-496F-911D-F4935169EABF}" type="pres">
      <dgm:prSet presAssocID="{14B366CD-4AB3-4281-A6D9-0C079DDD77A5}" presName="noGeometry" presStyleCnt="0"/>
      <dgm:spPr/>
    </dgm:pt>
    <dgm:pt modelId="{9B2C0AAA-1DEE-40D5-926D-3B889F5F54BA}" type="pres">
      <dgm:prSet presAssocID="{14B366CD-4AB3-4281-A6D9-0C079DDD77A5}" presName="childTextVisible" presStyleLbl="bgAccFollowNode1" presStyleIdx="1" presStyleCnt="3" custScaleX="19472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7AAC38C-038B-4083-8A02-8E91AF57E0C0}" type="pres">
      <dgm:prSet presAssocID="{14B366CD-4AB3-4281-A6D9-0C079DDD77A5}" presName="childTextHidden" presStyleLbl="bgAccFollowNode1" presStyleIdx="1" presStyleCnt="3"/>
      <dgm:spPr/>
      <dgm:t>
        <a:bodyPr/>
        <a:lstStyle/>
        <a:p>
          <a:endParaRPr lang="zh-CN" altLang="en-US"/>
        </a:p>
      </dgm:t>
    </dgm:pt>
    <dgm:pt modelId="{BD140398-B4CE-41D7-A36C-F804EF4F83B1}" type="pres">
      <dgm:prSet presAssocID="{14B366CD-4AB3-4281-A6D9-0C079DDD77A5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E27746C-67CD-45F8-B7DC-BD0357FA46E8}" type="pres">
      <dgm:prSet presAssocID="{14B366CD-4AB3-4281-A6D9-0C079DDD77A5}" presName="aSpace" presStyleCnt="0"/>
      <dgm:spPr/>
    </dgm:pt>
    <dgm:pt modelId="{1A189E44-5904-4218-82F6-093A4900D8F9}" type="pres">
      <dgm:prSet presAssocID="{CDE019B8-F0DD-49D3-AB41-E1B68850A006}" presName="compNode" presStyleCnt="0"/>
      <dgm:spPr/>
    </dgm:pt>
    <dgm:pt modelId="{8C060283-3EE6-40A4-890D-A084FFC3878B}" type="pres">
      <dgm:prSet presAssocID="{CDE019B8-F0DD-49D3-AB41-E1B68850A006}" presName="noGeometry" presStyleCnt="0"/>
      <dgm:spPr/>
    </dgm:pt>
    <dgm:pt modelId="{D13DD849-A4FA-4109-AE3F-4E18E4103A3B}" type="pres">
      <dgm:prSet presAssocID="{CDE019B8-F0DD-49D3-AB41-E1B68850A006}" presName="childTextVisible" presStyleLbl="b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5D207B4-0D54-4EA4-91C4-2041D9C6E67B}" type="pres">
      <dgm:prSet presAssocID="{CDE019B8-F0DD-49D3-AB41-E1B68850A006}" presName="childTextHidden" presStyleLbl="bgAccFollowNode1" presStyleIdx="2" presStyleCnt="3"/>
      <dgm:spPr/>
      <dgm:t>
        <a:bodyPr/>
        <a:lstStyle/>
        <a:p>
          <a:endParaRPr lang="zh-CN" altLang="en-US"/>
        </a:p>
      </dgm:t>
    </dgm:pt>
    <dgm:pt modelId="{7C8D9154-FB6D-4B33-AF88-DF1CB861E3BD}" type="pres">
      <dgm:prSet presAssocID="{CDE019B8-F0DD-49D3-AB41-E1B68850A006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A2434020-A338-454D-87CF-FF2849C5C575}" srcId="{DFDFDEDC-242A-4FAF-9CD6-6664C18D0C9A}" destId="{A055EE86-67BB-435B-A11F-0CCCEF92868E}" srcOrd="0" destOrd="0" parTransId="{A9281FF1-2F01-4ABD-99C5-1B199726D8CB}" sibTransId="{9FD01BC3-2E49-48FE-9252-207E9C3CB78C}"/>
    <dgm:cxn modelId="{3000F354-9140-4BAD-9F72-37E2DB740EAE}" type="presOf" srcId="{A055EE86-67BB-435B-A11F-0CCCEF92868E}" destId="{0D54E868-4CAF-448D-9AF0-7E5D63C87646}" srcOrd="0" destOrd="0" presId="urn:microsoft.com/office/officeart/2005/8/layout/hProcess6"/>
    <dgm:cxn modelId="{2AD50DCD-0A24-484A-A3B8-FB1464D6A682}" srcId="{A055EE86-67BB-435B-A11F-0CCCEF92868E}" destId="{A0FC1172-C30A-4674-B964-B174B4B8734E}" srcOrd="0" destOrd="0" parTransId="{080928EA-A385-4EF3-A157-F618F268FD6E}" sibTransId="{C46A7D7C-C104-466A-836A-26F69D2FD772}"/>
    <dgm:cxn modelId="{C1D6A474-61E2-40CF-A2E6-347873370DAF}" type="presOf" srcId="{FDE3173A-6CAA-43CB-8AE7-741A1C62414C}" destId="{D13DD849-A4FA-4109-AE3F-4E18E4103A3B}" srcOrd="0" destOrd="0" presId="urn:microsoft.com/office/officeart/2005/8/layout/hProcess6"/>
    <dgm:cxn modelId="{B2DCC5D4-EE87-46EE-A97C-2D4FE151F9DD}" type="presOf" srcId="{A0FC1172-C30A-4674-B964-B174B4B8734E}" destId="{17F0989C-D52B-4F9C-9EA1-D88359EAB495}" srcOrd="1" destOrd="0" presId="urn:microsoft.com/office/officeart/2005/8/layout/hProcess6"/>
    <dgm:cxn modelId="{B2E055ED-992B-43A9-BAB2-A0DD4A778C93}" type="presOf" srcId="{CDE019B8-F0DD-49D3-AB41-E1B68850A006}" destId="{7C8D9154-FB6D-4B33-AF88-DF1CB861E3BD}" srcOrd="0" destOrd="0" presId="urn:microsoft.com/office/officeart/2005/8/layout/hProcess6"/>
    <dgm:cxn modelId="{3E4EA210-A101-475B-9504-123AF4B6A7B5}" srcId="{14B366CD-4AB3-4281-A6D9-0C079DDD77A5}" destId="{E53AF898-2524-4585-BC98-F0309458558F}" srcOrd="0" destOrd="0" parTransId="{F0EE8197-6D8F-429A-82C6-AAEC73D0EBB9}" sibTransId="{A78D934B-84D4-44D7-B0CA-326E7311A1AF}"/>
    <dgm:cxn modelId="{A3906713-1D86-4913-85BD-7E48F3345344}" type="presOf" srcId="{14B366CD-4AB3-4281-A6D9-0C079DDD77A5}" destId="{BD140398-B4CE-41D7-A36C-F804EF4F83B1}" srcOrd="0" destOrd="0" presId="urn:microsoft.com/office/officeart/2005/8/layout/hProcess6"/>
    <dgm:cxn modelId="{DCD0FEB6-732C-4926-9FA3-1DD1C954C355}" type="presOf" srcId="{E53AF898-2524-4585-BC98-F0309458558F}" destId="{77AAC38C-038B-4083-8A02-8E91AF57E0C0}" srcOrd="1" destOrd="0" presId="urn:microsoft.com/office/officeart/2005/8/layout/hProcess6"/>
    <dgm:cxn modelId="{561F75F2-695A-4DE7-B5B2-09A7B40311D8}" type="presOf" srcId="{DFDFDEDC-242A-4FAF-9CD6-6664C18D0C9A}" destId="{B869E288-913A-410F-A11A-3DEAAE1E00EE}" srcOrd="0" destOrd="0" presId="urn:microsoft.com/office/officeart/2005/8/layout/hProcess6"/>
    <dgm:cxn modelId="{75BF85EA-01C5-4C79-9674-87E30AF67D6D}" srcId="{CDE019B8-F0DD-49D3-AB41-E1B68850A006}" destId="{FDE3173A-6CAA-43CB-8AE7-741A1C62414C}" srcOrd="0" destOrd="0" parTransId="{400EDAC8-DB3D-4DF0-A8D6-D52960A1EEF0}" sibTransId="{763AA1FB-52FE-487D-9026-58DE12C5ECE7}"/>
    <dgm:cxn modelId="{FC4D95FF-87F4-40A4-88ED-12456CDC7BEC}" srcId="{DFDFDEDC-242A-4FAF-9CD6-6664C18D0C9A}" destId="{CDE019B8-F0DD-49D3-AB41-E1B68850A006}" srcOrd="2" destOrd="0" parTransId="{535B22C3-60EF-49D0-8341-812496D5A62C}" sibTransId="{291A0BD5-827E-48B7-98BE-30924AAEB693}"/>
    <dgm:cxn modelId="{E52FDBB3-2CDF-4DD9-9DBF-21DA2388872B}" type="presOf" srcId="{E53AF898-2524-4585-BC98-F0309458558F}" destId="{9B2C0AAA-1DEE-40D5-926D-3B889F5F54BA}" srcOrd="0" destOrd="0" presId="urn:microsoft.com/office/officeart/2005/8/layout/hProcess6"/>
    <dgm:cxn modelId="{D95BA030-5B8E-4F3C-B775-0D4F16F8E3D9}" type="presOf" srcId="{A0FC1172-C30A-4674-B964-B174B4B8734E}" destId="{CBC24EDC-BF54-4F90-8AA4-D02EB4407588}" srcOrd="0" destOrd="0" presId="urn:microsoft.com/office/officeart/2005/8/layout/hProcess6"/>
    <dgm:cxn modelId="{030EA534-F82E-4F7E-973E-878E175EF8AE}" type="presOf" srcId="{FDE3173A-6CAA-43CB-8AE7-741A1C62414C}" destId="{B5D207B4-0D54-4EA4-91C4-2041D9C6E67B}" srcOrd="1" destOrd="0" presId="urn:microsoft.com/office/officeart/2005/8/layout/hProcess6"/>
    <dgm:cxn modelId="{45A6A8A8-F48B-49CC-842D-B869DEFC65BF}" srcId="{DFDFDEDC-242A-4FAF-9CD6-6664C18D0C9A}" destId="{14B366CD-4AB3-4281-A6D9-0C079DDD77A5}" srcOrd="1" destOrd="0" parTransId="{9F77A22F-A083-4DB8-AEBC-5DC18B0A0945}" sibTransId="{9675CB76-9FE7-4F16-B58A-62121883DD59}"/>
    <dgm:cxn modelId="{CD7133B3-6303-481C-8EBA-E8450FC8A71A}" type="presParOf" srcId="{B869E288-913A-410F-A11A-3DEAAE1E00EE}" destId="{2A062D56-3AD0-4743-80EE-0BE9B444B9E3}" srcOrd="0" destOrd="0" presId="urn:microsoft.com/office/officeart/2005/8/layout/hProcess6"/>
    <dgm:cxn modelId="{A3DB871A-9A47-4A33-BF5A-A81340EA9A5B}" type="presParOf" srcId="{2A062D56-3AD0-4743-80EE-0BE9B444B9E3}" destId="{571DF7F9-34A3-47FB-A23D-2109E86D75E4}" srcOrd="0" destOrd="0" presId="urn:microsoft.com/office/officeart/2005/8/layout/hProcess6"/>
    <dgm:cxn modelId="{3D9EB4AC-138A-4E06-ACE4-C76CD4A08C6A}" type="presParOf" srcId="{2A062D56-3AD0-4743-80EE-0BE9B444B9E3}" destId="{CBC24EDC-BF54-4F90-8AA4-D02EB4407588}" srcOrd="1" destOrd="0" presId="urn:microsoft.com/office/officeart/2005/8/layout/hProcess6"/>
    <dgm:cxn modelId="{5A056848-137C-4C44-934C-A018DDB603DF}" type="presParOf" srcId="{2A062D56-3AD0-4743-80EE-0BE9B444B9E3}" destId="{17F0989C-D52B-4F9C-9EA1-D88359EAB495}" srcOrd="2" destOrd="0" presId="urn:microsoft.com/office/officeart/2005/8/layout/hProcess6"/>
    <dgm:cxn modelId="{148CC0D5-7832-4785-A882-7BF8D93EFF8C}" type="presParOf" srcId="{2A062D56-3AD0-4743-80EE-0BE9B444B9E3}" destId="{0D54E868-4CAF-448D-9AF0-7E5D63C87646}" srcOrd="3" destOrd="0" presId="urn:microsoft.com/office/officeart/2005/8/layout/hProcess6"/>
    <dgm:cxn modelId="{4CCC46E0-567F-4181-8E6D-A19AB44709BB}" type="presParOf" srcId="{B869E288-913A-410F-A11A-3DEAAE1E00EE}" destId="{08B6263A-093F-4B35-80C5-7127045852F0}" srcOrd="1" destOrd="0" presId="urn:microsoft.com/office/officeart/2005/8/layout/hProcess6"/>
    <dgm:cxn modelId="{363F8B8C-385A-4879-9BBA-49EBECB5C7C2}" type="presParOf" srcId="{B869E288-913A-410F-A11A-3DEAAE1E00EE}" destId="{F9FB0B21-5F40-4BFC-AD64-1BEF9CC088F5}" srcOrd="2" destOrd="0" presId="urn:microsoft.com/office/officeart/2005/8/layout/hProcess6"/>
    <dgm:cxn modelId="{1D145989-A6E1-4287-B751-0B5F38FCE7DE}" type="presParOf" srcId="{F9FB0B21-5F40-4BFC-AD64-1BEF9CC088F5}" destId="{7991D296-C0EC-496F-911D-F4935169EABF}" srcOrd="0" destOrd="0" presId="urn:microsoft.com/office/officeart/2005/8/layout/hProcess6"/>
    <dgm:cxn modelId="{1636AED8-E2DD-4568-9D2D-DBFE08EA1A41}" type="presParOf" srcId="{F9FB0B21-5F40-4BFC-AD64-1BEF9CC088F5}" destId="{9B2C0AAA-1DEE-40D5-926D-3B889F5F54BA}" srcOrd="1" destOrd="0" presId="urn:microsoft.com/office/officeart/2005/8/layout/hProcess6"/>
    <dgm:cxn modelId="{C69F6DD6-3371-4D27-A6D1-5C2D50DEA735}" type="presParOf" srcId="{F9FB0B21-5F40-4BFC-AD64-1BEF9CC088F5}" destId="{77AAC38C-038B-4083-8A02-8E91AF57E0C0}" srcOrd="2" destOrd="0" presId="urn:microsoft.com/office/officeart/2005/8/layout/hProcess6"/>
    <dgm:cxn modelId="{B315274A-626B-42B0-ABA4-B727BB6EDE72}" type="presParOf" srcId="{F9FB0B21-5F40-4BFC-AD64-1BEF9CC088F5}" destId="{BD140398-B4CE-41D7-A36C-F804EF4F83B1}" srcOrd="3" destOrd="0" presId="urn:microsoft.com/office/officeart/2005/8/layout/hProcess6"/>
    <dgm:cxn modelId="{968685DA-C073-4590-9841-E3ADAEFE85DB}" type="presParOf" srcId="{B869E288-913A-410F-A11A-3DEAAE1E00EE}" destId="{6E27746C-67CD-45F8-B7DC-BD0357FA46E8}" srcOrd="3" destOrd="0" presId="urn:microsoft.com/office/officeart/2005/8/layout/hProcess6"/>
    <dgm:cxn modelId="{2623E3B7-F610-40BD-A322-2DA4224343CD}" type="presParOf" srcId="{B869E288-913A-410F-A11A-3DEAAE1E00EE}" destId="{1A189E44-5904-4218-82F6-093A4900D8F9}" srcOrd="4" destOrd="0" presId="urn:microsoft.com/office/officeart/2005/8/layout/hProcess6"/>
    <dgm:cxn modelId="{6EC2D8E7-C642-4ABF-9CFE-6BFB04A9D54E}" type="presParOf" srcId="{1A189E44-5904-4218-82F6-093A4900D8F9}" destId="{8C060283-3EE6-40A4-890D-A084FFC3878B}" srcOrd="0" destOrd="0" presId="urn:microsoft.com/office/officeart/2005/8/layout/hProcess6"/>
    <dgm:cxn modelId="{58E401B6-AEBC-4CD9-881C-26E1D3CFD1C1}" type="presParOf" srcId="{1A189E44-5904-4218-82F6-093A4900D8F9}" destId="{D13DD849-A4FA-4109-AE3F-4E18E4103A3B}" srcOrd="1" destOrd="0" presId="urn:microsoft.com/office/officeart/2005/8/layout/hProcess6"/>
    <dgm:cxn modelId="{7B8888BC-6DB4-4E1C-8B81-B0AB42EC6719}" type="presParOf" srcId="{1A189E44-5904-4218-82F6-093A4900D8F9}" destId="{B5D207B4-0D54-4EA4-91C4-2041D9C6E67B}" srcOrd="2" destOrd="0" presId="urn:microsoft.com/office/officeart/2005/8/layout/hProcess6"/>
    <dgm:cxn modelId="{F31C3DA8-6441-47F5-A351-4665DD257F24}" type="presParOf" srcId="{1A189E44-5904-4218-82F6-093A4900D8F9}" destId="{7C8D9154-FB6D-4B33-AF88-DF1CB861E3BD}" srcOrd="3" destOrd="0" presId="urn:microsoft.com/office/officeart/2005/8/layout/hProcess6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914CBCD-CFC0-4166-8299-ED322903C5E1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3C3B879B-6F7B-47CE-8150-1338B60AA521}">
      <dgm:prSet phldrT="[文本]" custT="1"/>
      <dgm:spPr/>
      <dgm:t>
        <a:bodyPr/>
        <a:lstStyle/>
        <a:p>
          <a:r>
            <a:rPr lang="zh-CN" altLang="en-US" sz="2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期权买方</a:t>
          </a:r>
          <a:endParaRPr lang="zh-CN" altLang="en-US" sz="2800" b="1" dirty="0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08EC17AE-2AB9-4D45-80E9-629A630FF721}" type="parTrans" cxnId="{EC8C76AF-7AFC-4628-8052-E2A75FFDE194}">
      <dgm:prSet/>
      <dgm:spPr/>
      <dgm:t>
        <a:bodyPr/>
        <a:lstStyle/>
        <a:p>
          <a:endParaRPr lang="zh-CN" altLang="en-US"/>
        </a:p>
      </dgm:t>
    </dgm:pt>
    <dgm:pt modelId="{821DE4C1-1D63-4CF3-9D50-3BFADFBE2D59}" type="sibTrans" cxnId="{EC8C76AF-7AFC-4628-8052-E2A75FFDE194}">
      <dgm:prSet/>
      <dgm:spPr/>
      <dgm:t>
        <a:bodyPr/>
        <a:lstStyle/>
        <a:p>
          <a:endParaRPr lang="zh-CN" altLang="en-US"/>
        </a:p>
      </dgm:t>
    </dgm:pt>
    <dgm:pt modelId="{E5811AE1-5414-41AB-9E3C-D3CD91FC3986}">
      <dgm:prSet phldrT="[文本]" custT="1"/>
      <dgm:spPr/>
      <dgm:t>
        <a:bodyPr/>
        <a:lstStyle/>
        <a:p>
          <a:r>
            <a:rPr lang="zh-CN" altLang="en-US" sz="28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行权</a:t>
          </a:r>
          <a:endParaRPr lang="zh-CN" altLang="en-US" sz="2800" dirty="0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19DC8087-BC65-4FC3-A04A-83FB885972AA}" type="parTrans" cxnId="{DAD55CAF-4C8B-48C4-A73A-E8FE9397345E}">
      <dgm:prSet/>
      <dgm:spPr/>
      <dgm:t>
        <a:bodyPr/>
        <a:lstStyle/>
        <a:p>
          <a:endParaRPr lang="zh-CN" altLang="en-US"/>
        </a:p>
      </dgm:t>
    </dgm:pt>
    <dgm:pt modelId="{A707A44F-BA34-4E92-A917-DA67A67C3575}" type="sibTrans" cxnId="{DAD55CAF-4C8B-48C4-A73A-E8FE9397345E}">
      <dgm:prSet/>
      <dgm:spPr/>
      <dgm:t>
        <a:bodyPr/>
        <a:lstStyle/>
        <a:p>
          <a:endParaRPr lang="zh-CN" altLang="en-US"/>
        </a:p>
      </dgm:t>
    </dgm:pt>
    <dgm:pt modelId="{B3C82243-73C5-4572-ABF2-54DF96BB622E}">
      <dgm:prSet phldrT="[文本]" custT="1"/>
      <dgm:spPr/>
      <dgm:t>
        <a:bodyPr/>
        <a:lstStyle/>
        <a:p>
          <a:r>
            <a:rPr lang="zh-CN" altLang="en-US" sz="28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转换为期货持仓</a:t>
          </a:r>
          <a:endParaRPr lang="zh-CN" altLang="en-US" sz="2800" dirty="0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7B157FF6-6EA9-405D-853E-A590338B82C3}" type="parTrans" cxnId="{5D8AFB29-6DE9-4586-B9F6-7BF838F63643}">
      <dgm:prSet/>
      <dgm:spPr/>
      <dgm:t>
        <a:bodyPr/>
        <a:lstStyle/>
        <a:p>
          <a:endParaRPr lang="zh-CN" altLang="en-US"/>
        </a:p>
      </dgm:t>
    </dgm:pt>
    <dgm:pt modelId="{C68DA148-3D14-4F54-995A-8D4FBC4D9163}" type="sibTrans" cxnId="{5D8AFB29-6DE9-4586-B9F6-7BF838F63643}">
      <dgm:prSet/>
      <dgm:spPr/>
      <dgm:t>
        <a:bodyPr/>
        <a:lstStyle/>
        <a:p>
          <a:endParaRPr lang="zh-CN" altLang="en-US"/>
        </a:p>
      </dgm:t>
    </dgm:pt>
    <dgm:pt modelId="{895733CC-FDD8-4AC5-BF28-1670B1695383}" type="pres">
      <dgm:prSet presAssocID="{2914CBCD-CFC0-4166-8299-ED322903C5E1}" presName="arrowDiagram" presStyleCnt="0">
        <dgm:presLayoutVars>
          <dgm:chMax val="5"/>
          <dgm:dir/>
          <dgm:resizeHandles val="exact"/>
        </dgm:presLayoutVars>
      </dgm:prSet>
      <dgm:spPr/>
    </dgm:pt>
    <dgm:pt modelId="{7276A7DF-3A50-4CBB-8EFF-82D0DE5A5C7C}" type="pres">
      <dgm:prSet presAssocID="{2914CBCD-CFC0-4166-8299-ED322903C5E1}" presName="arrow" presStyleLbl="bgShp" presStyleIdx="0" presStyleCnt="1" custLinFactNeighborY="-259"/>
      <dgm:spPr>
        <a:solidFill>
          <a:schemeClr val="bg2"/>
        </a:solidFill>
      </dgm:spPr>
      <dgm:t>
        <a:bodyPr/>
        <a:lstStyle/>
        <a:p>
          <a:endParaRPr lang="zh-CN" altLang="en-US"/>
        </a:p>
      </dgm:t>
    </dgm:pt>
    <dgm:pt modelId="{68DAACBD-7BD7-40E9-AE44-A003B8392C0A}" type="pres">
      <dgm:prSet presAssocID="{2914CBCD-CFC0-4166-8299-ED322903C5E1}" presName="arrowDiagram3" presStyleCnt="0"/>
      <dgm:spPr/>
    </dgm:pt>
    <dgm:pt modelId="{E7A3048C-58C3-4EBD-BD19-CA85361E67CD}" type="pres">
      <dgm:prSet presAssocID="{3C3B879B-6F7B-47CE-8150-1338B60AA521}" presName="bullet3a" presStyleLbl="node1" presStyleIdx="0" presStyleCnt="3"/>
      <dgm:spPr/>
    </dgm:pt>
    <dgm:pt modelId="{DABA3D90-3FBF-41F5-9598-C25AFD8B69CA}" type="pres">
      <dgm:prSet presAssocID="{3C3B879B-6F7B-47CE-8150-1338B60AA521}" presName="textBox3a" presStyleLbl="revTx" presStyleIdx="0" presStyleCnt="3" custScaleX="156956" custLinFactNeighborX="7773" custLinFactNeighborY="4526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48ADF23-5CE9-483D-82E8-AB5A7E7715B1}" type="pres">
      <dgm:prSet presAssocID="{E5811AE1-5414-41AB-9E3C-D3CD91FC3986}" presName="bullet3b" presStyleLbl="node1" presStyleIdx="1" presStyleCnt="3"/>
      <dgm:spPr/>
    </dgm:pt>
    <dgm:pt modelId="{98B9CF9A-8425-421E-8135-E8FA215358B2}" type="pres">
      <dgm:prSet presAssocID="{E5811AE1-5414-41AB-9E3C-D3CD91FC3986}" presName="textBox3b" presStyleLbl="revTx" presStyleIdx="1" presStyleCnt="3" custLinFactNeighborX="-76441" custLinFactNeighborY="-5323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C03FF99-23E5-46D8-B161-621E11BD55A3}" type="pres">
      <dgm:prSet presAssocID="{B3C82243-73C5-4572-ABF2-54DF96BB622E}" presName="bullet3c" presStyleLbl="node1" presStyleIdx="2" presStyleCnt="3"/>
      <dgm:spPr/>
    </dgm:pt>
    <dgm:pt modelId="{ED76E021-8076-463B-920F-41051FC2D58C}" type="pres">
      <dgm:prSet presAssocID="{B3C82243-73C5-4572-ABF2-54DF96BB622E}" presName="textBox3c" presStyleLbl="revTx" presStyleIdx="2" presStyleCnt="3" custScaleX="300461" custLinFactNeighborX="-6645" custLinFactNeighborY="-6527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6209E7AE-1C32-490D-BE12-1219E83889DB}" type="presOf" srcId="{E5811AE1-5414-41AB-9E3C-D3CD91FC3986}" destId="{98B9CF9A-8425-421E-8135-E8FA215358B2}" srcOrd="0" destOrd="0" presId="urn:microsoft.com/office/officeart/2005/8/layout/arrow2"/>
    <dgm:cxn modelId="{E3058119-22D5-465E-AC20-19C693B6920C}" type="presOf" srcId="{3C3B879B-6F7B-47CE-8150-1338B60AA521}" destId="{DABA3D90-3FBF-41F5-9598-C25AFD8B69CA}" srcOrd="0" destOrd="0" presId="urn:microsoft.com/office/officeart/2005/8/layout/arrow2"/>
    <dgm:cxn modelId="{AABC06DA-47A4-4CF4-B011-D45F94650C43}" type="presOf" srcId="{2914CBCD-CFC0-4166-8299-ED322903C5E1}" destId="{895733CC-FDD8-4AC5-BF28-1670B1695383}" srcOrd="0" destOrd="0" presId="urn:microsoft.com/office/officeart/2005/8/layout/arrow2"/>
    <dgm:cxn modelId="{874E9A09-CA9E-4CBF-BCA5-10115EE24E34}" type="presOf" srcId="{B3C82243-73C5-4572-ABF2-54DF96BB622E}" destId="{ED76E021-8076-463B-920F-41051FC2D58C}" srcOrd="0" destOrd="0" presId="urn:microsoft.com/office/officeart/2005/8/layout/arrow2"/>
    <dgm:cxn modelId="{5D8AFB29-6DE9-4586-B9F6-7BF838F63643}" srcId="{2914CBCD-CFC0-4166-8299-ED322903C5E1}" destId="{B3C82243-73C5-4572-ABF2-54DF96BB622E}" srcOrd="2" destOrd="0" parTransId="{7B157FF6-6EA9-405D-853E-A590338B82C3}" sibTransId="{C68DA148-3D14-4F54-995A-8D4FBC4D9163}"/>
    <dgm:cxn modelId="{EC8C76AF-7AFC-4628-8052-E2A75FFDE194}" srcId="{2914CBCD-CFC0-4166-8299-ED322903C5E1}" destId="{3C3B879B-6F7B-47CE-8150-1338B60AA521}" srcOrd="0" destOrd="0" parTransId="{08EC17AE-2AB9-4D45-80E9-629A630FF721}" sibTransId="{821DE4C1-1D63-4CF3-9D50-3BFADFBE2D59}"/>
    <dgm:cxn modelId="{DAD55CAF-4C8B-48C4-A73A-E8FE9397345E}" srcId="{2914CBCD-CFC0-4166-8299-ED322903C5E1}" destId="{E5811AE1-5414-41AB-9E3C-D3CD91FC3986}" srcOrd="1" destOrd="0" parTransId="{19DC8087-BC65-4FC3-A04A-83FB885972AA}" sibTransId="{A707A44F-BA34-4E92-A917-DA67A67C3575}"/>
    <dgm:cxn modelId="{7C628C34-B56B-4110-B843-4EA5A0121AB7}" type="presParOf" srcId="{895733CC-FDD8-4AC5-BF28-1670B1695383}" destId="{7276A7DF-3A50-4CBB-8EFF-82D0DE5A5C7C}" srcOrd="0" destOrd="0" presId="urn:microsoft.com/office/officeart/2005/8/layout/arrow2"/>
    <dgm:cxn modelId="{E4DEAF34-7188-4A04-9A31-C6064A881E49}" type="presParOf" srcId="{895733CC-FDD8-4AC5-BF28-1670B1695383}" destId="{68DAACBD-7BD7-40E9-AE44-A003B8392C0A}" srcOrd="1" destOrd="0" presId="urn:microsoft.com/office/officeart/2005/8/layout/arrow2"/>
    <dgm:cxn modelId="{3FEB284E-C49D-4D1E-BA2D-BEC17E3069A4}" type="presParOf" srcId="{68DAACBD-7BD7-40E9-AE44-A003B8392C0A}" destId="{E7A3048C-58C3-4EBD-BD19-CA85361E67CD}" srcOrd="0" destOrd="0" presId="urn:microsoft.com/office/officeart/2005/8/layout/arrow2"/>
    <dgm:cxn modelId="{0F0552E2-8D89-4FB1-9EB4-7417939A1959}" type="presParOf" srcId="{68DAACBD-7BD7-40E9-AE44-A003B8392C0A}" destId="{DABA3D90-3FBF-41F5-9598-C25AFD8B69CA}" srcOrd="1" destOrd="0" presId="urn:microsoft.com/office/officeart/2005/8/layout/arrow2"/>
    <dgm:cxn modelId="{1C7FBAA6-C167-4325-A1AB-ECAC3CD3B616}" type="presParOf" srcId="{68DAACBD-7BD7-40E9-AE44-A003B8392C0A}" destId="{448ADF23-5CE9-483D-82E8-AB5A7E7715B1}" srcOrd="2" destOrd="0" presId="urn:microsoft.com/office/officeart/2005/8/layout/arrow2"/>
    <dgm:cxn modelId="{800E774A-C498-452A-9430-6F2F79CD3B73}" type="presParOf" srcId="{68DAACBD-7BD7-40E9-AE44-A003B8392C0A}" destId="{98B9CF9A-8425-421E-8135-E8FA215358B2}" srcOrd="3" destOrd="0" presId="urn:microsoft.com/office/officeart/2005/8/layout/arrow2"/>
    <dgm:cxn modelId="{14DB8F40-EFA1-425C-84BA-49CC2AAA604F}" type="presParOf" srcId="{68DAACBD-7BD7-40E9-AE44-A003B8392C0A}" destId="{4C03FF99-23E5-46D8-B161-621E11BD55A3}" srcOrd="4" destOrd="0" presId="urn:microsoft.com/office/officeart/2005/8/layout/arrow2"/>
    <dgm:cxn modelId="{C4DE5C30-99A9-453D-B45A-6E7F0666CA16}" type="presParOf" srcId="{68DAACBD-7BD7-40E9-AE44-A003B8392C0A}" destId="{ED76E021-8076-463B-920F-41051FC2D58C}" srcOrd="5" destOrd="0" presId="urn:microsoft.com/office/officeart/2005/8/layout/arrow2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455B40A-2424-40C2-9ADF-66F00B0DCF6A}" type="doc">
      <dgm:prSet loTypeId="urn:microsoft.com/office/officeart/2009/3/layout/Descending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C7A15FBA-397A-41C7-ACB6-030691606F50}">
      <dgm:prSet phldrT="[文本]" custT="1"/>
      <dgm:spPr/>
      <dgm:t>
        <a:bodyPr/>
        <a:lstStyle/>
        <a:p>
          <a:r>
            <a:rPr lang="zh-CN" altLang="en-US" sz="2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期权</a:t>
          </a:r>
          <a:r>
            <a:rPr lang="zh-CN" altLang="en-US" sz="3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卖方</a:t>
          </a:r>
          <a:endParaRPr lang="zh-CN" altLang="en-US" sz="3000" b="1" dirty="0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2C6CBA0B-021E-4314-BEB4-20507A839790}" type="parTrans" cxnId="{DD19FB6E-DE4C-44FE-933B-6DBBCF878894}">
      <dgm:prSet/>
      <dgm:spPr/>
      <dgm:t>
        <a:bodyPr/>
        <a:lstStyle/>
        <a:p>
          <a:endParaRPr lang="zh-CN" altLang="en-US"/>
        </a:p>
      </dgm:t>
    </dgm:pt>
    <dgm:pt modelId="{0F78F3C9-EE3B-49F5-B92E-47BF80384999}" type="sibTrans" cxnId="{DD19FB6E-DE4C-44FE-933B-6DBBCF878894}">
      <dgm:prSet/>
      <dgm:spPr/>
      <dgm:t>
        <a:bodyPr/>
        <a:lstStyle/>
        <a:p>
          <a:endParaRPr lang="zh-CN" altLang="en-US"/>
        </a:p>
      </dgm:t>
    </dgm:pt>
    <dgm:pt modelId="{A5439172-819B-48E9-8214-8A7A11BE320F}">
      <dgm:prSet phldrT="[文本]" custT="1"/>
      <dgm:spPr/>
      <dgm:t>
        <a:bodyPr/>
        <a:lstStyle/>
        <a:p>
          <a:endParaRPr lang="zh-CN" altLang="en-US" sz="2400" dirty="0"/>
        </a:p>
      </dgm:t>
    </dgm:pt>
    <dgm:pt modelId="{A6767951-B481-4B8F-95F8-4F6A085D0D01}" type="parTrans" cxnId="{2C833334-7D34-4DEB-BCE7-E16876DA3CBD}">
      <dgm:prSet/>
      <dgm:spPr/>
      <dgm:t>
        <a:bodyPr/>
        <a:lstStyle/>
        <a:p>
          <a:endParaRPr lang="zh-CN" altLang="en-US"/>
        </a:p>
      </dgm:t>
    </dgm:pt>
    <dgm:pt modelId="{58A4348A-24E9-4347-8647-FCE7047F9BCF}" type="sibTrans" cxnId="{2C833334-7D34-4DEB-BCE7-E16876DA3CBD}">
      <dgm:prSet/>
      <dgm:spPr/>
      <dgm:t>
        <a:bodyPr/>
        <a:lstStyle/>
        <a:p>
          <a:endParaRPr lang="zh-CN" altLang="en-US"/>
        </a:p>
      </dgm:t>
    </dgm:pt>
    <dgm:pt modelId="{9EEB6872-7D78-48B9-867D-483C0F0A3656}">
      <dgm:prSet phldrT="[文本]" custT="1"/>
      <dgm:spPr/>
      <dgm:t>
        <a:bodyPr/>
        <a:lstStyle/>
        <a:p>
          <a:r>
            <a:rPr lang="zh-CN" altLang="en-US" sz="28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释放保证金</a:t>
          </a:r>
          <a:endParaRPr lang="zh-CN" altLang="en-US" sz="2800" dirty="0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9E9E97B8-ACDF-484E-BBAB-7117F1D79851}" type="parTrans" cxnId="{9929B874-2273-456B-830D-B14436E1DF87}">
      <dgm:prSet/>
      <dgm:spPr/>
      <dgm:t>
        <a:bodyPr/>
        <a:lstStyle/>
        <a:p>
          <a:endParaRPr lang="zh-CN" altLang="en-US"/>
        </a:p>
      </dgm:t>
    </dgm:pt>
    <dgm:pt modelId="{2FAC47AD-D628-4C2D-9029-ABB76F450280}" type="sibTrans" cxnId="{9929B874-2273-456B-830D-B14436E1DF87}">
      <dgm:prSet/>
      <dgm:spPr/>
      <dgm:t>
        <a:bodyPr/>
        <a:lstStyle/>
        <a:p>
          <a:endParaRPr lang="zh-CN" altLang="en-US"/>
        </a:p>
      </dgm:t>
    </dgm:pt>
    <dgm:pt modelId="{807EC7FB-95D1-4DE0-AD5F-6F8D2F14541E}" type="pres">
      <dgm:prSet presAssocID="{A455B40A-2424-40C2-9ADF-66F00B0DCF6A}" presName="Name0" presStyleCnt="0">
        <dgm:presLayoutVars>
          <dgm:chMax val="7"/>
          <dgm:chPref val="5"/>
        </dgm:presLayoutVars>
      </dgm:prSet>
      <dgm:spPr/>
      <dgm:t>
        <a:bodyPr/>
        <a:lstStyle/>
        <a:p>
          <a:endParaRPr lang="zh-CN" altLang="en-US"/>
        </a:p>
      </dgm:t>
    </dgm:pt>
    <dgm:pt modelId="{EAF2AC5E-4E75-468B-8C9E-F1499376BA13}" type="pres">
      <dgm:prSet presAssocID="{A455B40A-2424-40C2-9ADF-66F00B0DCF6A}" presName="arrowNode" presStyleLbl="node1" presStyleIdx="0" presStyleCnt="1" custScaleX="104920" custLinFactNeighborX="13642" custLinFactNeighborY="-20797"/>
      <dgm:spPr>
        <a:solidFill>
          <a:schemeClr val="tx2"/>
        </a:solidFill>
      </dgm:spPr>
      <dgm:t>
        <a:bodyPr/>
        <a:lstStyle/>
        <a:p>
          <a:endParaRPr lang="zh-CN" altLang="en-US"/>
        </a:p>
      </dgm:t>
    </dgm:pt>
    <dgm:pt modelId="{1A59C48E-281F-4826-80AF-F91C3E922D22}" type="pres">
      <dgm:prSet presAssocID="{C7A15FBA-397A-41C7-ACB6-030691606F50}" presName="txNode1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C2DB3EA-0B5E-479F-B2BF-6E444651FE98}" type="pres">
      <dgm:prSet presAssocID="{A5439172-819B-48E9-8214-8A7A11BE320F}" presName="txNode2" presStyleLbl="revTx" presStyleIdx="1" presStyleCnt="3" custLinFactNeighborX="1517" custLinFactNeighborY="1835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3628746-E947-4983-8D3E-DCD85B47A4A5}" type="pres">
      <dgm:prSet presAssocID="{58A4348A-24E9-4347-8647-FCE7047F9BCF}" presName="dotNode2" presStyleCnt="0"/>
      <dgm:spPr/>
    </dgm:pt>
    <dgm:pt modelId="{4159E1A4-7A67-41DA-91D5-D4758A6017C2}" type="pres">
      <dgm:prSet presAssocID="{58A4348A-24E9-4347-8647-FCE7047F9BCF}" presName="dotRepeatNode" presStyleLbl="fgShp" presStyleIdx="0" presStyleCnt="1"/>
      <dgm:spPr/>
      <dgm:t>
        <a:bodyPr/>
        <a:lstStyle/>
        <a:p>
          <a:endParaRPr lang="zh-CN" altLang="en-US"/>
        </a:p>
      </dgm:t>
    </dgm:pt>
    <dgm:pt modelId="{DC7E335E-5412-46C1-A69F-DE7BDD62C6EE}" type="pres">
      <dgm:prSet presAssocID="{9EEB6872-7D78-48B9-867D-483C0F0A3656}" presName="txNode3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C5010FF1-AB40-48D5-9B48-9291313BEC72}" type="presOf" srcId="{9EEB6872-7D78-48B9-867D-483C0F0A3656}" destId="{DC7E335E-5412-46C1-A69F-DE7BDD62C6EE}" srcOrd="0" destOrd="0" presId="urn:microsoft.com/office/officeart/2009/3/layout/DescendingProcess"/>
    <dgm:cxn modelId="{4779CAA4-4CFF-47D6-8FC1-BB1726BCE63D}" type="presOf" srcId="{58A4348A-24E9-4347-8647-FCE7047F9BCF}" destId="{4159E1A4-7A67-41DA-91D5-D4758A6017C2}" srcOrd="0" destOrd="0" presId="urn:microsoft.com/office/officeart/2009/3/layout/DescendingProcess"/>
    <dgm:cxn modelId="{CFE18E2C-8355-47FF-AA43-D942F8F70AB9}" type="presOf" srcId="{A5439172-819B-48E9-8214-8A7A11BE320F}" destId="{FC2DB3EA-0B5E-479F-B2BF-6E444651FE98}" srcOrd="0" destOrd="0" presId="urn:microsoft.com/office/officeart/2009/3/layout/DescendingProcess"/>
    <dgm:cxn modelId="{895E1E74-8523-4072-8618-1399117E87B0}" type="presOf" srcId="{C7A15FBA-397A-41C7-ACB6-030691606F50}" destId="{1A59C48E-281F-4826-80AF-F91C3E922D22}" srcOrd="0" destOrd="0" presId="urn:microsoft.com/office/officeart/2009/3/layout/DescendingProcess"/>
    <dgm:cxn modelId="{9929B874-2273-456B-830D-B14436E1DF87}" srcId="{A455B40A-2424-40C2-9ADF-66F00B0DCF6A}" destId="{9EEB6872-7D78-48B9-867D-483C0F0A3656}" srcOrd="2" destOrd="0" parTransId="{9E9E97B8-ACDF-484E-BBAB-7117F1D79851}" sibTransId="{2FAC47AD-D628-4C2D-9029-ABB76F450280}"/>
    <dgm:cxn modelId="{DD19FB6E-DE4C-44FE-933B-6DBBCF878894}" srcId="{A455B40A-2424-40C2-9ADF-66F00B0DCF6A}" destId="{C7A15FBA-397A-41C7-ACB6-030691606F50}" srcOrd="0" destOrd="0" parTransId="{2C6CBA0B-021E-4314-BEB4-20507A839790}" sibTransId="{0F78F3C9-EE3B-49F5-B92E-47BF80384999}"/>
    <dgm:cxn modelId="{9EBF7EE9-A03C-4D9F-A6C1-50778DB3FB18}" type="presOf" srcId="{A455B40A-2424-40C2-9ADF-66F00B0DCF6A}" destId="{807EC7FB-95D1-4DE0-AD5F-6F8D2F14541E}" srcOrd="0" destOrd="0" presId="urn:microsoft.com/office/officeart/2009/3/layout/DescendingProcess"/>
    <dgm:cxn modelId="{2C833334-7D34-4DEB-BCE7-E16876DA3CBD}" srcId="{A455B40A-2424-40C2-9ADF-66F00B0DCF6A}" destId="{A5439172-819B-48E9-8214-8A7A11BE320F}" srcOrd="1" destOrd="0" parTransId="{A6767951-B481-4B8F-95F8-4F6A085D0D01}" sibTransId="{58A4348A-24E9-4347-8647-FCE7047F9BCF}"/>
    <dgm:cxn modelId="{2F76FB7C-6FB8-4011-B1D2-C06A8D4A071F}" type="presParOf" srcId="{807EC7FB-95D1-4DE0-AD5F-6F8D2F14541E}" destId="{EAF2AC5E-4E75-468B-8C9E-F1499376BA13}" srcOrd="0" destOrd="0" presId="urn:microsoft.com/office/officeart/2009/3/layout/DescendingProcess"/>
    <dgm:cxn modelId="{A6277E1D-5462-4798-86E7-D99D87F8AE63}" type="presParOf" srcId="{807EC7FB-95D1-4DE0-AD5F-6F8D2F14541E}" destId="{1A59C48E-281F-4826-80AF-F91C3E922D22}" srcOrd="1" destOrd="0" presId="urn:microsoft.com/office/officeart/2009/3/layout/DescendingProcess"/>
    <dgm:cxn modelId="{FA02B9BE-19A1-48CF-956A-AEA14A1C4196}" type="presParOf" srcId="{807EC7FB-95D1-4DE0-AD5F-6F8D2F14541E}" destId="{FC2DB3EA-0B5E-479F-B2BF-6E444651FE98}" srcOrd="2" destOrd="0" presId="urn:microsoft.com/office/officeart/2009/3/layout/DescendingProcess"/>
    <dgm:cxn modelId="{158DBC8A-B498-4186-952F-8B2C010DE415}" type="presParOf" srcId="{807EC7FB-95D1-4DE0-AD5F-6F8D2F14541E}" destId="{53628746-E947-4983-8D3E-DCD85B47A4A5}" srcOrd="3" destOrd="0" presId="urn:microsoft.com/office/officeart/2009/3/layout/DescendingProcess"/>
    <dgm:cxn modelId="{0F012274-68CC-470D-ADC4-089DCD0FB9BE}" type="presParOf" srcId="{53628746-E947-4983-8D3E-DCD85B47A4A5}" destId="{4159E1A4-7A67-41DA-91D5-D4758A6017C2}" srcOrd="0" destOrd="0" presId="urn:microsoft.com/office/officeart/2009/3/layout/DescendingProcess"/>
    <dgm:cxn modelId="{54AF3B22-A1E0-4B58-99D9-794518F7FC7E}" type="presParOf" srcId="{807EC7FB-95D1-4DE0-AD5F-6F8D2F14541E}" destId="{DC7E335E-5412-46C1-A69F-DE7BDD62C6EE}" srcOrd="4" destOrd="0" presId="urn:microsoft.com/office/officeart/2009/3/layout/DescendingProcess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99FD3F9-F41D-41E5-A0A7-F635074F6AF3}" type="doc">
      <dgm:prSet loTypeId="urn:microsoft.com/office/officeart/2008/layout/IncreasingCircleProcess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zh-CN" altLang="en-US"/>
        </a:p>
      </dgm:t>
    </dgm:pt>
    <dgm:pt modelId="{4BA605D6-CAB3-4910-B500-E5DCFD96579C}">
      <dgm:prSet phldrT="[文本]"/>
      <dgm:spPr/>
      <dgm:t>
        <a:bodyPr/>
        <a:lstStyle/>
        <a:p>
          <a:r>
            <a:rPr lang="zh-CN" altLang="en-US" dirty="0" smtClean="0"/>
            <a:t>持续报价</a:t>
          </a:r>
          <a:endParaRPr lang="zh-CN" altLang="en-US" dirty="0"/>
        </a:p>
      </dgm:t>
    </dgm:pt>
    <dgm:pt modelId="{5C1081D0-A95B-405F-B64B-BA51A66038DB}" type="parTrans" cxnId="{8120F4E1-2D68-474C-BC16-FEB1237579BA}">
      <dgm:prSet/>
      <dgm:spPr/>
      <dgm:t>
        <a:bodyPr/>
        <a:lstStyle/>
        <a:p>
          <a:endParaRPr lang="zh-CN" altLang="en-US"/>
        </a:p>
      </dgm:t>
    </dgm:pt>
    <dgm:pt modelId="{7C76EC0B-ABD3-4E8B-9D11-BC2B83E6CC9C}" type="sibTrans" cxnId="{8120F4E1-2D68-474C-BC16-FEB1237579BA}">
      <dgm:prSet/>
      <dgm:spPr/>
      <dgm:t>
        <a:bodyPr/>
        <a:lstStyle/>
        <a:p>
          <a:endParaRPr lang="zh-CN" altLang="en-US"/>
        </a:p>
      </dgm:t>
    </dgm:pt>
    <dgm:pt modelId="{3582F006-D364-489C-A2E0-A7BB1E2E4ACE}">
      <dgm:prSet phldrT="[文本]"/>
      <dgm:spPr/>
      <dgm:t>
        <a:bodyPr/>
        <a:lstStyle/>
        <a:p>
          <a:r>
            <a:rPr lang="zh-CN" altLang="en-US" dirty="0" smtClean="0"/>
            <a:t>在期权交易时间内，做市商按协议约定，主动提供的持续性双边报价</a:t>
          </a:r>
          <a:endParaRPr lang="zh-CN" altLang="en-US" dirty="0"/>
        </a:p>
      </dgm:t>
    </dgm:pt>
    <dgm:pt modelId="{A619BB72-152F-4274-A003-37D6F3D7BD92}" type="parTrans" cxnId="{DDEA4540-1FB2-4661-B28E-04FC9C9A51A6}">
      <dgm:prSet/>
      <dgm:spPr/>
      <dgm:t>
        <a:bodyPr/>
        <a:lstStyle/>
        <a:p>
          <a:endParaRPr lang="zh-CN" altLang="en-US"/>
        </a:p>
      </dgm:t>
    </dgm:pt>
    <dgm:pt modelId="{A210712D-3FD0-423C-9B31-B5F8F10FB58D}" type="sibTrans" cxnId="{DDEA4540-1FB2-4661-B28E-04FC9C9A51A6}">
      <dgm:prSet/>
      <dgm:spPr/>
      <dgm:t>
        <a:bodyPr/>
        <a:lstStyle/>
        <a:p>
          <a:endParaRPr lang="zh-CN" altLang="en-US"/>
        </a:p>
      </dgm:t>
    </dgm:pt>
    <dgm:pt modelId="{D8501439-A214-4CF9-A6F9-266BC9CD332A}">
      <dgm:prSet phldrT="[文本]"/>
      <dgm:spPr/>
      <dgm:t>
        <a:bodyPr/>
        <a:lstStyle/>
        <a:p>
          <a:r>
            <a:rPr lang="zh-CN" altLang="en-US" dirty="0" smtClean="0"/>
            <a:t>回应询价</a:t>
          </a:r>
          <a:endParaRPr lang="zh-CN" altLang="en-US" dirty="0"/>
        </a:p>
      </dgm:t>
    </dgm:pt>
    <dgm:pt modelId="{7A5B378E-8899-4821-BE62-21A0A391FE9A}" type="parTrans" cxnId="{D288DBE2-2750-469B-976A-85187C87D02D}">
      <dgm:prSet/>
      <dgm:spPr/>
      <dgm:t>
        <a:bodyPr/>
        <a:lstStyle/>
        <a:p>
          <a:endParaRPr lang="zh-CN" altLang="en-US"/>
        </a:p>
      </dgm:t>
    </dgm:pt>
    <dgm:pt modelId="{BA751D91-7D30-4A91-A794-8CAB2ABE1457}" type="sibTrans" cxnId="{D288DBE2-2750-469B-976A-85187C87D02D}">
      <dgm:prSet/>
      <dgm:spPr/>
      <dgm:t>
        <a:bodyPr/>
        <a:lstStyle/>
        <a:p>
          <a:endParaRPr lang="zh-CN" altLang="en-US"/>
        </a:p>
      </dgm:t>
    </dgm:pt>
    <dgm:pt modelId="{40DB779B-067F-4271-A2DA-8AE29D8B4621}">
      <dgm:prSet phldrT="[文本]"/>
      <dgm:spPr/>
      <dgm:t>
        <a:bodyPr/>
        <a:lstStyle/>
        <a:p>
          <a:r>
            <a:rPr lang="zh-CN" altLang="en-US" dirty="0" smtClean="0"/>
            <a:t>在期权交易时间内，做市商按协议约定，对收到询价请求的期权合约，进行的双边报价</a:t>
          </a:r>
          <a:endParaRPr lang="zh-CN" altLang="en-US" dirty="0"/>
        </a:p>
      </dgm:t>
    </dgm:pt>
    <dgm:pt modelId="{6F5B5E75-30F7-4041-B40B-3D48D1BA36D4}" type="parTrans" cxnId="{7D5214BD-94B0-4D5C-840D-2A7B383F4500}">
      <dgm:prSet/>
      <dgm:spPr/>
      <dgm:t>
        <a:bodyPr/>
        <a:lstStyle/>
        <a:p>
          <a:endParaRPr lang="zh-CN" altLang="en-US"/>
        </a:p>
      </dgm:t>
    </dgm:pt>
    <dgm:pt modelId="{C90D0E75-B631-4216-85BA-DC32C74DDF1F}" type="sibTrans" cxnId="{7D5214BD-94B0-4D5C-840D-2A7B383F4500}">
      <dgm:prSet/>
      <dgm:spPr/>
      <dgm:t>
        <a:bodyPr/>
        <a:lstStyle/>
        <a:p>
          <a:endParaRPr lang="zh-CN" altLang="en-US"/>
        </a:p>
      </dgm:t>
    </dgm:pt>
    <dgm:pt modelId="{BFEBDB7F-F247-47DF-95CB-886918C550E6}">
      <dgm:prSet/>
      <dgm:spPr/>
      <dgm:t>
        <a:bodyPr/>
        <a:lstStyle/>
        <a:p>
          <a:endParaRPr lang="zh-CN" altLang="en-US" dirty="0"/>
        </a:p>
      </dgm:t>
    </dgm:pt>
    <dgm:pt modelId="{7E936261-3392-4BAD-BA1E-8858C718C434}" type="parTrans" cxnId="{69CCB3FC-2DC6-4E19-8704-3D17C99E28C8}">
      <dgm:prSet/>
      <dgm:spPr/>
      <dgm:t>
        <a:bodyPr/>
        <a:lstStyle/>
        <a:p>
          <a:endParaRPr lang="zh-CN" altLang="en-US"/>
        </a:p>
      </dgm:t>
    </dgm:pt>
    <dgm:pt modelId="{75E806A4-082E-45DF-B015-9D2074ACEEEE}" type="sibTrans" cxnId="{69CCB3FC-2DC6-4E19-8704-3D17C99E28C8}">
      <dgm:prSet/>
      <dgm:spPr/>
      <dgm:t>
        <a:bodyPr/>
        <a:lstStyle/>
        <a:p>
          <a:endParaRPr lang="zh-CN" altLang="en-US"/>
        </a:p>
      </dgm:t>
    </dgm:pt>
    <dgm:pt modelId="{99B7560E-B37A-4335-8B6A-5D786DD1FAC5}" type="pres">
      <dgm:prSet presAssocID="{899FD3F9-F41D-41E5-A0A7-F635074F6AF3}" presName="Name0" presStyleCnt="0">
        <dgm:presLayoutVars>
          <dgm:chMax val="7"/>
          <dgm:chPref val="7"/>
          <dgm:dir/>
          <dgm:animOne val="branch"/>
          <dgm:animLvl val="lvl"/>
        </dgm:presLayoutVars>
      </dgm:prSet>
      <dgm:spPr/>
      <dgm:t>
        <a:bodyPr/>
        <a:lstStyle/>
        <a:p>
          <a:endParaRPr lang="zh-CN" altLang="en-US"/>
        </a:p>
      </dgm:t>
    </dgm:pt>
    <dgm:pt modelId="{3DC9FD51-234C-4BCE-8FF1-7DC1DC4C125C}" type="pres">
      <dgm:prSet presAssocID="{4BA605D6-CAB3-4910-B500-E5DCFD96579C}" presName="composite" presStyleCnt="0"/>
      <dgm:spPr/>
    </dgm:pt>
    <dgm:pt modelId="{0472B8D2-12DA-461C-8E4D-1DBD3A17EF35}" type="pres">
      <dgm:prSet presAssocID="{4BA605D6-CAB3-4910-B500-E5DCFD96579C}" presName="BackAccent" presStyleLbl="bgShp" presStyleIdx="0" presStyleCnt="2"/>
      <dgm:spPr/>
    </dgm:pt>
    <dgm:pt modelId="{F6C8D325-5E3A-4469-9217-A2F776420CB1}" type="pres">
      <dgm:prSet presAssocID="{4BA605D6-CAB3-4910-B500-E5DCFD96579C}" presName="Accent" presStyleLbl="alignNode1" presStyleIdx="0" presStyleCnt="2"/>
      <dgm:spPr/>
    </dgm:pt>
    <dgm:pt modelId="{D497F477-5194-488F-8ED6-DA8AC362448D}" type="pres">
      <dgm:prSet presAssocID="{4BA605D6-CAB3-4910-B500-E5DCFD96579C}" presName="Child" presStyleLbl="revTx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81033DE-6D17-4E54-B4D9-87C2F76228E3}" type="pres">
      <dgm:prSet presAssocID="{4BA605D6-CAB3-4910-B500-E5DCFD96579C}" presName="Parent" presStyleLbl="revTx" presStyleIdx="1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68A3D42-4C84-4A9B-9065-188882B1E173}" type="pres">
      <dgm:prSet presAssocID="{7C76EC0B-ABD3-4E8B-9D11-BC2B83E6CC9C}" presName="sibTrans" presStyleCnt="0"/>
      <dgm:spPr/>
    </dgm:pt>
    <dgm:pt modelId="{6A4A38B0-634B-43B6-AB75-E28C02CCF5C3}" type="pres">
      <dgm:prSet presAssocID="{D8501439-A214-4CF9-A6F9-266BC9CD332A}" presName="composite" presStyleCnt="0"/>
      <dgm:spPr/>
    </dgm:pt>
    <dgm:pt modelId="{A4DA7064-DE53-4B66-92C8-640FB750E8E9}" type="pres">
      <dgm:prSet presAssocID="{D8501439-A214-4CF9-A6F9-266BC9CD332A}" presName="BackAccent" presStyleLbl="bgShp" presStyleIdx="1" presStyleCnt="2"/>
      <dgm:spPr/>
    </dgm:pt>
    <dgm:pt modelId="{DB6D2089-EFE7-44A1-9787-6EE0E2D6EA7D}" type="pres">
      <dgm:prSet presAssocID="{D8501439-A214-4CF9-A6F9-266BC9CD332A}" presName="Accent" presStyleLbl="alignNode1" presStyleIdx="1" presStyleCnt="2"/>
      <dgm:spPr/>
    </dgm:pt>
    <dgm:pt modelId="{547F7A7F-BBCE-4E5D-A247-2F7FF07380F9}" type="pres">
      <dgm:prSet presAssocID="{D8501439-A214-4CF9-A6F9-266BC9CD332A}" presName="Child" presStyleLbl="revTx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6717689-00FD-4276-B003-45F7B7E6C2A2}" type="pres">
      <dgm:prSet presAssocID="{D8501439-A214-4CF9-A6F9-266BC9CD332A}" presName="Parent" presStyleLbl="revTx" presStyleIdx="3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D288DBE2-2750-469B-976A-85187C87D02D}" srcId="{899FD3F9-F41D-41E5-A0A7-F635074F6AF3}" destId="{D8501439-A214-4CF9-A6F9-266BC9CD332A}" srcOrd="1" destOrd="0" parTransId="{7A5B378E-8899-4821-BE62-21A0A391FE9A}" sibTransId="{BA751D91-7D30-4A91-A794-8CAB2ABE1457}"/>
    <dgm:cxn modelId="{AF23AA87-B5A3-421E-9A12-2694EDF4B308}" type="presOf" srcId="{D8501439-A214-4CF9-A6F9-266BC9CD332A}" destId="{A6717689-00FD-4276-B003-45F7B7E6C2A2}" srcOrd="0" destOrd="0" presId="urn:microsoft.com/office/officeart/2008/layout/IncreasingCircleProcess"/>
    <dgm:cxn modelId="{13650A02-7FA4-4771-AD5C-9214695AC9FD}" type="presOf" srcId="{BFEBDB7F-F247-47DF-95CB-886918C550E6}" destId="{D497F477-5194-488F-8ED6-DA8AC362448D}" srcOrd="0" destOrd="1" presId="urn:microsoft.com/office/officeart/2008/layout/IncreasingCircleProcess"/>
    <dgm:cxn modelId="{69CCB3FC-2DC6-4E19-8704-3D17C99E28C8}" srcId="{4BA605D6-CAB3-4910-B500-E5DCFD96579C}" destId="{BFEBDB7F-F247-47DF-95CB-886918C550E6}" srcOrd="1" destOrd="0" parTransId="{7E936261-3392-4BAD-BA1E-8858C718C434}" sibTransId="{75E806A4-082E-45DF-B015-9D2074ACEEEE}"/>
    <dgm:cxn modelId="{8120F4E1-2D68-474C-BC16-FEB1237579BA}" srcId="{899FD3F9-F41D-41E5-A0A7-F635074F6AF3}" destId="{4BA605D6-CAB3-4910-B500-E5DCFD96579C}" srcOrd="0" destOrd="0" parTransId="{5C1081D0-A95B-405F-B64B-BA51A66038DB}" sibTransId="{7C76EC0B-ABD3-4E8B-9D11-BC2B83E6CC9C}"/>
    <dgm:cxn modelId="{849CADD1-D107-4C7A-B34C-09853BB56DB0}" type="presOf" srcId="{40DB779B-067F-4271-A2DA-8AE29D8B4621}" destId="{547F7A7F-BBCE-4E5D-A247-2F7FF07380F9}" srcOrd="0" destOrd="0" presId="urn:microsoft.com/office/officeart/2008/layout/IncreasingCircleProcess"/>
    <dgm:cxn modelId="{7D5214BD-94B0-4D5C-840D-2A7B383F4500}" srcId="{D8501439-A214-4CF9-A6F9-266BC9CD332A}" destId="{40DB779B-067F-4271-A2DA-8AE29D8B4621}" srcOrd="0" destOrd="0" parTransId="{6F5B5E75-30F7-4041-B40B-3D48D1BA36D4}" sibTransId="{C90D0E75-B631-4216-85BA-DC32C74DDF1F}"/>
    <dgm:cxn modelId="{B3A5071A-0A5C-419A-B473-D3E41E61C7E5}" type="presOf" srcId="{4BA605D6-CAB3-4910-B500-E5DCFD96579C}" destId="{581033DE-6D17-4E54-B4D9-87C2F76228E3}" srcOrd="0" destOrd="0" presId="urn:microsoft.com/office/officeart/2008/layout/IncreasingCircleProcess"/>
    <dgm:cxn modelId="{942B41C8-9549-4543-A6F9-5B0500766875}" type="presOf" srcId="{899FD3F9-F41D-41E5-A0A7-F635074F6AF3}" destId="{99B7560E-B37A-4335-8B6A-5D786DD1FAC5}" srcOrd="0" destOrd="0" presId="urn:microsoft.com/office/officeart/2008/layout/IncreasingCircleProcess"/>
    <dgm:cxn modelId="{DDEA4540-1FB2-4661-B28E-04FC9C9A51A6}" srcId="{4BA605D6-CAB3-4910-B500-E5DCFD96579C}" destId="{3582F006-D364-489C-A2E0-A7BB1E2E4ACE}" srcOrd="0" destOrd="0" parTransId="{A619BB72-152F-4274-A003-37D6F3D7BD92}" sibTransId="{A210712D-3FD0-423C-9B31-B5F8F10FB58D}"/>
    <dgm:cxn modelId="{686A9BD1-EC59-40B3-82E8-977C2FAD69A9}" type="presOf" srcId="{3582F006-D364-489C-A2E0-A7BB1E2E4ACE}" destId="{D497F477-5194-488F-8ED6-DA8AC362448D}" srcOrd="0" destOrd="0" presId="urn:microsoft.com/office/officeart/2008/layout/IncreasingCircleProcess"/>
    <dgm:cxn modelId="{441AAAFA-F4C2-45E3-9F9A-3154A079FA81}" type="presParOf" srcId="{99B7560E-B37A-4335-8B6A-5D786DD1FAC5}" destId="{3DC9FD51-234C-4BCE-8FF1-7DC1DC4C125C}" srcOrd="0" destOrd="0" presId="urn:microsoft.com/office/officeart/2008/layout/IncreasingCircleProcess"/>
    <dgm:cxn modelId="{AF8B8ED1-216A-4FD6-9015-6A21F25F30A0}" type="presParOf" srcId="{3DC9FD51-234C-4BCE-8FF1-7DC1DC4C125C}" destId="{0472B8D2-12DA-461C-8E4D-1DBD3A17EF35}" srcOrd="0" destOrd="0" presId="urn:microsoft.com/office/officeart/2008/layout/IncreasingCircleProcess"/>
    <dgm:cxn modelId="{AFEA3A4E-A5B1-46B6-A6E2-7833D708A633}" type="presParOf" srcId="{3DC9FD51-234C-4BCE-8FF1-7DC1DC4C125C}" destId="{F6C8D325-5E3A-4469-9217-A2F776420CB1}" srcOrd="1" destOrd="0" presId="urn:microsoft.com/office/officeart/2008/layout/IncreasingCircleProcess"/>
    <dgm:cxn modelId="{8F458BC8-A4F4-4025-A019-BA7833ED3F64}" type="presParOf" srcId="{3DC9FD51-234C-4BCE-8FF1-7DC1DC4C125C}" destId="{D497F477-5194-488F-8ED6-DA8AC362448D}" srcOrd="2" destOrd="0" presId="urn:microsoft.com/office/officeart/2008/layout/IncreasingCircleProcess"/>
    <dgm:cxn modelId="{8C7DAC3B-E169-40A7-BEB1-9E0FA391E3C5}" type="presParOf" srcId="{3DC9FD51-234C-4BCE-8FF1-7DC1DC4C125C}" destId="{581033DE-6D17-4E54-B4D9-87C2F76228E3}" srcOrd="3" destOrd="0" presId="urn:microsoft.com/office/officeart/2008/layout/IncreasingCircleProcess"/>
    <dgm:cxn modelId="{91833F7D-2F80-4DD4-9ED1-61E974578330}" type="presParOf" srcId="{99B7560E-B37A-4335-8B6A-5D786DD1FAC5}" destId="{768A3D42-4C84-4A9B-9065-188882B1E173}" srcOrd="1" destOrd="0" presId="urn:microsoft.com/office/officeart/2008/layout/IncreasingCircleProcess"/>
    <dgm:cxn modelId="{1BDFBD56-791F-4D4F-8E3D-ECBFF3AB4177}" type="presParOf" srcId="{99B7560E-B37A-4335-8B6A-5D786DD1FAC5}" destId="{6A4A38B0-634B-43B6-AB75-E28C02CCF5C3}" srcOrd="2" destOrd="0" presId="urn:microsoft.com/office/officeart/2008/layout/IncreasingCircleProcess"/>
    <dgm:cxn modelId="{A745083F-6DC0-4C18-900D-CAED23D611F7}" type="presParOf" srcId="{6A4A38B0-634B-43B6-AB75-E28C02CCF5C3}" destId="{A4DA7064-DE53-4B66-92C8-640FB750E8E9}" srcOrd="0" destOrd="0" presId="urn:microsoft.com/office/officeart/2008/layout/IncreasingCircleProcess"/>
    <dgm:cxn modelId="{3256D433-F9FB-42AF-8255-58FC64F49B31}" type="presParOf" srcId="{6A4A38B0-634B-43B6-AB75-E28C02CCF5C3}" destId="{DB6D2089-EFE7-44A1-9787-6EE0E2D6EA7D}" srcOrd="1" destOrd="0" presId="urn:microsoft.com/office/officeart/2008/layout/IncreasingCircleProcess"/>
    <dgm:cxn modelId="{17BD109C-E5E0-4C0A-BE76-580346B4B7BD}" type="presParOf" srcId="{6A4A38B0-634B-43B6-AB75-E28C02CCF5C3}" destId="{547F7A7F-BBCE-4E5D-A247-2F7FF07380F9}" srcOrd="2" destOrd="0" presId="urn:microsoft.com/office/officeart/2008/layout/IncreasingCircleProcess"/>
    <dgm:cxn modelId="{003DF5CE-8907-4A69-8E88-726103824631}" type="presParOf" srcId="{6A4A38B0-634B-43B6-AB75-E28C02CCF5C3}" destId="{A6717689-00FD-4276-B003-45F7B7E6C2A2}" srcOrd="3" destOrd="0" presId="urn:microsoft.com/office/officeart/2008/layout/IncreasingCircleProcess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DescendingProcess">
  <dgm:title val=""/>
  <dgm:desc val=""/>
  <dgm:catLst>
    <dgm:cat type="process" pri="23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clrData>
  <dgm:layoutNode name="Name0">
    <dgm:varLst>
      <dgm:chMax val="7"/>
      <dgm:chPref val="5"/>
    </dgm:varLst>
    <dgm:alg type="composite">
      <dgm:param type="ar" val="1.1"/>
    </dgm:alg>
    <dgm:shape xmlns:r="http://schemas.openxmlformats.org/officeDocument/2006/relationships" r:blip="">
      <dgm:adjLst/>
    </dgm:shape>
    <dgm:choose name="Name1">
      <dgm:if name="Name2" axis="ch" ptType="node" func="cnt" op="equ" val="1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</dgm:constrLst>
      </dgm:if>
      <dgm:if name="Name3" axis="ch" ptType="node" func="cnt" op="equ" val="2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"/>
          <dgm:constr type="b" for="ch" forName="txNode2" refType="h"/>
          <dgm:constr type="r" for="ch" forName="txNode2" refType="w"/>
          <dgm:constr type="h" for="ch" forName="txNode2" refType="h" fact="0.16"/>
        </dgm:constrLst>
      </dgm:if>
      <dgm:if name="Name4" axis="ch" ptType="node" func="cnt" op="equ" val="3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6"/>
          <dgm:constr type="ctrY" for="ch" forName="txNode2" refType="h" fact="0.3992"/>
          <dgm:constr type="r" for="ch" forName="txNode2" refType="w"/>
          <dgm:constr type="h" for="ch" forName="txNode2" refType="h" fact="0.16"/>
          <dgm:constr type="l" for="ch" forName="txNode3" refType="w" fact="0.5"/>
          <dgm:constr type="b" for="ch" forName="txNode3" refType="h"/>
          <dgm:constr type="r" for="ch" forName="txNode3" refType="w"/>
          <dgm:constr type="h" for="ch" forName="txNode3" refType="h" fact="0.16"/>
          <dgm:constr type="ctrX" for="ch" forName="dotNode2" refType="w" fact="0.4782"/>
          <dgm:constr type="ctrY" for="ch" forName="dotNode2" refType="h" fact="0.3992"/>
          <dgm:constr type="h" for="ch" forName="dotNode2" refType="h" fact="0.0218"/>
          <dgm:constr type="w" for="ch" forName="dotNode2" refType="h" refFor="ch" refForName="dotNode2"/>
        </dgm:constrLst>
      </dgm:if>
      <dgm:if name="Name5" axis="ch" ptType="node" func="cnt" op="equ" val="4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9"/>
          <dgm:constr type="ctrY" for="ch" forName="txNode2" refType="h" fact="0.315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5004"/>
          <dgm:constr type="r" for="ch" forName="txNode3" refType="w" fact="0.5"/>
          <dgm:constr type="h" for="ch" forName="txNode3" refType="h" fact="0.16"/>
          <dgm:constr type="l" for="ch" forName="txNode4" refType="w" fact="0.5"/>
          <dgm:constr type="b" for="ch" forName="txNode4" refType="h"/>
          <dgm:constr type="r" for="ch" forName="txNode4" refType="w"/>
          <dgm:constr type="h" for="ch" forName="txNode4" refType="h" fact="0.16"/>
          <dgm:constr type="ctrX" for="ch" forName="dotNode2" refType="w" fact="0.39"/>
          <dgm:constr type="ctrY" for="ch" forName="dotNode2" refType="h" fact="0.315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5626"/>
          <dgm:constr type="ctrY" for="ch" forName="dotNode3" refType="h" fact="0.5004"/>
          <dgm:constr type="h" for="ch" forName="dotNode3" refType="h" fact="0.0218"/>
          <dgm:constr type="w" for="ch" forName="dotNode3" refType="h" refFor="ch" refForName="dotNode3"/>
        </dgm:constrLst>
      </dgm:if>
      <dgm:if name="Name6" axis="ch" ptType="node" func="cnt" op="equ" val="5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6"/>
          <dgm:constr type="ctrY" for="ch" forName="txNode2" refType="h" fact="0.2885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4089"/>
          <dgm:constr type="r" for="ch" forName="txNode3" refType="w" fact="0.43"/>
          <dgm:constr type="h" for="ch" forName="txNode3" refType="h" fact="0.16"/>
          <dgm:constr type="l" for="ch" forName="txNode4" refType="w" fact="0.67"/>
          <dgm:constr type="ctrY" for="ch" forName="txNode4" refType="h" fact="0.5497"/>
          <dgm:constr type="r" for="ch" forName="txNode4" refType="w"/>
          <dgm:constr type="h" for="ch" forName="txNode4" refType="h" fact="0.16"/>
          <dgm:constr type="l" for="ch" forName="txNode5" refType="w" fact="0.5"/>
          <dgm:constr type="b" for="ch" forName="txNode5" refType="h"/>
          <dgm:constr type="r" for="ch" forName="txNode5" refType="w"/>
          <dgm:constr type="h" for="ch" forName="txNode5" refType="h" fact="0.16"/>
          <dgm:constr type="ctrX" for="ch" forName="dotNode2" refType="w" fact="0.3565"/>
          <dgm:constr type="ctrY" for="ch" forName="dotNode2" refType="h" fact="0.2885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922"/>
          <dgm:constr type="ctrY" for="ch" forName="dotNode3" refType="h" fact="0.4089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939"/>
          <dgm:constr type="ctrY" for="ch" forName="dotNode4" refType="h" fact="0.5497"/>
          <dgm:constr type="h" for="ch" forName="dotNode4" refType="h" fact="0.0218"/>
          <dgm:constr type="w" for="ch" forName="dotNode4" refType="h" refFor="ch" refForName="dotNode4"/>
        </dgm:constrLst>
      </dgm:if>
      <dgm:if name="Name7" axis="ch" ptType="node" func="cnt" op="equ" val="6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5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638"/>
          <dgm:constr type="r" for="ch" forName="txNode3" refType="w" fact="0.37"/>
          <dgm:constr type="h" for="ch" forName="txNode3" refType="h" fact="0.16"/>
          <dgm:constr type="l" for="ch" forName="txNode4" refType="w" fact="0.63"/>
          <dgm:constr type="ctrY" for="ch" forName="txNode4" refType="h" fact="0.4744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961"/>
          <dgm:constr type="r" for="ch" forName="txNode5" refType="w" fact="0.55"/>
          <dgm:constr type="h" for="ch" forName="txNode5" refType="h" fact="0.16"/>
          <dgm:constr type="l" for="ch" forName="txNode6" refType="w" fact="0.5"/>
          <dgm:constr type="b" for="ch" forName="txNode6" refType="h"/>
          <dgm:constr type="r" for="ch" forName="txNode6" refType="w"/>
          <dgm:constr type="h" for="ch" forName="txNode6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419"/>
          <dgm:constr type="ctrY" for="ch" forName="dotNode3" refType="h" fact="0.3638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425"/>
          <dgm:constr type="ctrY" for="ch" forName="dotNode4" refType="h" fact="0.4744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6153"/>
          <dgm:constr type="ctrY" for="ch" forName="dotNode5" refType="h" fact="0.5961"/>
          <dgm:constr type="h" for="ch" forName="dotNode5" refType="h" fact="0.0218"/>
          <dgm:constr type="w" for="ch" forName="dotNode5" refType="h" refFor="ch" refForName="dotNode5"/>
        </dgm:constrLst>
      </dgm:if>
      <dgm:else name="Name8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4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424"/>
          <dgm:constr type="r" for="ch" forName="txNode3" refType="w" fact="0.33"/>
          <dgm:constr type="h" for="ch" forName="txNode3" refType="h" fact="0.16"/>
          <dgm:constr type="l" for="ch" forName="txNode4" refType="w" fact="0.61"/>
          <dgm:constr type="ctrY" for="ch" forName="txNode4" refType="h" fact="0.4276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218"/>
          <dgm:constr type="r" for="ch" forName="txNode5" refType="w" fact="0.5"/>
          <dgm:constr type="h" for="ch" forName="txNode5" refType="h" fact="0.16"/>
          <dgm:constr type="l" for="ch" forName="txNode6" refType="w" fact="0.71"/>
          <dgm:constr type="ctrY" for="ch" forName="txNode6" refType="h" fact="0.6179"/>
          <dgm:constr type="r" for="ch" forName="txNode6" refType="w"/>
          <dgm:constr type="h" for="ch" forName="txNode6" refType="h" fact="0.16"/>
          <dgm:constr type="l" for="ch" forName="txNode7" refType="w" fact="0.5"/>
          <dgm:constr type="b" for="ch" forName="txNode7" refType="h"/>
          <dgm:constr type="r" for="ch" forName="txNode7" refType="w"/>
          <dgm:constr type="h" for="ch" forName="txNode7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25"/>
          <dgm:constr type="ctrY" for="ch" forName="dotNode3" refType="h" fact="0.3424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05"/>
          <dgm:constr type="ctrY" for="ch" forName="dotNode4" refType="h" fact="0.4276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5742"/>
          <dgm:constr type="ctrY" for="ch" forName="dotNode5" refType="h" fact="0.5218"/>
          <dgm:constr type="h" for="ch" forName="dotNode5" refType="h" fact="0.0218"/>
          <dgm:constr type="w" for="ch" forName="dotNode5" refType="h" refFor="ch" refForName="dotNode5"/>
          <dgm:constr type="ctrX" for="ch" forName="dotNode6" refType="w" fact="0.63"/>
          <dgm:constr type="ctrY" for="ch" forName="dotNode6" refType="h" fact="0.6179"/>
          <dgm:constr type="h" for="ch" forName="dotNode6" refType="h" fact="0.0218"/>
          <dgm:constr type="w" for="ch" forName="dotNode6" refType="h" refFor="ch" refForName="dotNode6"/>
        </dgm:constrLst>
      </dgm:else>
    </dgm:choose>
    <dgm:forEach name="Name9" axis="self" ptType="parTrans">
      <dgm:forEach name="Name10" axis="self" ptType="sibTrans" st="2">
        <dgm:forEach name="dotRepeat" axis="self">
          <dgm:layoutNode name="dotRepeatNode" styleLbl="fgShp">
            <dgm:alg type="sp"/>
            <dgm:shape xmlns:r="http://schemas.openxmlformats.org/officeDocument/2006/relationships" type="ellipse" r:blip="">
              <dgm:adjLst/>
            </dgm:shape>
            <dgm:presOf axis="self"/>
          </dgm:layoutNode>
        </dgm:forEach>
      </dgm:forEach>
    </dgm:forEach>
    <dgm:choose name="Name11">
      <dgm:if name="Name12" axis="ch" ptType="node" func="cnt" op="gte" val="1">
        <dgm:layoutNode name="arrowNode" styleLbl="node1">
          <dgm:alg type="sp"/>
          <dgm:shape xmlns:r="http://schemas.openxmlformats.org/officeDocument/2006/relationships" rot="73.2729" type="swooshArrow" r:blip="">
            <dgm:adjLst>
              <dgm:adj idx="1" val="0.1631"/>
              <dgm:adj idx="2" val="0.3137"/>
            </dgm:adjLst>
          </dgm:shape>
          <dgm:presOf/>
        </dgm:layoutNode>
      </dgm:if>
      <dgm:else name="Name13"/>
    </dgm:choose>
    <dgm:forEach name="Name14" axis="ch" ptType="node" cnt="1">
      <dgm:layoutNode name="txNode1" styleLbl="revTx">
        <dgm:varLst>
          <dgm:bulletEnabled val="1"/>
        </dgm:varLst>
        <dgm:alg type="tx">
          <dgm:param type="txAnchorVert" val="b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5" axis="ch" ptType="node" st="2" cnt="1">
      <dgm:layoutNode name="txNode2" styleLbl="revTx">
        <dgm:varLst>
          <dgm:bulletEnabled val="1"/>
        </dgm:varLst>
        <dgm:choose name="Name16">
          <dgm:if name="Name17" axis="self" ptType="node" func="revPos" op="equ" val="1">
            <dgm:alg type="tx">
              <dgm:param type="txAnchorVert" val="t"/>
            </dgm:alg>
          </dgm:if>
          <dgm:if name="Name18" axis="self" ptType="node" func="posOdd" op="equ" val="1">
            <dgm:alg type="tx">
              <dgm:param type="parTxLTRAlign" val="r"/>
              <dgm:param type="parTxRTLAlign" val="r"/>
            </dgm:alg>
          </dgm:if>
          <dgm:else name="Name1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20">
        <dgm:if name="Name21" axis="par ch" ptType="all node" func="cnt" op="neq" val="2">
          <dgm:forEach name="Name22" axis="follow" ptType="sibTrans" cnt="1">
            <dgm:layoutNode name="dotNode2">
              <dgm:alg type="sp"/>
              <dgm:shape xmlns:r="http://schemas.openxmlformats.org/officeDocument/2006/relationships" r:blip="">
                <dgm:adjLst/>
              </dgm:shape>
              <dgm:presOf/>
              <dgm:forEach name="Name23" ref="dotRepeat"/>
            </dgm:layoutNode>
          </dgm:forEach>
        </dgm:if>
        <dgm:else name="Name24"/>
      </dgm:choose>
    </dgm:forEach>
    <dgm:forEach name="Name25" axis="ch" ptType="node" st="3" cnt="1">
      <dgm:layoutNode name="txNode3" styleLbl="revTx">
        <dgm:varLst>
          <dgm:bulletEnabled val="1"/>
        </dgm:varLst>
        <dgm:choose name="Name26">
          <dgm:if name="Name27" axis="self" ptType="node" func="revPos" op="equ" val="1">
            <dgm:alg type="tx">
              <dgm:param type="txAnchorVert" val="t"/>
            </dgm:alg>
          </dgm:if>
          <dgm:if name="Name28" axis="self" ptType="node" func="posOdd" op="equ" val="1">
            <dgm:alg type="tx">
              <dgm:param type="parTxLTRAlign" val="r"/>
              <dgm:param type="parTxRTLAlign" val="r"/>
            </dgm:alg>
          </dgm:if>
          <dgm:else name="Name2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30">
        <dgm:if name="Name31" axis="par ch" ptType="all node" func="cnt" op="neq" val="3">
          <dgm:forEach name="Name32" axis="follow" ptType="sibTrans" cnt="1">
            <dgm:layoutNode name="dotNode3">
              <dgm:alg type="sp"/>
              <dgm:shape xmlns:r="http://schemas.openxmlformats.org/officeDocument/2006/relationships" r:blip="">
                <dgm:adjLst/>
              </dgm:shape>
              <dgm:presOf/>
              <dgm:forEach name="Name33" ref="dotRepeat"/>
            </dgm:layoutNode>
          </dgm:forEach>
        </dgm:if>
        <dgm:else name="Name34"/>
      </dgm:choose>
    </dgm:forEach>
    <dgm:forEach name="Name35" axis="ch" ptType="node" st="4" cnt="1">
      <dgm:layoutNode name="txNode4" styleLbl="revTx">
        <dgm:varLst>
          <dgm:bulletEnabled val="1"/>
        </dgm:varLst>
        <dgm:choose name="Name36">
          <dgm:if name="Name37" axis="self" ptType="node" func="revPos" op="equ" val="1">
            <dgm:alg type="tx">
              <dgm:param type="txAnchorVert" val="t"/>
            </dgm:alg>
          </dgm:if>
          <dgm:if name="Name38" axis="self" ptType="node" func="posOdd" op="equ" val="1">
            <dgm:alg type="tx">
              <dgm:param type="parTxLTRAlign" val="r"/>
              <dgm:param type="parTxRTLAlign" val="r"/>
            </dgm:alg>
          </dgm:if>
          <dgm:else name="Name3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40">
        <dgm:if name="Name41" axis="par ch" ptType="all node" func="cnt" op="neq" val="4">
          <dgm:forEach name="Name42" axis="follow" ptType="sibTrans" cnt="1">
            <dgm:layoutNode name="dotNode4">
              <dgm:alg type="sp"/>
              <dgm:shape xmlns:r="http://schemas.openxmlformats.org/officeDocument/2006/relationships" r:blip="">
                <dgm:adjLst/>
              </dgm:shape>
              <dgm:presOf/>
              <dgm:forEach name="Name43" ref="dotRepeat"/>
            </dgm:layoutNode>
          </dgm:forEach>
        </dgm:if>
        <dgm:else name="Name44"/>
      </dgm:choose>
    </dgm:forEach>
    <dgm:forEach name="Name45" axis="ch" ptType="node" st="5" cnt="1">
      <dgm:layoutNode name="txNode5" styleLbl="revTx">
        <dgm:varLst>
          <dgm:bulletEnabled val="1"/>
        </dgm:varLst>
        <dgm:choose name="Name46">
          <dgm:if name="Name47" axis="self" ptType="node" func="revPos" op="equ" val="1">
            <dgm:alg type="tx">
              <dgm:param type="txAnchorVert" val="t"/>
            </dgm:alg>
          </dgm:if>
          <dgm:if name="Name48" axis="self" ptType="node" func="posOdd" op="equ" val="1">
            <dgm:alg type="tx">
              <dgm:param type="parTxLTRAlign" val="r"/>
              <dgm:param type="parTxRTLAlign" val="r"/>
            </dgm:alg>
          </dgm:if>
          <dgm:else name="Name4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50">
        <dgm:if name="Name51" axis="par ch" ptType="all node" func="cnt" op="neq" val="5">
          <dgm:forEach name="Name52" axis="follow" ptType="sibTrans" cnt="1">
            <dgm:layoutNode name="dotNode5">
              <dgm:alg type="sp"/>
              <dgm:shape xmlns:r="http://schemas.openxmlformats.org/officeDocument/2006/relationships" r:blip="">
                <dgm:adjLst/>
              </dgm:shape>
              <dgm:presOf/>
              <dgm:forEach name="Name53" ref="dotRepeat"/>
            </dgm:layoutNode>
          </dgm:forEach>
        </dgm:if>
        <dgm:else name="Name54"/>
      </dgm:choose>
    </dgm:forEach>
    <dgm:forEach name="Name55" axis="ch" ptType="node" st="6" cnt="1">
      <dgm:layoutNode name="txNode6" styleLbl="revTx">
        <dgm:varLst>
          <dgm:bulletEnabled val="1"/>
        </dgm:varLst>
        <dgm:choose name="Name56">
          <dgm:if name="Name57" axis="self" ptType="node" func="revPos" op="equ" val="1">
            <dgm:alg type="tx">
              <dgm:param type="txAnchorVert" val="t"/>
            </dgm:alg>
          </dgm:if>
          <dgm:if name="Name58" axis="self" ptType="node" func="posOdd" op="equ" val="1">
            <dgm:alg type="tx">
              <dgm:param type="parTxLTRAlign" val="r"/>
              <dgm:param type="parTxRTLAlign" val="r"/>
            </dgm:alg>
          </dgm:if>
          <dgm:else name="Name5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60">
        <dgm:if name="Name61" axis="par ch" ptType="all node" func="cnt" op="neq" val="6">
          <dgm:forEach name="Name62" axis="follow" ptType="sibTrans" cnt="1">
            <dgm:layoutNode name="dotNode6">
              <dgm:alg type="sp"/>
              <dgm:shape xmlns:r="http://schemas.openxmlformats.org/officeDocument/2006/relationships" r:blip="">
                <dgm:adjLst/>
              </dgm:shape>
              <dgm:presOf/>
              <dgm:forEach name="Name63" ref="dotRepeat"/>
            </dgm:layoutNode>
          </dgm:forEach>
        </dgm:if>
        <dgm:else name="Name64"/>
      </dgm:choose>
    </dgm:forEach>
    <dgm:forEach name="Name65" axis="ch" ptType="node" st="7" cnt="1">
      <dgm:layoutNode name="txNode7" styleLbl="revTx">
        <dgm:varLst>
          <dgm:bulletEnabled val="1"/>
        </dgm:varLst>
        <dgm:alg type="tx">
          <dgm:param type="txAnchorVert" val="t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IncreasingCircleProcess">
  <dgm:title val=""/>
  <dgm:desc val=""/>
  <dgm:catLst>
    <dgm:cat type="list" pri="8300"/>
    <dgm:cat type="process" pri="43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clrData>
  <dgm:layoutNode name="Name0">
    <dgm:varLst>
      <dgm:chMax val="7"/>
      <dgm:chPref val="7"/>
      <dgm:dir/>
      <dgm:animOne val="branch"/>
      <dgm:animLvl val="lvl"/>
    </dgm:varLst>
    <dgm:choose name="Name1">
      <dgm:if name="Name2" func="var" arg="dir" op="equ" val="norm">
        <dgm:alg type="lin">
          <dgm:param type="linDir" val="fromL"/>
          <dgm:param type="horzAlign" val="ctr"/>
          <dgm:param type="vertAlign" val="t"/>
        </dgm:alg>
      </dgm:if>
      <dgm:else name="Name3">
        <dgm:alg type="lin">
          <dgm:param type="linDir" val="fromR"/>
          <dgm:param type="horzAlign" val="ctr"/>
          <dgm:param type="vertAlign" val="t"/>
        </dgm:alg>
      </dgm:else>
    </dgm:choose>
    <dgm:shape xmlns:r="http://schemas.openxmlformats.org/officeDocument/2006/relationships" r:blip="">
      <dgm:adjLst/>
    </dgm:shape>
    <dgm:constrLst>
      <dgm:constr type="primFontSz" for="des" forName="Child" val="65"/>
      <dgm:constr type="primFontSz" for="des" forName="Parent" val="65"/>
      <dgm:constr type="primFontSz" for="des" forName="Child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.05"/>
      <dgm:constr type="w" for="ch" forName="sibTrans" refType="h" refFor="ch" refForName="composite" op="equ" fact="0.04"/>
    </dgm:constrLst>
    <dgm:forEach name="nodesForEach" axis="ch" ptType="node" cnt="7">
      <dgm:layoutNode name="composite">
        <dgm:alg type="composite">
          <dgm:param type="ar" val="0.8"/>
        </dgm:alg>
        <dgm:choose name="Name4">
          <dgm:if name="Name5" func="var" arg="dir" op="equ" val="norm">
            <dgm:constrLst>
              <dgm:constr type="l" for="ch" forName="Child" refType="w" fact="0.29"/>
              <dgm:constr type="t" for="ch" forName="Child" refType="h" fact="0.192"/>
              <dgm:constr type="w" for="ch" forName="Child" refType="w" fact="0.71"/>
              <dgm:constr type="h" for="ch" forName="Child" refType="h" fact="0.808"/>
              <dgm:constr type="l" for="ch" forName="Parent" refType="w" fact="0.29"/>
              <dgm:constr type="t" for="ch" forName="Parent" refType="h" fact="0"/>
              <dgm:constr type="w" for="ch" forName="Parent" refType="w" fact="0.71"/>
              <dgm:constr type="h" for="ch" forName="Parent" refType="h" fact="0.192"/>
              <dgm:constr type="l" for="ch" forName="BackAccent" refType="w" fact="0"/>
              <dgm:constr type="t" for="ch" forName="BackAccent" refType="h" fact="0"/>
              <dgm:constr type="w" for="ch" forName="BackAccent" refType="w" fact="0.24"/>
              <dgm:constr type="h" for="ch" forName="BackAccent" refType="h" fact="0.192"/>
              <dgm:constr type="l" for="ch" forName="Accent" refType="w" fact="0.024"/>
              <dgm:constr type="t" for="ch" forName="Accent" refType="h" fact="0.0192"/>
              <dgm:constr type="w" for="ch" forName="Accent" refType="w" fact="0.192"/>
              <dgm:constr type="h" for="ch" forName="Accent" refType="h" fact="0.1536"/>
            </dgm:constrLst>
          </dgm:if>
          <dgm:else name="Name6">
            <dgm:constrLst>
              <dgm:constr type="r" for="ch" forName="Child" refType="w" fact="0.71"/>
              <dgm:constr type="t" for="ch" forName="Child" refType="h" fact="0.192"/>
              <dgm:constr type="w" for="ch" forName="Child" refType="w" fact="0.71"/>
              <dgm:constr type="h" for="ch" forName="Child" refType="h" fact="0.808"/>
              <dgm:constr type="r" for="ch" forName="Parent" refType="w" fact="0.71"/>
              <dgm:constr type="t" for="ch" forName="Parent" refType="h" fact="0"/>
              <dgm:constr type="w" for="ch" forName="Parent" refType="w" fact="0.71"/>
              <dgm:constr type="h" for="ch" forName="Parent" refType="h" fact="0.192"/>
              <dgm:constr type="r" for="ch" forName="BackAccent" refType="w"/>
              <dgm:constr type="t" for="ch" forName="BackAccent" refType="h" fact="0"/>
              <dgm:constr type="w" for="ch" forName="BackAccent" refType="w" fact="0.24"/>
              <dgm:constr type="h" for="ch" forName="BackAccent" refType="h" fact="0.192"/>
              <dgm:constr type="r" for="ch" forName="Accent" refType="w" fact="0.976"/>
              <dgm:constr type="t" for="ch" forName="Accent" refType="h" fact="0.0192"/>
              <dgm:constr type="w" for="ch" forName="Accent" refType="w" fact="0.192"/>
              <dgm:constr type="h" for="ch" forName="Accent" refType="h" fact="0.1536"/>
            </dgm:constrLst>
          </dgm:else>
        </dgm:choose>
        <dgm:layoutNode name="BackAccent" styleLbl="bgShp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Accent" styleLbl="alignNode1">
          <dgm:alg type="sp"/>
          <dgm:choose name="Name7">
            <dgm:if name="Name8" axis="precedSib" ptType="node" func="cnt" op="equ" val="0">
              <dgm:choose name="Name9">
                <dgm:if name="Name10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11" axis="followSib" ptType="node" func="cnt" op="equ" val="1">
                  <dgm:shape xmlns:r="http://schemas.openxmlformats.org/officeDocument/2006/relationships" type="chord" r:blip="">
                    <dgm:adjLst>
                      <dgm:adj idx="1" val="0"/>
                      <dgm:adj idx="2" val="180"/>
                    </dgm:adjLst>
                  </dgm:shape>
                </dgm:if>
                <dgm:if name="Name12" axis="followSib" ptType="node" func="cnt" op="equ" val="2">
                  <dgm:shape xmlns:r="http://schemas.openxmlformats.org/officeDocument/2006/relationships" type="chord" r:blip="">
                    <dgm:adjLst>
                      <dgm:adj idx="1" val="19.4712"/>
                      <dgm:adj idx="2" val="160.5288"/>
                    </dgm:adjLst>
                  </dgm:shape>
                </dgm:if>
                <dgm:if name="Name13" axis="followSib" ptType="node" func="cnt" op="equ" val="3">
                  <dgm:shape xmlns:r="http://schemas.openxmlformats.org/officeDocument/2006/relationships" type="chord" r:blip="">
                    <dgm:adjLst>
                      <dgm:adj idx="1" val="30"/>
                      <dgm:adj idx="2" val="150"/>
                    </dgm:adjLst>
                  </dgm:shape>
                </dgm:if>
                <dgm:if name="Name14" axis="followSib" ptType="node" func="cnt" op="equ" val="4">
                  <dgm:shape xmlns:r="http://schemas.openxmlformats.org/officeDocument/2006/relationships" type="chord" r:blip="">
                    <dgm:adjLst>
                      <dgm:adj idx="1" val="38.8699"/>
                      <dgm:adj idx="2" val="143.1301"/>
                    </dgm:adjLst>
                  </dgm:shape>
                </dgm:if>
                <dgm:if name="Name15" axis="followSib" ptType="node" func="cnt" op="equ" val="5">
                  <dgm:shape xmlns:r="http://schemas.openxmlformats.org/officeDocument/2006/relationships" type="chord" r:blip="">
                    <dgm:adjLst>
                      <dgm:adj idx="1" val="41.8103"/>
                      <dgm:adj idx="2" val="138.1897"/>
                    </dgm:adjLst>
                  </dgm:shape>
                </dgm:if>
                <dgm:else name="Name16">
                  <dgm:shape xmlns:r="http://schemas.openxmlformats.org/officeDocument/2006/relationships" type="chord" r:blip="">
                    <dgm:adjLst>
                      <dgm:adj idx="1" val="45.5847"/>
                      <dgm:adj idx="2" val="134.4153"/>
                    </dgm:adjLst>
                  </dgm:shape>
                </dgm:else>
              </dgm:choose>
            </dgm:if>
            <dgm:if name="Name17" axis="precedSib" ptType="node" func="cnt" op="equ" val="1">
              <dgm:choose name="Name18">
                <dgm:if name="Name19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20" axis="followSib" ptType="node" func="cnt" op="equ" val="1">
                  <dgm:shape xmlns:r="http://schemas.openxmlformats.org/officeDocument/2006/relationships" type="chord" r:blip="">
                    <dgm:adjLst>
                      <dgm:adj idx="1" val="-19.4712"/>
                      <dgm:adj idx="2" val="-160.5288"/>
                    </dgm:adjLst>
                  </dgm:shape>
                </dgm:if>
                <dgm:if name="Name21" axis="followSib" ptType="node" func="cnt" op="equ" val="2">
                  <dgm:shape xmlns:r="http://schemas.openxmlformats.org/officeDocument/2006/relationships" type="chord" r:blip="">
                    <dgm:adjLst>
                      <dgm:adj idx="1" val="0"/>
                      <dgm:adj idx="2" val="180"/>
                    </dgm:adjLst>
                  </dgm:shape>
                </dgm:if>
                <dgm:if name="Name22" axis="followSib" ptType="node" func="cnt" op="equ" val="3">
                  <dgm:shape xmlns:r="http://schemas.openxmlformats.org/officeDocument/2006/relationships" type="chord" r:blip="">
                    <dgm:adjLst>
                      <dgm:adj idx="1" val="11.537"/>
                      <dgm:adj idx="2" val="168.463"/>
                    </dgm:adjLst>
                  </dgm:shape>
                </dgm:if>
                <dgm:if name="Name23" axis="followSib" ptType="node" func="cnt" op="equ" val="4">
                  <dgm:shape xmlns:r="http://schemas.openxmlformats.org/officeDocument/2006/relationships" type="chord" r:blip="">
                    <dgm:adjLst>
                      <dgm:adj idx="1" val="19.4712"/>
                      <dgm:adj idx="2" val="160.5288"/>
                    </dgm:adjLst>
                  </dgm:shape>
                </dgm:if>
                <dgm:else name="Name24">
                  <dgm:shape xmlns:r="http://schemas.openxmlformats.org/officeDocument/2006/relationships" type="chord" r:blip="">
                    <dgm:adjLst>
                      <dgm:adj idx="1" val="25.3769"/>
                      <dgm:adj idx="2" val="154.6231"/>
                    </dgm:adjLst>
                  </dgm:shape>
                </dgm:else>
              </dgm:choose>
            </dgm:if>
            <dgm:if name="Name25" axis="precedSib" ptType="node" func="cnt" op="equ" val="2">
              <dgm:choose name="Name26">
                <dgm:if name="Name27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28" axis="followSib" ptType="node" func="cnt" op="equ" val="1">
                  <dgm:shape xmlns:r="http://schemas.openxmlformats.org/officeDocument/2006/relationships" type="chord" r:blip="">
                    <dgm:adjLst>
                      <dgm:adj idx="1" val="-30"/>
                      <dgm:adj idx="2" val="-150"/>
                    </dgm:adjLst>
                  </dgm:shape>
                </dgm:if>
                <dgm:if name="Name29" axis="followSib" ptType="node" func="cnt" op="equ" val="2">
                  <dgm:shape xmlns:r="http://schemas.openxmlformats.org/officeDocument/2006/relationships" type="chord" r:blip="">
                    <dgm:adjLst>
                      <dgm:adj idx="1" val="-11.537"/>
                      <dgm:adj idx="2" val="-168.463"/>
                    </dgm:adjLst>
                  </dgm:shape>
                </dgm:if>
                <dgm:if name="Name30" axis="followSib" ptType="node" func="cnt" op="equ" val="3">
                  <dgm:shape xmlns:r="http://schemas.openxmlformats.org/officeDocument/2006/relationships" type="chord" r:blip="">
                    <dgm:adjLst>
                      <dgm:adj idx="1" val="0"/>
                      <dgm:adj idx="2" val="180"/>
                    </dgm:adjLst>
                  </dgm:shape>
                </dgm:if>
                <dgm:else name="Name31">
                  <dgm:shape xmlns:r="http://schemas.openxmlformats.org/officeDocument/2006/relationships" type="chord" r:blip="">
                    <dgm:adjLst>
                      <dgm:adj idx="1" val="8.2133"/>
                      <dgm:adj idx="2" val="171.7867"/>
                    </dgm:adjLst>
                  </dgm:shape>
                </dgm:else>
              </dgm:choose>
            </dgm:if>
            <dgm:if name="Name32" axis="precedSib" ptType="node" func="cnt" op="equ" val="3">
              <dgm:choose name="Name33">
                <dgm:if name="Name34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35" axis="followSib" ptType="node" func="cnt" op="equ" val="1">
                  <dgm:shape xmlns:r="http://schemas.openxmlformats.org/officeDocument/2006/relationships" type="chord" r:blip="">
                    <dgm:adjLst>
                      <dgm:adj idx="1" val="-38.8699"/>
                      <dgm:adj idx="2" val="-143.1301"/>
                    </dgm:adjLst>
                  </dgm:shape>
                </dgm:if>
                <dgm:if name="Name36" axis="followSib" ptType="node" func="cnt" op="equ" val="2">
                  <dgm:shape xmlns:r="http://schemas.openxmlformats.org/officeDocument/2006/relationships" type="chord" r:blip="">
                    <dgm:adjLst>
                      <dgm:adj idx="1" val="-19.4712"/>
                      <dgm:adj idx="2" val="-160.5288"/>
                    </dgm:adjLst>
                  </dgm:shape>
                </dgm:if>
                <dgm:else name="Name37">
                  <dgm:shape xmlns:r="http://schemas.openxmlformats.org/officeDocument/2006/relationships" type="chord" r:blip="">
                    <dgm:adjLst>
                      <dgm:adj idx="1" val="-8.2133"/>
                      <dgm:adj idx="2" val="-171.7867"/>
                    </dgm:adjLst>
                  </dgm:shape>
                </dgm:else>
              </dgm:choose>
            </dgm:if>
            <dgm:if name="Name38" axis="precedSib" ptType="node" func="cnt" op="equ" val="4">
              <dgm:choose name="Name39">
                <dgm:if name="Name40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41" axis="followSib" ptType="node" func="cnt" op="equ" val="1">
                  <dgm:shape xmlns:r="http://schemas.openxmlformats.org/officeDocument/2006/relationships" type="chord" r:blip="">
                    <dgm:adjLst>
                      <dgm:adj idx="1" val="-41.8103"/>
                      <dgm:adj idx="2" val="-138.1897"/>
                    </dgm:adjLst>
                  </dgm:shape>
                </dgm:if>
                <dgm:else name="Name42">
                  <dgm:shape xmlns:r="http://schemas.openxmlformats.org/officeDocument/2006/relationships" type="chord" r:blip="">
                    <dgm:adjLst>
                      <dgm:adj idx="1" val="-25.3769"/>
                      <dgm:adj idx="2" val="-154.6231"/>
                    </dgm:adjLst>
                  </dgm:shape>
                </dgm:else>
              </dgm:choose>
            </dgm:if>
            <dgm:if name="Name43" axis="precedSib" ptType="node" func="cnt" op="equ" val="5">
              <dgm:choose name="Name44">
                <dgm:if name="Name45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else name="Name46">
                  <dgm:shape xmlns:r="http://schemas.openxmlformats.org/officeDocument/2006/relationships" type="chord" r:blip="">
                    <dgm:adjLst>
                      <dgm:adj idx="1" val="-45.5847"/>
                      <dgm:adj idx="2" val="-134.4153"/>
                    </dgm:adjLst>
                  </dgm:shape>
                </dgm:else>
              </dgm:choose>
            </dgm:if>
            <dgm:else name="Name47">
              <dgm:shape xmlns:r="http://schemas.openxmlformats.org/officeDocument/2006/relationships" type="chord" r:blip="">
                <dgm:adjLst>
                  <dgm:adj idx="1" val="-90"/>
                  <dgm:adj idx="2" val="-90"/>
                </dgm:adjLst>
              </dgm:shape>
            </dgm:else>
          </dgm:choose>
          <dgm:presOf/>
        </dgm:layoutNode>
        <dgm:layoutNode name="Child" styleLbl="revTx">
          <dgm:varLst>
            <dgm:chMax val="0"/>
            <dgm:chPref val="0"/>
            <dgm:bulletEnabled val="1"/>
          </dgm:varLst>
          <dgm:choose name="Name48">
            <dgm:if name="Name49" func="var" arg="dir" op="equ" val="norm">
              <dgm:alg type="tx">
                <dgm:param type="parTxLTRAlign" val="l"/>
                <dgm:param type="parTxRTLAlign" val="l"/>
                <dgm:param type="txAnchorVert" val="t"/>
              </dgm:alg>
            </dgm:if>
            <dgm:else name="Name50">
              <dgm:alg type="tx">
                <dgm:param type="parTxLTRAlign" val="r"/>
                <dgm:param type="parTxRTLAlign" val="r"/>
                <dgm:param type="txAnchorVert" val="t"/>
              </dgm:alg>
            </dgm:else>
          </dgm:choose>
          <dgm:choose name="Name51">
            <dgm:if name="Name52" axis="ch" ptType="node" func="cnt" op="gte" val="1">
              <dgm:shape xmlns:r="http://schemas.openxmlformats.org/officeDocument/2006/relationships" type="rect" r:blip="">
                <dgm:adjLst/>
              </dgm:shape>
            </dgm:if>
            <dgm:else name="Name53">
              <dgm:shape xmlns:r="http://schemas.openxmlformats.org/officeDocument/2006/relationships" type="rect" r:blip="" hideGeom="1">
                <dgm:adjLst/>
              </dgm:shape>
            </dgm:else>
          </dgm:choose>
          <dgm:choose name="Name54">
            <dgm:if name="Name55" axis="ch" ptType="node" func="cnt" op="gte" val="1">
              <dgm:presOf axis="des" ptType="node"/>
            </dgm:if>
            <dgm:else name="Name56">
              <dgm:presOf/>
            </dgm:else>
          </dgm:choose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Parent" styleLbl="revTx">
          <dgm:varLst>
            <dgm:chMax val="1"/>
            <dgm:chPref val="1"/>
            <dgm:bulletEnabled val="1"/>
          </dgm:varLst>
          <dgm:choose name="Name57">
            <dgm:if name="Name58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  <dgm:param type="txAnchorVert" val="b"/>
                <dgm:param type="txAnchorVertCh" val="b"/>
              </dgm:alg>
            </dgm:if>
            <dgm:else name="Name59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  <dgm:param type="txAnchorVert" val="b"/>
                <dgm:param type="txAnchorVertCh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D4D6C6-D33D-4072-83A9-EC0BA4C94908}" type="datetimeFigureOut">
              <a:rPr lang="zh-CN" altLang="en-US" smtClean="0"/>
              <a:pPr/>
              <a:t>2018/2/23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618B50-6A94-41B5-B516-5684317EA76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FBEA49-4D5A-4BFE-AB59-2253AF571EBF}" type="datetimeFigureOut">
              <a:rPr lang="zh-CN" altLang="en-US" smtClean="0"/>
              <a:pPr/>
              <a:t>2018/2/23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FD925F-4E9F-4D8E-8F68-794EBD4A2A3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2609352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34819" name="备注占位符 2"/>
          <p:cNvSpPr>
            <a:spLocks noGrp="1" noChangeArrowheads="1"/>
          </p:cNvSpPr>
          <p:nvPr>
            <p:ph type="body" idx="4294967295"/>
          </p:nvPr>
        </p:nvSpPr>
        <p:spPr>
          <a:noFill/>
          <a:ln/>
        </p:spPr>
        <p:txBody>
          <a:bodyPr/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34819" name="备注占位符 2"/>
          <p:cNvSpPr>
            <a:spLocks noGrp="1" noChangeArrowheads="1"/>
          </p:cNvSpPr>
          <p:nvPr>
            <p:ph type="body" idx="4294967295"/>
          </p:nvPr>
        </p:nvSpPr>
        <p:spPr>
          <a:noFill/>
          <a:ln/>
        </p:spPr>
        <p:txBody>
          <a:bodyPr/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2666324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519065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091" y="365126"/>
            <a:ext cx="10514231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091" y="1825626"/>
            <a:ext cx="10514231" cy="4022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88687A-5267-49AF-9E14-0A854DA387AD}" type="datetime1">
              <a:rPr lang="zh-CN" altLang="en-US"/>
              <a:pPr>
                <a:defRPr/>
              </a:pPr>
              <a:t>2018/2/23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95D035-D8E6-4824-9F15-4CC0D035621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  <p:grpSp>
        <p:nvGrpSpPr>
          <p:cNvPr id="2" name="组合 3"/>
          <p:cNvGrpSpPr/>
          <p:nvPr userDrawn="1"/>
        </p:nvGrpSpPr>
        <p:grpSpPr>
          <a:xfrm>
            <a:off x="2071188" y="903325"/>
            <a:ext cx="3026535" cy="1373137"/>
            <a:chOff x="1574311" y="1436916"/>
            <a:chExt cx="3734288" cy="1506333"/>
          </a:xfrm>
          <a:solidFill>
            <a:srgbClr val="D74B4B">
              <a:alpha val="69804"/>
            </a:srgbClr>
          </a:solidFill>
        </p:grpSpPr>
        <p:sp>
          <p:nvSpPr>
            <p:cNvPr id="5" name="矩形 4"/>
            <p:cNvSpPr/>
            <p:nvPr/>
          </p:nvSpPr>
          <p:spPr bwMode="auto">
            <a:xfrm>
              <a:off x="1574311" y="1673243"/>
              <a:ext cx="3099289" cy="1270006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egoe UI" panose="020B0502040204020203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6" name="梯形 5"/>
            <p:cNvSpPr/>
            <p:nvPr/>
          </p:nvSpPr>
          <p:spPr>
            <a:xfrm rot="5400000">
              <a:off x="4237931" y="1872581"/>
              <a:ext cx="1506333" cy="635003"/>
            </a:xfrm>
            <a:prstGeom prst="trapezoi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直角三角形 6"/>
            <p:cNvSpPr/>
            <p:nvPr/>
          </p:nvSpPr>
          <p:spPr>
            <a:xfrm rot="10800000">
              <a:off x="4673595" y="1436916"/>
              <a:ext cx="635003" cy="175192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1807" y="1392839"/>
            <a:ext cx="2070646" cy="394106"/>
          </a:xfrm>
          <a:prstGeom prst="rect">
            <a:avLst/>
          </a:prstGeom>
        </p:spPr>
      </p:pic>
      <p:sp>
        <p:nvSpPr>
          <p:cNvPr id="9" name="矩形 8"/>
          <p:cNvSpPr/>
          <p:nvPr userDrawn="1"/>
        </p:nvSpPr>
        <p:spPr bwMode="auto">
          <a:xfrm>
            <a:off x="4518942" y="1118754"/>
            <a:ext cx="5538148" cy="1929246"/>
          </a:xfrm>
          <a:prstGeom prst="rect">
            <a:avLst/>
          </a:prstGeom>
          <a:solidFill>
            <a:srgbClr val="D74B4B">
              <a:alpha val="69804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5" name="标题 14"/>
          <p:cNvSpPr>
            <a:spLocks noGrp="1"/>
          </p:cNvSpPr>
          <p:nvPr>
            <p:ph type="title"/>
          </p:nvPr>
        </p:nvSpPr>
        <p:spPr>
          <a:xfrm>
            <a:off x="4713205" y="1307718"/>
            <a:ext cx="6341703" cy="799519"/>
          </a:xfrm>
          <a:prstGeom prst="rect">
            <a:avLst/>
          </a:prstGeom>
        </p:spPr>
        <p:txBody>
          <a:bodyPr>
            <a:noAutofit/>
          </a:bodyPr>
          <a:lstStyle>
            <a:lvl1pPr algn="just">
              <a:defRPr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sp>
        <p:nvSpPr>
          <p:cNvPr id="18" name="副标题 2"/>
          <p:cNvSpPr>
            <a:spLocks noGrp="1"/>
          </p:cNvSpPr>
          <p:nvPr>
            <p:ph type="subTitle" idx="1"/>
          </p:nvPr>
        </p:nvSpPr>
        <p:spPr>
          <a:xfrm>
            <a:off x="4713204" y="2037669"/>
            <a:ext cx="4515994" cy="64681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28498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 dirty="0"/>
          </a:p>
        </p:txBody>
      </p:sp>
    </p:spTree>
    <p:extLst>
      <p:ext uri="{BB962C8B-B14F-4D97-AF65-F5344CB8AC3E}">
        <p14:creationId xmlns="" xmlns:p14="http://schemas.microsoft.com/office/powerpoint/2010/main" val="3472647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5048" y="215358"/>
            <a:ext cx="2207832" cy="42021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1"/>
            <a:ext cx="12190413" cy="4162083"/>
          </a:xfrm>
          <a:prstGeom prst="rect">
            <a:avLst/>
          </a:prstGeom>
        </p:spPr>
      </p:pic>
      <p:sp>
        <p:nvSpPr>
          <p:cNvPr id="7" name="矩形 7"/>
          <p:cNvSpPr>
            <a:spLocks noChangeArrowheads="1"/>
          </p:cNvSpPr>
          <p:nvPr userDrawn="1"/>
        </p:nvSpPr>
        <p:spPr bwMode="auto">
          <a:xfrm>
            <a:off x="0" y="-17185"/>
            <a:ext cx="12190413" cy="4179267"/>
          </a:xfrm>
          <a:prstGeom prst="rect">
            <a:avLst/>
          </a:prstGeom>
          <a:solidFill>
            <a:srgbClr val="354B5E">
              <a:alpha val="50196"/>
            </a:srgbClr>
          </a:solidFill>
          <a:ln>
            <a:noFill/>
          </a:ln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8" name="内容占位符 2"/>
          <p:cNvSpPr>
            <a:spLocks noGrp="1"/>
          </p:cNvSpPr>
          <p:nvPr>
            <p:ph sz="quarter" idx="10" hasCustomPrompt="1"/>
          </p:nvPr>
        </p:nvSpPr>
        <p:spPr>
          <a:xfrm>
            <a:off x="470307" y="4377440"/>
            <a:ext cx="2502942" cy="22456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 lvl="0"/>
            <a:r>
              <a:rPr lang="zh-CN" altLang="en-US" dirty="0" smtClean="0"/>
              <a:t>▶ 单击此处编辑母版文本样式</a:t>
            </a:r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906" y="242251"/>
            <a:ext cx="2207832" cy="420216"/>
          </a:xfrm>
          <a:prstGeom prst="rect">
            <a:avLst/>
          </a:prstGeom>
        </p:spPr>
      </p:pic>
      <p:sp>
        <p:nvSpPr>
          <p:cNvPr id="10" name="内容占位符 2"/>
          <p:cNvSpPr>
            <a:spLocks noGrp="1"/>
          </p:cNvSpPr>
          <p:nvPr>
            <p:ph sz="quarter" idx="14" hasCustomPrompt="1"/>
          </p:nvPr>
        </p:nvSpPr>
        <p:spPr>
          <a:xfrm>
            <a:off x="470306" y="1289445"/>
            <a:ext cx="11298136" cy="22456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▶  单击此处编辑母版文本样式</a:t>
            </a:r>
          </a:p>
        </p:txBody>
      </p:sp>
      <p:sp>
        <p:nvSpPr>
          <p:cNvPr id="11" name="内容占位符 2"/>
          <p:cNvSpPr>
            <a:spLocks noGrp="1"/>
          </p:cNvSpPr>
          <p:nvPr>
            <p:ph sz="quarter" idx="15" hasCustomPrompt="1"/>
          </p:nvPr>
        </p:nvSpPr>
        <p:spPr>
          <a:xfrm>
            <a:off x="3372217" y="4371139"/>
            <a:ext cx="2502942" cy="22456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 lvl="0"/>
            <a:r>
              <a:rPr lang="zh-CN" altLang="en-US" dirty="0" smtClean="0"/>
              <a:t>▶ 单击此处编辑母版文本样式</a:t>
            </a:r>
          </a:p>
        </p:txBody>
      </p:sp>
      <p:sp>
        <p:nvSpPr>
          <p:cNvPr id="12" name="内容占位符 2"/>
          <p:cNvSpPr>
            <a:spLocks noGrp="1"/>
          </p:cNvSpPr>
          <p:nvPr>
            <p:ph sz="quarter" idx="16" hasCustomPrompt="1"/>
          </p:nvPr>
        </p:nvSpPr>
        <p:spPr>
          <a:xfrm>
            <a:off x="6318858" y="4371984"/>
            <a:ext cx="2502942" cy="22456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 lvl="0"/>
            <a:r>
              <a:rPr lang="zh-CN" altLang="en-US" dirty="0" smtClean="0"/>
              <a:t>▶ 单击此处编辑母版文本样式</a:t>
            </a:r>
          </a:p>
        </p:txBody>
      </p:sp>
      <p:sp>
        <p:nvSpPr>
          <p:cNvPr id="13" name="内容占位符 2"/>
          <p:cNvSpPr>
            <a:spLocks noGrp="1"/>
          </p:cNvSpPr>
          <p:nvPr>
            <p:ph sz="quarter" idx="17" hasCustomPrompt="1"/>
          </p:nvPr>
        </p:nvSpPr>
        <p:spPr>
          <a:xfrm>
            <a:off x="9265500" y="4377440"/>
            <a:ext cx="2502942" cy="22456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 lvl="0"/>
            <a:r>
              <a:rPr lang="zh-CN" altLang="en-US" dirty="0" smtClean="0"/>
              <a:t>▶ 单击此处编辑母版文本样式</a:t>
            </a:r>
          </a:p>
        </p:txBody>
      </p:sp>
    </p:spTree>
    <p:extLst>
      <p:ext uri="{BB962C8B-B14F-4D97-AF65-F5344CB8AC3E}">
        <p14:creationId xmlns="" xmlns:p14="http://schemas.microsoft.com/office/powerpoint/2010/main" val="25982018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  <p:sp>
        <p:nvSpPr>
          <p:cNvPr id="8" name="矩形 7"/>
          <p:cNvSpPr>
            <a:spLocks noChangeArrowheads="1"/>
          </p:cNvSpPr>
          <p:nvPr userDrawn="1"/>
        </p:nvSpPr>
        <p:spPr bwMode="auto">
          <a:xfrm>
            <a:off x="0" y="0"/>
            <a:ext cx="12190413" cy="6858000"/>
          </a:xfrm>
          <a:prstGeom prst="rect">
            <a:avLst/>
          </a:prstGeom>
          <a:solidFill>
            <a:srgbClr val="354B5E">
              <a:alpha val="69804"/>
            </a:srgbClr>
          </a:solidFill>
          <a:ln>
            <a:noFill/>
          </a:ln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1" name="矩形 8"/>
          <p:cNvSpPr>
            <a:spLocks noChangeArrowheads="1"/>
          </p:cNvSpPr>
          <p:nvPr userDrawn="1"/>
        </p:nvSpPr>
        <p:spPr bwMode="auto">
          <a:xfrm>
            <a:off x="7005006" y="1809750"/>
            <a:ext cx="5185407" cy="3238500"/>
          </a:xfrm>
          <a:prstGeom prst="rect">
            <a:avLst/>
          </a:prstGeom>
          <a:solidFill>
            <a:srgbClr val="D74B4B"/>
          </a:solidFill>
          <a:ln>
            <a:noFill/>
          </a:ln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78" y="201705"/>
            <a:ext cx="2986073" cy="568339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7477832" y="3045619"/>
            <a:ext cx="4239755" cy="766762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0"/>
          </p:nvPr>
        </p:nvSpPr>
        <p:spPr>
          <a:xfrm>
            <a:off x="1384866" y="2998788"/>
            <a:ext cx="5485686" cy="204946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algn="l">
              <a:defRPr sz="1800">
                <a:solidFill>
                  <a:schemeClr val="bg1"/>
                </a:solidFill>
              </a:defRPr>
            </a:lvl2pPr>
            <a:lvl3pPr algn="l">
              <a:defRPr sz="1600">
                <a:solidFill>
                  <a:schemeClr val="bg1"/>
                </a:solidFill>
              </a:defRPr>
            </a:lvl3pPr>
            <a:lvl4pPr algn="l">
              <a:defRPr sz="1400">
                <a:solidFill>
                  <a:schemeClr val="bg1"/>
                </a:solidFill>
              </a:defRPr>
            </a:lvl4pPr>
            <a:lvl5pPr algn="l"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4" name="副标题 2"/>
          <p:cNvSpPr>
            <a:spLocks noGrp="1"/>
          </p:cNvSpPr>
          <p:nvPr>
            <p:ph type="subTitle" idx="1"/>
          </p:nvPr>
        </p:nvSpPr>
        <p:spPr>
          <a:xfrm>
            <a:off x="7477832" y="3812382"/>
            <a:ext cx="4239755" cy="64681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 dirty="0"/>
          </a:p>
        </p:txBody>
      </p:sp>
    </p:spTree>
    <p:extLst>
      <p:ext uri="{BB962C8B-B14F-4D97-AF65-F5344CB8AC3E}">
        <p14:creationId xmlns="" xmlns:p14="http://schemas.microsoft.com/office/powerpoint/2010/main" val="363187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350"/>
            <a:ext cx="6095207" cy="6858000"/>
          </a:xfrm>
          <a:prstGeom prst="rect">
            <a:avLst/>
          </a:prstGeom>
        </p:spPr>
      </p:pic>
      <p:grpSp>
        <p:nvGrpSpPr>
          <p:cNvPr id="2" name="组合 10"/>
          <p:cNvGrpSpPr>
            <a:grpSpLocks/>
          </p:cNvGrpSpPr>
          <p:nvPr userDrawn="1"/>
        </p:nvGrpSpPr>
        <p:grpSpPr bwMode="auto">
          <a:xfrm>
            <a:off x="5350767" y="1268414"/>
            <a:ext cx="6839647" cy="4321175"/>
            <a:chOff x="0" y="0"/>
            <a:chExt cx="6840000" cy="4320000"/>
          </a:xfrm>
        </p:grpSpPr>
        <p:sp>
          <p:nvSpPr>
            <p:cNvPr id="5" name="矩形 8"/>
            <p:cNvSpPr>
              <a:spLocks noChangeArrowheads="1"/>
            </p:cNvSpPr>
            <p:nvPr/>
          </p:nvSpPr>
          <p:spPr bwMode="auto">
            <a:xfrm>
              <a:off x="0" y="0"/>
              <a:ext cx="6840000" cy="4320000"/>
            </a:xfrm>
            <a:prstGeom prst="rect">
              <a:avLst/>
            </a:prstGeom>
            <a:solidFill>
              <a:srgbClr val="354B5E">
                <a:alpha val="89803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125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1pPr>
              <a:lvl2pPr marL="6858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6" name="矩形 9"/>
            <p:cNvSpPr>
              <a:spLocks noChangeArrowheads="1"/>
            </p:cNvSpPr>
            <p:nvPr/>
          </p:nvSpPr>
          <p:spPr bwMode="auto">
            <a:xfrm>
              <a:off x="0" y="0"/>
              <a:ext cx="108000" cy="4320000"/>
            </a:xfrm>
            <a:prstGeom prst="rect">
              <a:avLst/>
            </a:prstGeom>
            <a:solidFill>
              <a:srgbClr val="D74B4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125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1pPr>
              <a:lvl2pPr marL="6858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7" name="Freeform 121"/>
          <p:cNvSpPr>
            <a:spLocks noEditPoints="1" noChangeArrowheads="1"/>
          </p:cNvSpPr>
          <p:nvPr userDrawn="1"/>
        </p:nvSpPr>
        <p:spPr bwMode="auto">
          <a:xfrm>
            <a:off x="5614257" y="2076450"/>
            <a:ext cx="374601" cy="374650"/>
          </a:xfrm>
          <a:custGeom>
            <a:avLst/>
            <a:gdLst>
              <a:gd name="T0" fmla="*/ 2147483646 w 200"/>
              <a:gd name="T1" fmla="*/ 0 h 200"/>
              <a:gd name="T2" fmla="*/ 0 w 200"/>
              <a:gd name="T3" fmla="*/ 2147483646 h 200"/>
              <a:gd name="T4" fmla="*/ 2147483646 w 200"/>
              <a:gd name="T5" fmla="*/ 2147483646 h 200"/>
              <a:gd name="T6" fmla="*/ 2147483646 w 200"/>
              <a:gd name="T7" fmla="*/ 2147483646 h 200"/>
              <a:gd name="T8" fmla="*/ 2147483646 w 200"/>
              <a:gd name="T9" fmla="*/ 0 h 200"/>
              <a:gd name="T10" fmla="*/ 2147483646 w 200"/>
              <a:gd name="T11" fmla="*/ 2147483646 h 200"/>
              <a:gd name="T12" fmla="*/ 2147483646 w 200"/>
              <a:gd name="T13" fmla="*/ 2147483646 h 200"/>
              <a:gd name="T14" fmla="*/ 2147483646 w 200"/>
              <a:gd name="T15" fmla="*/ 2147483646 h 200"/>
              <a:gd name="T16" fmla="*/ 2147483646 w 200"/>
              <a:gd name="T17" fmla="*/ 2147483646 h 200"/>
              <a:gd name="T18" fmla="*/ 2147483646 w 200"/>
              <a:gd name="T19" fmla="*/ 2147483646 h 200"/>
              <a:gd name="T20" fmla="*/ 2147483646 w 200"/>
              <a:gd name="T21" fmla="*/ 2147483646 h 200"/>
              <a:gd name="T22" fmla="*/ 2147483646 w 200"/>
              <a:gd name="T23" fmla="*/ 2147483646 h 200"/>
              <a:gd name="T24" fmla="*/ 2147483646 w 200"/>
              <a:gd name="T25" fmla="*/ 2147483646 h 200"/>
              <a:gd name="T26" fmla="*/ 2147483646 w 200"/>
              <a:gd name="T27" fmla="*/ 2147483646 h 200"/>
              <a:gd name="T28" fmla="*/ 2147483646 w 200"/>
              <a:gd name="T29" fmla="*/ 2147483646 h 200"/>
              <a:gd name="T30" fmla="*/ 2147483646 w 200"/>
              <a:gd name="T31" fmla="*/ 2147483646 h 200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200" h="200">
                <a:moveTo>
                  <a:pt x="100" y="0"/>
                </a:moveTo>
                <a:cubicBezTo>
                  <a:pt x="45" y="0"/>
                  <a:pt x="0" y="45"/>
                  <a:pt x="0" y="100"/>
                </a:cubicBezTo>
                <a:cubicBezTo>
                  <a:pt x="0" y="155"/>
                  <a:pt x="45" y="200"/>
                  <a:pt x="100" y="200"/>
                </a:cubicBezTo>
                <a:cubicBezTo>
                  <a:pt x="156" y="200"/>
                  <a:pt x="200" y="155"/>
                  <a:pt x="200" y="100"/>
                </a:cubicBezTo>
                <a:cubicBezTo>
                  <a:pt x="200" y="45"/>
                  <a:pt x="156" y="0"/>
                  <a:pt x="100" y="0"/>
                </a:cubicBezTo>
                <a:close/>
                <a:moveTo>
                  <a:pt x="159" y="73"/>
                </a:moveTo>
                <a:cubicBezTo>
                  <a:pt x="90" y="139"/>
                  <a:pt x="90" y="139"/>
                  <a:pt x="90" y="139"/>
                </a:cubicBezTo>
                <a:cubicBezTo>
                  <a:pt x="89" y="140"/>
                  <a:pt x="88" y="141"/>
                  <a:pt x="86" y="141"/>
                </a:cubicBezTo>
                <a:cubicBezTo>
                  <a:pt x="85" y="141"/>
                  <a:pt x="83" y="140"/>
                  <a:pt x="82" y="139"/>
                </a:cubicBezTo>
                <a:cubicBezTo>
                  <a:pt x="55" y="112"/>
                  <a:pt x="55" y="112"/>
                  <a:pt x="55" y="112"/>
                </a:cubicBezTo>
                <a:cubicBezTo>
                  <a:pt x="53" y="110"/>
                  <a:pt x="53" y="106"/>
                  <a:pt x="55" y="104"/>
                </a:cubicBezTo>
                <a:cubicBezTo>
                  <a:pt x="57" y="102"/>
                  <a:pt x="61" y="102"/>
                  <a:pt x="64" y="104"/>
                </a:cubicBezTo>
                <a:cubicBezTo>
                  <a:pt x="86" y="126"/>
                  <a:pt x="86" y="126"/>
                  <a:pt x="86" y="126"/>
                </a:cubicBezTo>
                <a:cubicBezTo>
                  <a:pt x="150" y="64"/>
                  <a:pt x="150" y="64"/>
                  <a:pt x="150" y="64"/>
                </a:cubicBezTo>
                <a:cubicBezTo>
                  <a:pt x="153" y="62"/>
                  <a:pt x="157" y="62"/>
                  <a:pt x="159" y="64"/>
                </a:cubicBezTo>
                <a:cubicBezTo>
                  <a:pt x="161" y="67"/>
                  <a:pt x="161" y="71"/>
                  <a:pt x="159" y="73"/>
                </a:cubicBezTo>
                <a:close/>
              </a:path>
            </a:pathLst>
          </a:custGeom>
          <a:solidFill>
            <a:srgbClr val="D74B4B"/>
          </a:solidFill>
          <a:ln>
            <a:noFill/>
          </a:ln>
          <a:ex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8" name="Freeform 121"/>
          <p:cNvSpPr>
            <a:spLocks noEditPoints="1" noChangeArrowheads="1"/>
          </p:cNvSpPr>
          <p:nvPr userDrawn="1"/>
        </p:nvSpPr>
        <p:spPr bwMode="auto">
          <a:xfrm>
            <a:off x="5614257" y="3248025"/>
            <a:ext cx="374601" cy="374650"/>
          </a:xfrm>
          <a:custGeom>
            <a:avLst/>
            <a:gdLst>
              <a:gd name="T0" fmla="*/ 2147483646 w 200"/>
              <a:gd name="T1" fmla="*/ 0 h 200"/>
              <a:gd name="T2" fmla="*/ 0 w 200"/>
              <a:gd name="T3" fmla="*/ 2147483646 h 200"/>
              <a:gd name="T4" fmla="*/ 2147483646 w 200"/>
              <a:gd name="T5" fmla="*/ 2147483646 h 200"/>
              <a:gd name="T6" fmla="*/ 2147483646 w 200"/>
              <a:gd name="T7" fmla="*/ 2147483646 h 200"/>
              <a:gd name="T8" fmla="*/ 2147483646 w 200"/>
              <a:gd name="T9" fmla="*/ 0 h 200"/>
              <a:gd name="T10" fmla="*/ 2147483646 w 200"/>
              <a:gd name="T11" fmla="*/ 2147483646 h 200"/>
              <a:gd name="T12" fmla="*/ 2147483646 w 200"/>
              <a:gd name="T13" fmla="*/ 2147483646 h 200"/>
              <a:gd name="T14" fmla="*/ 2147483646 w 200"/>
              <a:gd name="T15" fmla="*/ 2147483646 h 200"/>
              <a:gd name="T16" fmla="*/ 2147483646 w 200"/>
              <a:gd name="T17" fmla="*/ 2147483646 h 200"/>
              <a:gd name="T18" fmla="*/ 2147483646 w 200"/>
              <a:gd name="T19" fmla="*/ 2147483646 h 200"/>
              <a:gd name="T20" fmla="*/ 2147483646 w 200"/>
              <a:gd name="T21" fmla="*/ 2147483646 h 200"/>
              <a:gd name="T22" fmla="*/ 2147483646 w 200"/>
              <a:gd name="T23" fmla="*/ 2147483646 h 200"/>
              <a:gd name="T24" fmla="*/ 2147483646 w 200"/>
              <a:gd name="T25" fmla="*/ 2147483646 h 200"/>
              <a:gd name="T26" fmla="*/ 2147483646 w 200"/>
              <a:gd name="T27" fmla="*/ 2147483646 h 200"/>
              <a:gd name="T28" fmla="*/ 2147483646 w 200"/>
              <a:gd name="T29" fmla="*/ 2147483646 h 200"/>
              <a:gd name="T30" fmla="*/ 2147483646 w 200"/>
              <a:gd name="T31" fmla="*/ 2147483646 h 200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200" h="200">
                <a:moveTo>
                  <a:pt x="100" y="0"/>
                </a:moveTo>
                <a:cubicBezTo>
                  <a:pt x="45" y="0"/>
                  <a:pt x="0" y="45"/>
                  <a:pt x="0" y="100"/>
                </a:cubicBezTo>
                <a:cubicBezTo>
                  <a:pt x="0" y="155"/>
                  <a:pt x="45" y="200"/>
                  <a:pt x="100" y="200"/>
                </a:cubicBezTo>
                <a:cubicBezTo>
                  <a:pt x="156" y="200"/>
                  <a:pt x="200" y="155"/>
                  <a:pt x="200" y="100"/>
                </a:cubicBezTo>
                <a:cubicBezTo>
                  <a:pt x="200" y="45"/>
                  <a:pt x="156" y="0"/>
                  <a:pt x="100" y="0"/>
                </a:cubicBezTo>
                <a:close/>
                <a:moveTo>
                  <a:pt x="159" y="73"/>
                </a:moveTo>
                <a:cubicBezTo>
                  <a:pt x="90" y="139"/>
                  <a:pt x="90" y="139"/>
                  <a:pt x="90" y="139"/>
                </a:cubicBezTo>
                <a:cubicBezTo>
                  <a:pt x="89" y="140"/>
                  <a:pt x="88" y="141"/>
                  <a:pt x="86" y="141"/>
                </a:cubicBezTo>
                <a:cubicBezTo>
                  <a:pt x="85" y="141"/>
                  <a:pt x="83" y="140"/>
                  <a:pt x="82" y="139"/>
                </a:cubicBezTo>
                <a:cubicBezTo>
                  <a:pt x="55" y="112"/>
                  <a:pt x="55" y="112"/>
                  <a:pt x="55" y="112"/>
                </a:cubicBezTo>
                <a:cubicBezTo>
                  <a:pt x="53" y="110"/>
                  <a:pt x="53" y="106"/>
                  <a:pt x="55" y="104"/>
                </a:cubicBezTo>
                <a:cubicBezTo>
                  <a:pt x="57" y="102"/>
                  <a:pt x="61" y="102"/>
                  <a:pt x="64" y="104"/>
                </a:cubicBezTo>
                <a:cubicBezTo>
                  <a:pt x="86" y="126"/>
                  <a:pt x="86" y="126"/>
                  <a:pt x="86" y="126"/>
                </a:cubicBezTo>
                <a:cubicBezTo>
                  <a:pt x="150" y="64"/>
                  <a:pt x="150" y="64"/>
                  <a:pt x="150" y="64"/>
                </a:cubicBezTo>
                <a:cubicBezTo>
                  <a:pt x="153" y="62"/>
                  <a:pt x="157" y="62"/>
                  <a:pt x="159" y="64"/>
                </a:cubicBezTo>
                <a:cubicBezTo>
                  <a:pt x="161" y="67"/>
                  <a:pt x="161" y="71"/>
                  <a:pt x="159" y="73"/>
                </a:cubicBezTo>
                <a:close/>
              </a:path>
            </a:pathLst>
          </a:custGeom>
          <a:solidFill>
            <a:srgbClr val="D74B4B"/>
          </a:solidFill>
          <a:ln>
            <a:noFill/>
          </a:ln>
          <a:ex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9" name="Freeform 121"/>
          <p:cNvSpPr>
            <a:spLocks noEditPoints="1" noChangeArrowheads="1"/>
          </p:cNvSpPr>
          <p:nvPr userDrawn="1"/>
        </p:nvSpPr>
        <p:spPr bwMode="auto">
          <a:xfrm>
            <a:off x="5614257" y="4424363"/>
            <a:ext cx="374601" cy="374650"/>
          </a:xfrm>
          <a:custGeom>
            <a:avLst/>
            <a:gdLst>
              <a:gd name="T0" fmla="*/ 2147483646 w 200"/>
              <a:gd name="T1" fmla="*/ 0 h 200"/>
              <a:gd name="T2" fmla="*/ 0 w 200"/>
              <a:gd name="T3" fmla="*/ 2147483646 h 200"/>
              <a:gd name="T4" fmla="*/ 2147483646 w 200"/>
              <a:gd name="T5" fmla="*/ 2147483646 h 200"/>
              <a:gd name="T6" fmla="*/ 2147483646 w 200"/>
              <a:gd name="T7" fmla="*/ 2147483646 h 200"/>
              <a:gd name="T8" fmla="*/ 2147483646 w 200"/>
              <a:gd name="T9" fmla="*/ 0 h 200"/>
              <a:gd name="T10" fmla="*/ 2147483646 w 200"/>
              <a:gd name="T11" fmla="*/ 2147483646 h 200"/>
              <a:gd name="T12" fmla="*/ 2147483646 w 200"/>
              <a:gd name="T13" fmla="*/ 2147483646 h 200"/>
              <a:gd name="T14" fmla="*/ 2147483646 w 200"/>
              <a:gd name="T15" fmla="*/ 2147483646 h 200"/>
              <a:gd name="T16" fmla="*/ 2147483646 w 200"/>
              <a:gd name="T17" fmla="*/ 2147483646 h 200"/>
              <a:gd name="T18" fmla="*/ 2147483646 w 200"/>
              <a:gd name="T19" fmla="*/ 2147483646 h 200"/>
              <a:gd name="T20" fmla="*/ 2147483646 w 200"/>
              <a:gd name="T21" fmla="*/ 2147483646 h 200"/>
              <a:gd name="T22" fmla="*/ 2147483646 w 200"/>
              <a:gd name="T23" fmla="*/ 2147483646 h 200"/>
              <a:gd name="T24" fmla="*/ 2147483646 w 200"/>
              <a:gd name="T25" fmla="*/ 2147483646 h 200"/>
              <a:gd name="T26" fmla="*/ 2147483646 w 200"/>
              <a:gd name="T27" fmla="*/ 2147483646 h 200"/>
              <a:gd name="T28" fmla="*/ 2147483646 w 200"/>
              <a:gd name="T29" fmla="*/ 2147483646 h 200"/>
              <a:gd name="T30" fmla="*/ 2147483646 w 200"/>
              <a:gd name="T31" fmla="*/ 2147483646 h 200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200" h="200">
                <a:moveTo>
                  <a:pt x="100" y="0"/>
                </a:moveTo>
                <a:cubicBezTo>
                  <a:pt x="45" y="0"/>
                  <a:pt x="0" y="45"/>
                  <a:pt x="0" y="100"/>
                </a:cubicBezTo>
                <a:cubicBezTo>
                  <a:pt x="0" y="155"/>
                  <a:pt x="45" y="200"/>
                  <a:pt x="100" y="200"/>
                </a:cubicBezTo>
                <a:cubicBezTo>
                  <a:pt x="156" y="200"/>
                  <a:pt x="200" y="155"/>
                  <a:pt x="200" y="100"/>
                </a:cubicBezTo>
                <a:cubicBezTo>
                  <a:pt x="200" y="45"/>
                  <a:pt x="156" y="0"/>
                  <a:pt x="100" y="0"/>
                </a:cubicBezTo>
                <a:close/>
                <a:moveTo>
                  <a:pt x="159" y="73"/>
                </a:moveTo>
                <a:cubicBezTo>
                  <a:pt x="90" y="139"/>
                  <a:pt x="90" y="139"/>
                  <a:pt x="90" y="139"/>
                </a:cubicBezTo>
                <a:cubicBezTo>
                  <a:pt x="89" y="140"/>
                  <a:pt x="88" y="141"/>
                  <a:pt x="86" y="141"/>
                </a:cubicBezTo>
                <a:cubicBezTo>
                  <a:pt x="85" y="141"/>
                  <a:pt x="83" y="140"/>
                  <a:pt x="82" y="139"/>
                </a:cubicBezTo>
                <a:cubicBezTo>
                  <a:pt x="55" y="112"/>
                  <a:pt x="55" y="112"/>
                  <a:pt x="55" y="112"/>
                </a:cubicBezTo>
                <a:cubicBezTo>
                  <a:pt x="53" y="110"/>
                  <a:pt x="53" y="106"/>
                  <a:pt x="55" y="104"/>
                </a:cubicBezTo>
                <a:cubicBezTo>
                  <a:pt x="57" y="102"/>
                  <a:pt x="61" y="102"/>
                  <a:pt x="64" y="104"/>
                </a:cubicBezTo>
                <a:cubicBezTo>
                  <a:pt x="86" y="126"/>
                  <a:pt x="86" y="126"/>
                  <a:pt x="86" y="126"/>
                </a:cubicBezTo>
                <a:cubicBezTo>
                  <a:pt x="150" y="64"/>
                  <a:pt x="150" y="64"/>
                  <a:pt x="150" y="64"/>
                </a:cubicBezTo>
                <a:cubicBezTo>
                  <a:pt x="153" y="62"/>
                  <a:pt x="157" y="62"/>
                  <a:pt x="159" y="64"/>
                </a:cubicBezTo>
                <a:cubicBezTo>
                  <a:pt x="161" y="67"/>
                  <a:pt x="161" y="71"/>
                  <a:pt x="159" y="73"/>
                </a:cubicBezTo>
                <a:close/>
              </a:path>
            </a:pathLst>
          </a:custGeom>
          <a:solidFill>
            <a:srgbClr val="D74B4B"/>
          </a:solidFill>
          <a:ln>
            <a:noFill/>
          </a:ln>
          <a:ex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6567303" y="1828593"/>
            <a:ext cx="5178808" cy="87046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1" name="文本占位符 7"/>
          <p:cNvSpPr>
            <a:spLocks noGrp="1"/>
          </p:cNvSpPr>
          <p:nvPr>
            <p:ph type="body" sz="quarter" idx="11"/>
          </p:nvPr>
        </p:nvSpPr>
        <p:spPr>
          <a:xfrm>
            <a:off x="6553406" y="3000119"/>
            <a:ext cx="5178808" cy="87046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2" name="文本占位符 7"/>
          <p:cNvSpPr>
            <a:spLocks noGrp="1"/>
          </p:cNvSpPr>
          <p:nvPr>
            <p:ph type="body" sz="quarter" idx="12"/>
          </p:nvPr>
        </p:nvSpPr>
        <p:spPr>
          <a:xfrm>
            <a:off x="6567303" y="4179817"/>
            <a:ext cx="5178808" cy="87046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="" xmlns:p14="http://schemas.microsoft.com/office/powerpoint/2010/main" val="3657484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58728" y="607510"/>
            <a:ext cx="6341703" cy="79951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386634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3802" y="1122363"/>
            <a:ext cx="914281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3802" y="3602038"/>
            <a:ext cx="914281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</p:spPr>
        <p:txBody>
          <a:bodyPr/>
          <a:lstStyle/>
          <a:p>
            <a:fld id="{52ECA011-6FB0-42BF-B0D7-9D6C808282E8}" type="datetimeFigureOut">
              <a:rPr lang="zh-CN" altLang="en-US" smtClean="0"/>
              <a:pPr/>
              <a:t>2018/2/23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</p:spPr>
        <p:txBody>
          <a:bodyPr/>
          <a:lstStyle/>
          <a:p>
            <a:fld id="{DB8F00F0-71E6-42B1-AD37-8A6C9A09EC5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9303711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  <p:grpSp>
        <p:nvGrpSpPr>
          <p:cNvPr id="2" name="组合 3"/>
          <p:cNvGrpSpPr/>
          <p:nvPr userDrawn="1"/>
        </p:nvGrpSpPr>
        <p:grpSpPr>
          <a:xfrm>
            <a:off x="2071188" y="903325"/>
            <a:ext cx="3026535" cy="1373137"/>
            <a:chOff x="1574311" y="1436916"/>
            <a:chExt cx="3734288" cy="1506333"/>
          </a:xfrm>
          <a:solidFill>
            <a:srgbClr val="D74B4B">
              <a:alpha val="69804"/>
            </a:srgbClr>
          </a:solidFill>
        </p:grpSpPr>
        <p:sp>
          <p:nvSpPr>
            <p:cNvPr id="5" name="矩形 4"/>
            <p:cNvSpPr/>
            <p:nvPr/>
          </p:nvSpPr>
          <p:spPr bwMode="auto">
            <a:xfrm>
              <a:off x="1574311" y="1673243"/>
              <a:ext cx="3099289" cy="1270006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egoe UI" panose="020B0502040204020203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6" name="梯形 5"/>
            <p:cNvSpPr/>
            <p:nvPr/>
          </p:nvSpPr>
          <p:spPr>
            <a:xfrm rot="5400000">
              <a:off x="4237931" y="1872581"/>
              <a:ext cx="1506333" cy="635003"/>
            </a:xfrm>
            <a:prstGeom prst="trapezoi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直角三角形 6"/>
            <p:cNvSpPr/>
            <p:nvPr/>
          </p:nvSpPr>
          <p:spPr>
            <a:xfrm rot="10800000">
              <a:off x="4673595" y="1436916"/>
              <a:ext cx="635003" cy="175192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1807" y="1392839"/>
            <a:ext cx="2070646" cy="394106"/>
          </a:xfrm>
          <a:prstGeom prst="rect">
            <a:avLst/>
          </a:prstGeom>
        </p:spPr>
      </p:pic>
      <p:sp>
        <p:nvSpPr>
          <p:cNvPr id="9" name="矩形 8"/>
          <p:cNvSpPr/>
          <p:nvPr userDrawn="1"/>
        </p:nvSpPr>
        <p:spPr bwMode="auto">
          <a:xfrm>
            <a:off x="4518942" y="1118754"/>
            <a:ext cx="5538148" cy="1929246"/>
          </a:xfrm>
          <a:prstGeom prst="rect">
            <a:avLst/>
          </a:prstGeom>
          <a:solidFill>
            <a:srgbClr val="D74B4B">
              <a:alpha val="69804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5" name="标题 14"/>
          <p:cNvSpPr>
            <a:spLocks noGrp="1"/>
          </p:cNvSpPr>
          <p:nvPr>
            <p:ph type="title"/>
          </p:nvPr>
        </p:nvSpPr>
        <p:spPr>
          <a:xfrm>
            <a:off x="4713205" y="1307718"/>
            <a:ext cx="6341703" cy="799519"/>
          </a:xfrm>
          <a:prstGeom prst="rect">
            <a:avLst/>
          </a:prstGeom>
        </p:spPr>
        <p:txBody>
          <a:bodyPr>
            <a:noAutofit/>
          </a:bodyPr>
          <a:lstStyle>
            <a:lvl1pPr algn="just">
              <a:defRPr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sp>
        <p:nvSpPr>
          <p:cNvPr id="18" name="副标题 2"/>
          <p:cNvSpPr>
            <a:spLocks noGrp="1"/>
          </p:cNvSpPr>
          <p:nvPr>
            <p:ph type="subTitle" idx="1"/>
          </p:nvPr>
        </p:nvSpPr>
        <p:spPr>
          <a:xfrm>
            <a:off x="4713204" y="2037669"/>
            <a:ext cx="4515994" cy="64681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28498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 dirty="0"/>
          </a:p>
        </p:txBody>
      </p:sp>
    </p:spTree>
    <p:extLst>
      <p:ext uri="{BB962C8B-B14F-4D97-AF65-F5344CB8AC3E}">
        <p14:creationId xmlns="" xmlns:p14="http://schemas.microsoft.com/office/powerpoint/2010/main" val="3472647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899337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6" r:id="rId4"/>
    <p:sldLayoutId id="2147483667" r:id="rId5"/>
    <p:sldLayoutId id="2147483672" r:id="rId6"/>
    <p:sldLayoutId id="2147483673" r:id="rId7"/>
    <p:sldLayoutId id="2147483674" r:id="rId8"/>
    <p:sldLayoutId id="2147483675" r:id="rId9"/>
    <p:sldLayoutId id="2147483676" r:id="rId10"/>
  </p:sldLayoutIdLst>
  <p:txStyles>
    <p:titleStyle>
      <a:lvl1pPr algn="l" defTabSz="914309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77" indent="-228577" algn="l" defTabSz="9143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31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86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40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94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49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03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57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11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9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63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7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71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26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8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3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Data" Target="../diagrams/data3.xml"/><Relationship Id="rId7" Type="http://schemas.openxmlformats.org/officeDocument/2006/relationships/diagramData" Target="../diagrams/data4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10" Type="http://schemas.openxmlformats.org/officeDocument/2006/relationships/diagramColors" Target="../diagrams/colors4.xml"/><Relationship Id="rId4" Type="http://schemas.openxmlformats.org/officeDocument/2006/relationships/diagramLayout" Target="../diagrams/layout3.xml"/><Relationship Id="rId9" Type="http://schemas.openxmlformats.org/officeDocument/2006/relationships/diagramQuickStyle" Target="../diagrams/quickStyle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3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1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标题 24"/>
          <p:cNvSpPr>
            <a:spLocks noGrp="1"/>
          </p:cNvSpPr>
          <p:nvPr>
            <p:ph type="title"/>
          </p:nvPr>
        </p:nvSpPr>
        <p:spPr>
          <a:xfrm>
            <a:off x="4511187" y="1096167"/>
            <a:ext cx="5547214" cy="914487"/>
          </a:xfrm>
        </p:spPr>
        <p:txBody>
          <a:bodyPr/>
          <a:lstStyle/>
          <a:p>
            <a:pPr algn="ctr"/>
            <a:r>
              <a:rPr lang="zh-CN" altLang="en-US" dirty="0" smtClean="0"/>
              <a:t>商品期权适当性测试大纲解读</a:t>
            </a:r>
            <a:endParaRPr lang="zh-CN" altLang="en-US" dirty="0"/>
          </a:p>
        </p:txBody>
      </p:sp>
      <p:sp>
        <p:nvSpPr>
          <p:cNvPr id="26" name="副标题 25"/>
          <p:cNvSpPr>
            <a:spLocks noGrp="1"/>
          </p:cNvSpPr>
          <p:nvPr>
            <p:ph type="subTitle" idx="1"/>
          </p:nvPr>
        </p:nvSpPr>
        <p:spPr>
          <a:xfrm>
            <a:off x="5174439" y="2293585"/>
            <a:ext cx="4515994" cy="646811"/>
          </a:xfrm>
        </p:spPr>
        <p:txBody>
          <a:bodyPr/>
          <a:lstStyle/>
          <a:p>
            <a:pPr algn="ctr"/>
            <a:r>
              <a:rPr lang="zh-CN" altLang="en-US" sz="2000" b="0" dirty="0" smtClean="0"/>
              <a:t>期货衍生品部</a:t>
            </a:r>
            <a:endParaRPr lang="en-US" altLang="zh-CN" sz="2000" b="0" dirty="0" smtClean="0"/>
          </a:p>
          <a:p>
            <a:pPr algn="ctr"/>
            <a:r>
              <a:rPr lang="zh-CN" altLang="en-US" sz="2000" b="0" dirty="0" smtClean="0"/>
              <a:t>杜梦箫 </a:t>
            </a:r>
            <a:endParaRPr lang="zh-CN" altLang="en-US" sz="2000" b="0" dirty="0"/>
          </a:p>
        </p:txBody>
      </p:sp>
    </p:spTree>
    <p:extLst>
      <p:ext uri="{BB962C8B-B14F-4D97-AF65-F5344CB8AC3E}">
        <p14:creationId xmlns="" xmlns:p14="http://schemas.microsoft.com/office/powerpoint/2010/main" val="37749853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讲师介绍</a:t>
            </a:r>
            <a:endParaRPr lang="zh-CN" altLang="en-US" dirty="0"/>
          </a:p>
        </p:txBody>
      </p:sp>
      <p:sp>
        <p:nvSpPr>
          <p:cNvPr id="3" name="椭圆 2"/>
          <p:cNvSpPr/>
          <p:nvPr/>
        </p:nvSpPr>
        <p:spPr>
          <a:xfrm>
            <a:off x="1637518" y="2427595"/>
            <a:ext cx="2838365" cy="2838735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Rectangle 2"/>
          <p:cNvSpPr/>
          <p:nvPr/>
        </p:nvSpPr>
        <p:spPr>
          <a:xfrm>
            <a:off x="5681052" y="2484593"/>
            <a:ext cx="4252359" cy="2597150"/>
          </a:xfrm>
          <a:prstGeom prst="rect">
            <a:avLst/>
          </a:prstGeom>
          <a:solidFill>
            <a:srgbClr val="D74B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70592" y="2719838"/>
            <a:ext cx="323808" cy="325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矩形 176"/>
          <p:cNvSpPr>
            <a:spLocks noChangeArrowheads="1"/>
          </p:cNvSpPr>
          <p:nvPr/>
        </p:nvSpPr>
        <p:spPr bwMode="auto">
          <a:xfrm>
            <a:off x="5793454" y="3268705"/>
            <a:ext cx="3839277" cy="1355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8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杜梦箫，布里斯托大学金融硕士，期货衍生品部业务经理，负责商品期权的推广与投教工作，参与商品期权适当性测试大纲与试题编著。</a:t>
            </a:r>
            <a:endParaRPr lang="zh-CN" altLang="en-US" sz="18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0890533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/>
          <p:cNvGrpSpPr>
            <a:grpSpLocks noChangeAspect="1"/>
          </p:cNvGrpSpPr>
          <p:nvPr/>
        </p:nvGrpSpPr>
        <p:grpSpPr bwMode="auto">
          <a:xfrm>
            <a:off x="1508680" y="1643063"/>
            <a:ext cx="1079359" cy="1079500"/>
            <a:chOff x="0" y="0"/>
            <a:chExt cx="1080000" cy="1080000"/>
          </a:xfrm>
          <a:solidFill>
            <a:srgbClr val="D74B4B"/>
          </a:solidFill>
        </p:grpSpPr>
        <p:sp>
          <p:nvSpPr>
            <p:cNvPr id="21534" name="圆角矩形 4"/>
            <p:cNvSpPr>
              <a:spLocks noChangeAspect="1" noChangeArrowheads="1"/>
            </p:cNvSpPr>
            <p:nvPr/>
          </p:nvSpPr>
          <p:spPr bwMode="auto">
            <a:xfrm rot="1800000">
              <a:off x="0" y="0"/>
              <a:ext cx="1080000" cy="1080000"/>
            </a:xfrm>
            <a:prstGeom prst="roundRect">
              <a:avLst>
                <a:gd name="adj" fmla="val 30000"/>
              </a:avLst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125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1pPr>
              <a:lvl2pPr marL="6858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1535" name="圆角矩形 5"/>
            <p:cNvSpPr>
              <a:spLocks noChangeAspect="1" noChangeArrowheads="1"/>
            </p:cNvSpPr>
            <p:nvPr/>
          </p:nvSpPr>
          <p:spPr bwMode="auto">
            <a:xfrm rot="2700000">
              <a:off x="0" y="0"/>
              <a:ext cx="1080000" cy="1080000"/>
            </a:xfrm>
            <a:prstGeom prst="roundRect">
              <a:avLst>
                <a:gd name="adj" fmla="val 30000"/>
              </a:avLst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125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1pPr>
              <a:lvl2pPr marL="6858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cxnSp>
        <p:nvCxnSpPr>
          <p:cNvPr id="21509" name="直接连接符 18"/>
          <p:cNvCxnSpPr>
            <a:cxnSpLocks noChangeShapeType="1"/>
          </p:cNvCxnSpPr>
          <p:nvPr/>
        </p:nvCxnSpPr>
        <p:spPr bwMode="auto">
          <a:xfrm>
            <a:off x="2048360" y="2813050"/>
            <a:ext cx="0" cy="539750"/>
          </a:xfrm>
          <a:prstGeom prst="line">
            <a:avLst/>
          </a:prstGeom>
          <a:noFill/>
          <a:ln w="19050">
            <a:solidFill>
              <a:srgbClr val="D74B4B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1510" name="文本框 22"/>
          <p:cNvSpPr txBox="1">
            <a:spLocks noChangeArrowheads="1"/>
          </p:cNvSpPr>
          <p:nvPr/>
        </p:nvSpPr>
        <p:spPr bwMode="auto">
          <a:xfrm>
            <a:off x="1474677" y="3292092"/>
            <a:ext cx="1415772" cy="95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00000"/>
              </a:lnSpc>
              <a:buNone/>
            </a:pPr>
            <a:r>
              <a:rPr lang="zh-CN" altLang="en-US" sz="2400" dirty="0" smtClean="0">
                <a:latin typeface="+mn-ea"/>
                <a:ea typeface="+mn-ea"/>
              </a:rPr>
              <a:t>完善大纲</a:t>
            </a:r>
            <a:endParaRPr lang="en-US" altLang="zh-CN" sz="2400" dirty="0" smtClean="0">
              <a:latin typeface="+mn-ea"/>
              <a:ea typeface="+mn-ea"/>
            </a:endParaRPr>
          </a:p>
          <a:p>
            <a:pPr algn="ctr">
              <a:lnSpc>
                <a:spcPct val="100000"/>
              </a:lnSpc>
              <a:buNone/>
            </a:pPr>
            <a:r>
              <a:rPr lang="zh-CN" altLang="en-US" sz="2400" dirty="0" smtClean="0">
                <a:latin typeface="+mn-ea"/>
                <a:ea typeface="+mn-ea"/>
              </a:rPr>
              <a:t>优化题库</a:t>
            </a:r>
            <a:endParaRPr lang="zh-CN" altLang="en-US" sz="2400" dirty="0">
              <a:latin typeface="+mn-ea"/>
              <a:ea typeface="+mn-ea"/>
            </a:endParaRPr>
          </a:p>
        </p:txBody>
      </p:sp>
      <p:sp>
        <p:nvSpPr>
          <p:cNvPr id="21511" name="文本框 23"/>
          <p:cNvSpPr txBox="1">
            <a:spLocks noChangeArrowheads="1"/>
          </p:cNvSpPr>
          <p:nvPr/>
        </p:nvSpPr>
        <p:spPr bwMode="auto">
          <a:xfrm>
            <a:off x="788048" y="4421079"/>
            <a:ext cx="3121800" cy="1387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>
              <a:buFont typeface="Wingdings" pitchFamily="2" charset="2"/>
              <a:buChar char="ü"/>
            </a:pPr>
            <a:r>
              <a:rPr lang="zh-CN" altLang="en-US" sz="1800" dirty="0" smtClean="0">
                <a:ea typeface="微软雅黑 Light"/>
              </a:rPr>
              <a:t>题库重新审核</a:t>
            </a:r>
            <a:endParaRPr lang="en-US" altLang="zh-CN" sz="1800" dirty="0" smtClean="0">
              <a:ea typeface="微软雅黑 Light"/>
            </a:endParaRPr>
          </a:p>
          <a:p>
            <a:pPr>
              <a:buFont typeface="Wingdings" pitchFamily="2" charset="2"/>
              <a:buChar char="ü"/>
            </a:pPr>
            <a:r>
              <a:rPr lang="zh-CN" altLang="en-US" sz="1800" dirty="0" smtClean="0">
                <a:ea typeface="微软雅黑 Light"/>
              </a:rPr>
              <a:t>调整知识点</a:t>
            </a:r>
            <a:endParaRPr lang="en-US" altLang="zh-CN" sz="1800" dirty="0" smtClean="0">
              <a:ea typeface="微软雅黑 Light"/>
            </a:endParaRPr>
          </a:p>
          <a:p>
            <a:pPr>
              <a:buFont typeface="Wingdings" pitchFamily="2" charset="2"/>
              <a:buChar char="ü"/>
            </a:pPr>
            <a:r>
              <a:rPr lang="zh-CN" altLang="en-US" sz="1800" dirty="0" smtClean="0">
                <a:ea typeface="微软雅黑 Light"/>
              </a:rPr>
              <a:t>公布大纲、知识点与样题</a:t>
            </a:r>
            <a:endParaRPr lang="en-US" altLang="zh-CN" sz="1800" dirty="0" smtClean="0">
              <a:ea typeface="微软雅黑 Light"/>
            </a:endParaRPr>
          </a:p>
        </p:txBody>
      </p:sp>
      <p:grpSp>
        <p:nvGrpSpPr>
          <p:cNvPr id="3" name="组合 7"/>
          <p:cNvGrpSpPr>
            <a:grpSpLocks noChangeAspect="1"/>
          </p:cNvGrpSpPr>
          <p:nvPr/>
        </p:nvGrpSpPr>
        <p:grpSpPr bwMode="auto">
          <a:xfrm>
            <a:off x="5081580" y="1580000"/>
            <a:ext cx="1079359" cy="1079500"/>
            <a:chOff x="0" y="0"/>
            <a:chExt cx="1080001" cy="1080000"/>
          </a:xfrm>
        </p:grpSpPr>
        <p:sp>
          <p:nvSpPr>
            <p:cNvPr id="21532" name="圆角矩形 8"/>
            <p:cNvSpPr>
              <a:spLocks noChangeAspect="1" noChangeArrowheads="1"/>
            </p:cNvSpPr>
            <p:nvPr/>
          </p:nvSpPr>
          <p:spPr bwMode="auto">
            <a:xfrm rot="1800000">
              <a:off x="0" y="0"/>
              <a:ext cx="1080000" cy="1080000"/>
            </a:xfrm>
            <a:prstGeom prst="roundRect">
              <a:avLst>
                <a:gd name="adj" fmla="val 30000"/>
              </a:avLst>
            </a:prstGeom>
            <a:solidFill>
              <a:srgbClr val="D74B4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125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1pPr>
              <a:lvl2pPr marL="6858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1533" name="圆角矩形 9"/>
            <p:cNvSpPr>
              <a:spLocks noChangeAspect="1" noChangeArrowheads="1"/>
            </p:cNvSpPr>
            <p:nvPr/>
          </p:nvSpPr>
          <p:spPr bwMode="auto">
            <a:xfrm rot="2700000">
              <a:off x="1" y="0"/>
              <a:ext cx="1080000" cy="1080000"/>
            </a:xfrm>
            <a:prstGeom prst="roundRect">
              <a:avLst>
                <a:gd name="adj" fmla="val 30000"/>
              </a:avLst>
            </a:prstGeom>
            <a:solidFill>
              <a:srgbClr val="354B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125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1pPr>
              <a:lvl2pPr marL="6858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cxnSp>
        <p:nvCxnSpPr>
          <p:cNvPr id="21513" name="直接连接符 19"/>
          <p:cNvCxnSpPr>
            <a:cxnSpLocks noChangeShapeType="1"/>
          </p:cNvCxnSpPr>
          <p:nvPr/>
        </p:nvCxnSpPr>
        <p:spPr bwMode="auto">
          <a:xfrm>
            <a:off x="5558200" y="2828816"/>
            <a:ext cx="0" cy="539750"/>
          </a:xfrm>
          <a:prstGeom prst="line">
            <a:avLst/>
          </a:prstGeom>
          <a:noFill/>
          <a:ln w="19050">
            <a:solidFill>
              <a:srgbClr val="354B5E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1514" name="文本框 24"/>
          <p:cNvSpPr txBox="1">
            <a:spLocks noChangeArrowheads="1"/>
          </p:cNvSpPr>
          <p:nvPr/>
        </p:nvSpPr>
        <p:spPr bwMode="auto">
          <a:xfrm>
            <a:off x="4858391" y="3292093"/>
            <a:ext cx="2031325" cy="95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buNone/>
            </a:pPr>
            <a:r>
              <a:rPr lang="zh-CN" altLang="en-US" sz="2400" dirty="0" smtClean="0">
                <a:latin typeface="+mn-ea"/>
                <a:ea typeface="+mn-ea"/>
              </a:rPr>
              <a:t>调整试题结构</a:t>
            </a:r>
            <a:endParaRPr lang="en-US" altLang="zh-CN" sz="2400" dirty="0" smtClean="0">
              <a:latin typeface="+mn-ea"/>
              <a:ea typeface="+mn-ea"/>
            </a:endParaRPr>
          </a:p>
          <a:p>
            <a:pPr>
              <a:lnSpc>
                <a:spcPct val="100000"/>
              </a:lnSpc>
              <a:buNone/>
            </a:pPr>
            <a:r>
              <a:rPr lang="zh-CN" altLang="en-US" sz="2400" dirty="0" smtClean="0">
                <a:latin typeface="+mn-ea"/>
                <a:ea typeface="+mn-ea"/>
              </a:rPr>
              <a:t>提高容错率</a:t>
            </a:r>
            <a:endParaRPr lang="en-US" altLang="zh-CN" sz="2400" dirty="0" smtClean="0">
              <a:latin typeface="+mn-ea"/>
              <a:ea typeface="+mn-ea"/>
            </a:endParaRPr>
          </a:p>
        </p:txBody>
      </p:sp>
      <p:sp>
        <p:nvSpPr>
          <p:cNvPr id="21515" name="文本框 27"/>
          <p:cNvSpPr txBox="1">
            <a:spLocks noChangeArrowheads="1"/>
          </p:cNvSpPr>
          <p:nvPr/>
        </p:nvSpPr>
        <p:spPr bwMode="auto">
          <a:xfrm>
            <a:off x="4755089" y="4326486"/>
            <a:ext cx="2520622" cy="406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>
              <a:buFont typeface="Wingdings" pitchFamily="2" charset="2"/>
              <a:buChar char="ü"/>
            </a:pPr>
            <a:r>
              <a:rPr lang="zh-CN" altLang="en-US" sz="1800" dirty="0" smtClean="0">
                <a:ea typeface="微软雅黑 Light"/>
              </a:rPr>
              <a:t>题型调整</a:t>
            </a:r>
            <a:endParaRPr lang="en-US" altLang="zh-CN" sz="1800" dirty="0">
              <a:ea typeface="微软雅黑 Light"/>
            </a:endParaRPr>
          </a:p>
        </p:txBody>
      </p:sp>
      <p:grpSp>
        <p:nvGrpSpPr>
          <p:cNvPr id="5" name="组合 10"/>
          <p:cNvGrpSpPr>
            <a:grpSpLocks noChangeAspect="1"/>
          </p:cNvGrpSpPr>
          <p:nvPr/>
        </p:nvGrpSpPr>
        <p:grpSpPr bwMode="auto">
          <a:xfrm>
            <a:off x="8827904" y="1548470"/>
            <a:ext cx="1080947" cy="1079500"/>
            <a:chOff x="0" y="0"/>
            <a:chExt cx="1080000" cy="1080000"/>
          </a:xfrm>
          <a:solidFill>
            <a:srgbClr val="D74B4B"/>
          </a:solidFill>
        </p:grpSpPr>
        <p:sp>
          <p:nvSpPr>
            <p:cNvPr id="21530" name="圆角矩形 11"/>
            <p:cNvSpPr>
              <a:spLocks noChangeAspect="1" noChangeArrowheads="1"/>
            </p:cNvSpPr>
            <p:nvPr/>
          </p:nvSpPr>
          <p:spPr bwMode="auto">
            <a:xfrm rot="1800000">
              <a:off x="0" y="0"/>
              <a:ext cx="1080000" cy="1080000"/>
            </a:xfrm>
            <a:prstGeom prst="roundRect">
              <a:avLst>
                <a:gd name="adj" fmla="val 30000"/>
              </a:avLst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125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1pPr>
              <a:lvl2pPr marL="6858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1531" name="圆角矩形 12"/>
            <p:cNvSpPr>
              <a:spLocks noChangeAspect="1" noChangeArrowheads="1"/>
            </p:cNvSpPr>
            <p:nvPr/>
          </p:nvSpPr>
          <p:spPr bwMode="auto">
            <a:xfrm rot="2700000">
              <a:off x="0" y="0"/>
              <a:ext cx="1080000" cy="1080000"/>
            </a:xfrm>
            <a:prstGeom prst="roundRect">
              <a:avLst>
                <a:gd name="adj" fmla="val 30000"/>
              </a:avLst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125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1pPr>
              <a:lvl2pPr marL="6858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cxnSp>
        <p:nvCxnSpPr>
          <p:cNvPr id="21517" name="直接连接符 20"/>
          <p:cNvCxnSpPr>
            <a:cxnSpLocks noChangeShapeType="1"/>
          </p:cNvCxnSpPr>
          <p:nvPr/>
        </p:nvCxnSpPr>
        <p:spPr bwMode="auto">
          <a:xfrm>
            <a:off x="9367584" y="2718457"/>
            <a:ext cx="0" cy="539750"/>
          </a:xfrm>
          <a:prstGeom prst="line">
            <a:avLst/>
          </a:prstGeom>
          <a:noFill/>
          <a:ln w="19050">
            <a:solidFill>
              <a:srgbClr val="D74B4B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1518" name="文本框 25"/>
          <p:cNvSpPr txBox="1">
            <a:spLocks noChangeArrowheads="1"/>
          </p:cNvSpPr>
          <p:nvPr/>
        </p:nvSpPr>
        <p:spPr bwMode="auto">
          <a:xfrm>
            <a:off x="8763163" y="3370920"/>
            <a:ext cx="141577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00000"/>
              </a:lnSpc>
              <a:buNone/>
            </a:pPr>
            <a:r>
              <a:rPr lang="zh-CN" altLang="en-US" sz="2400" dirty="0" smtClean="0">
                <a:latin typeface="+mn-ea"/>
                <a:ea typeface="+mn-ea"/>
              </a:rPr>
              <a:t>加强培训</a:t>
            </a:r>
          </a:p>
        </p:txBody>
      </p:sp>
      <p:sp>
        <p:nvSpPr>
          <p:cNvPr id="21519" name="文本框 28"/>
          <p:cNvSpPr txBox="1">
            <a:spLocks noChangeArrowheads="1"/>
          </p:cNvSpPr>
          <p:nvPr/>
        </p:nvSpPr>
        <p:spPr bwMode="auto">
          <a:xfrm>
            <a:off x="8628023" y="4116034"/>
            <a:ext cx="2942768" cy="1701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>
              <a:buFont typeface="Wingdings" pitchFamily="2" charset="2"/>
              <a:buChar char="ü"/>
            </a:pPr>
            <a:r>
              <a:rPr lang="zh-CN" altLang="en-US" sz="1800" dirty="0" smtClean="0">
                <a:ea typeface="微软雅黑 Light"/>
              </a:rPr>
              <a:t>适当性考试大纲培训</a:t>
            </a:r>
            <a:endParaRPr lang="en-US" altLang="zh-CN" sz="1800" dirty="0" smtClean="0">
              <a:ea typeface="微软雅黑 Light"/>
            </a:endParaRPr>
          </a:p>
          <a:p>
            <a:pPr>
              <a:buFont typeface="Wingdings" pitchFamily="2" charset="2"/>
              <a:buChar char="ü"/>
            </a:pPr>
            <a:r>
              <a:rPr lang="zh-CN" altLang="en-US" sz="1800" dirty="0" smtClean="0">
                <a:ea typeface="微软雅黑 Light"/>
              </a:rPr>
              <a:t>为期货公司培养人才</a:t>
            </a:r>
            <a:endParaRPr lang="en-US" altLang="zh-CN" sz="1800" dirty="0" smtClean="0">
              <a:ea typeface="微软雅黑 Light"/>
            </a:endParaRPr>
          </a:p>
          <a:p>
            <a:pPr>
              <a:buFont typeface="Wingdings" pitchFamily="2" charset="2"/>
              <a:buChar char="ü"/>
            </a:pPr>
            <a:r>
              <a:rPr lang="zh-CN" altLang="en-US" sz="1800" dirty="0" smtClean="0">
                <a:ea typeface="微软雅黑 Light"/>
              </a:rPr>
              <a:t>加强投资者培训，便利投资者学习期权知识</a:t>
            </a:r>
            <a:endParaRPr lang="en-US" altLang="zh-CN" sz="1800" dirty="0" smtClean="0">
              <a:ea typeface="微软雅黑 Light"/>
            </a:endParaRPr>
          </a:p>
        </p:txBody>
      </p:sp>
      <p:sp>
        <p:nvSpPr>
          <p:cNvPr id="21524" name="KSO_Shape"/>
          <p:cNvSpPr>
            <a:spLocks noChangeAspect="1" noChangeArrowheads="1"/>
          </p:cNvSpPr>
          <p:nvPr/>
        </p:nvSpPr>
        <p:spPr bwMode="auto">
          <a:xfrm>
            <a:off x="1688045" y="1862139"/>
            <a:ext cx="720631" cy="714375"/>
          </a:xfrm>
          <a:custGeom>
            <a:avLst/>
            <a:gdLst>
              <a:gd name="T0" fmla="*/ 14639 w 2262188"/>
              <a:gd name="T1" fmla="*/ 22235 h 2241550"/>
              <a:gd name="T2" fmla="*/ 0 w 2262188"/>
              <a:gd name="T3" fmla="*/ 19621 h 2241550"/>
              <a:gd name="T4" fmla="*/ 9961 w 2262188"/>
              <a:gd name="T5" fmla="*/ 20660 h 2241550"/>
              <a:gd name="T6" fmla="*/ 4776 w 2262188"/>
              <a:gd name="T7" fmla="*/ 18561 h 2241550"/>
              <a:gd name="T8" fmla="*/ 19791 w 2262188"/>
              <a:gd name="T9" fmla="*/ 17764 h 2241550"/>
              <a:gd name="T10" fmla="*/ 19791 w 2262188"/>
              <a:gd name="T11" fmla="*/ 16950 h 2241550"/>
              <a:gd name="T12" fmla="*/ 19791 w 2262188"/>
              <a:gd name="T13" fmla="*/ 15689 h 2241550"/>
              <a:gd name="T14" fmla="*/ 14809 w 2262188"/>
              <a:gd name="T15" fmla="*/ 18378 h 2241550"/>
              <a:gd name="T16" fmla="*/ 0 w 2262188"/>
              <a:gd name="T17" fmla="*/ 15167 h 2241550"/>
              <a:gd name="T18" fmla="*/ 13444 w 2262188"/>
              <a:gd name="T19" fmla="*/ 17114 h 2241550"/>
              <a:gd name="T20" fmla="*/ 13743 w 2262188"/>
              <a:gd name="T21" fmla="*/ 17001 h 2241550"/>
              <a:gd name="T22" fmla="*/ 14380 w 2262188"/>
              <a:gd name="T23" fmla="*/ 16929 h 2241550"/>
              <a:gd name="T24" fmla="*/ 14922 w 2262188"/>
              <a:gd name="T25" fmla="*/ 16980 h 2241550"/>
              <a:gd name="T26" fmla="*/ 17288 w 2262188"/>
              <a:gd name="T27" fmla="*/ 15546 h 2241550"/>
              <a:gd name="T28" fmla="*/ 17072 w 2262188"/>
              <a:gd name="T29" fmla="*/ 15392 h 2241550"/>
              <a:gd name="T30" fmla="*/ 17044 w 2262188"/>
              <a:gd name="T31" fmla="*/ 15259 h 2241550"/>
              <a:gd name="T32" fmla="*/ 17142 w 2262188"/>
              <a:gd name="T33" fmla="*/ 15125 h 2241550"/>
              <a:gd name="T34" fmla="*/ 10260 w 2262188"/>
              <a:gd name="T35" fmla="*/ 12987 h 2241550"/>
              <a:gd name="T36" fmla="*/ 5046 w 2262188"/>
              <a:gd name="T37" fmla="*/ 11660 h 2241550"/>
              <a:gd name="T38" fmla="*/ 6120 w 2262188"/>
              <a:gd name="T39" fmla="*/ 12517 h 2241550"/>
              <a:gd name="T40" fmla="*/ 5723 w 2262188"/>
              <a:gd name="T41" fmla="*/ 12611 h 2241550"/>
              <a:gd name="T42" fmla="*/ 5013 w 2262188"/>
              <a:gd name="T43" fmla="*/ 12618 h 2241550"/>
              <a:gd name="T44" fmla="*/ 2175 w 2262188"/>
              <a:gd name="T45" fmla="*/ 13944 h 2241550"/>
              <a:gd name="T46" fmla="*/ 2588 w 2262188"/>
              <a:gd name="T47" fmla="*/ 14122 h 2241550"/>
              <a:gd name="T48" fmla="*/ 2670 w 2262188"/>
              <a:gd name="T49" fmla="*/ 14251 h 2241550"/>
              <a:gd name="T50" fmla="*/ 2628 w 2262188"/>
              <a:gd name="T51" fmla="*/ 14387 h 2241550"/>
              <a:gd name="T52" fmla="*/ 2478 w 2262188"/>
              <a:gd name="T53" fmla="*/ 14499 h 2241550"/>
              <a:gd name="T54" fmla="*/ 8346 w 2262188"/>
              <a:gd name="T55" fmla="*/ 10533 h 2241550"/>
              <a:gd name="T56" fmla="*/ 3516 w 2262188"/>
              <a:gd name="T57" fmla="*/ 7957 h 2241550"/>
              <a:gd name="T58" fmla="*/ 23307 w 2262188"/>
              <a:gd name="T59" fmla="*/ 7091 h 2241550"/>
              <a:gd name="T60" fmla="*/ 8561 w 2262188"/>
              <a:gd name="T61" fmla="*/ 10137 h 2241550"/>
              <a:gd name="T62" fmla="*/ 18515 w 2262188"/>
              <a:gd name="T63" fmla="*/ 7763 h 2241550"/>
              <a:gd name="T64" fmla="*/ 13347 w 2262188"/>
              <a:gd name="T65" fmla="*/ 6810 h 2241550"/>
              <a:gd name="T66" fmla="*/ 23307 w 2262188"/>
              <a:gd name="T67" fmla="*/ 4772 h 2241550"/>
              <a:gd name="T68" fmla="*/ 8498 w 2262188"/>
              <a:gd name="T69" fmla="*/ 6717 h 2241550"/>
              <a:gd name="T70" fmla="*/ 3516 w 2262188"/>
              <a:gd name="T71" fmla="*/ 4029 h 2241550"/>
              <a:gd name="T72" fmla="*/ 8106 w 2262188"/>
              <a:gd name="T73" fmla="*/ 2407 h 2241550"/>
              <a:gd name="T74" fmla="*/ 6186 w 2262188"/>
              <a:gd name="T75" fmla="*/ 3473 h 2241550"/>
              <a:gd name="T76" fmla="*/ 6266 w 2262188"/>
              <a:gd name="T77" fmla="*/ 3607 h 2241550"/>
              <a:gd name="T78" fmla="*/ 6216 w 2262188"/>
              <a:gd name="T79" fmla="*/ 3741 h 2241550"/>
              <a:gd name="T80" fmla="*/ 5941 w 2262188"/>
              <a:gd name="T81" fmla="*/ 3906 h 2241550"/>
              <a:gd name="T82" fmla="*/ 8451 w 2262188"/>
              <a:gd name="T83" fmla="*/ 5305 h 2241550"/>
              <a:gd name="T84" fmla="*/ 9054 w 2262188"/>
              <a:gd name="T85" fmla="*/ 5270 h 2241550"/>
              <a:gd name="T86" fmla="*/ 9610 w 2262188"/>
              <a:gd name="T87" fmla="*/ 5354 h 2241550"/>
              <a:gd name="T88" fmla="*/ 12534 w 2262188"/>
              <a:gd name="T89" fmla="*/ 4809 h 2241550"/>
              <a:gd name="T90" fmla="*/ 18024 w 2262188"/>
              <a:gd name="T91" fmla="*/ 9119 h 2241550"/>
              <a:gd name="T92" fmla="*/ 18528 w 2262188"/>
              <a:gd name="T93" fmla="*/ 3865 h 2241550"/>
              <a:gd name="T94" fmla="*/ 20738 w 2262188"/>
              <a:gd name="T95" fmla="*/ 2781 h 2241550"/>
              <a:gd name="T96" fmla="*/ 20640 w 2262188"/>
              <a:gd name="T97" fmla="*/ 2647 h 2241550"/>
              <a:gd name="T98" fmla="*/ 20670 w 2262188"/>
              <a:gd name="T99" fmla="*/ 2516 h 2241550"/>
              <a:gd name="T100" fmla="*/ 20885 w 2262188"/>
              <a:gd name="T101" fmla="*/ 2362 h 2241550"/>
              <a:gd name="T102" fmla="*/ 18523 w 2262188"/>
              <a:gd name="T103" fmla="*/ 925 h 2241550"/>
              <a:gd name="T104" fmla="*/ 17979 w 2262188"/>
              <a:gd name="T105" fmla="*/ 974 h 2241550"/>
              <a:gd name="T106" fmla="*/ 17346 w 2262188"/>
              <a:gd name="T107" fmla="*/ 906 h 2241550"/>
              <a:gd name="T108" fmla="*/ 17017 w 2262188"/>
              <a:gd name="T109" fmla="*/ 775 h 224155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2262188" h="2241550">
                <a:moveTo>
                  <a:pt x="1920875" y="1898650"/>
                </a:moveTo>
                <a:lnTo>
                  <a:pt x="1920875" y="1901598"/>
                </a:lnTo>
                <a:lnTo>
                  <a:pt x="1920875" y="1977571"/>
                </a:lnTo>
                <a:lnTo>
                  <a:pt x="1431239" y="2241550"/>
                </a:lnTo>
                <a:lnTo>
                  <a:pt x="966787" y="2131332"/>
                </a:lnTo>
                <a:lnTo>
                  <a:pt x="966787" y="2047648"/>
                </a:lnTo>
                <a:lnTo>
                  <a:pt x="1420802" y="2155372"/>
                </a:lnTo>
                <a:lnTo>
                  <a:pt x="1437365" y="2159227"/>
                </a:lnTo>
                <a:lnTo>
                  <a:pt x="1452113" y="2151289"/>
                </a:lnTo>
                <a:lnTo>
                  <a:pt x="1920875" y="1898650"/>
                </a:lnTo>
                <a:close/>
                <a:moveTo>
                  <a:pt x="0" y="1817688"/>
                </a:moveTo>
                <a:lnTo>
                  <a:pt x="463550" y="1928451"/>
                </a:lnTo>
                <a:lnTo>
                  <a:pt x="463550" y="2012951"/>
                </a:lnTo>
                <a:lnTo>
                  <a:pt x="0" y="1901959"/>
                </a:lnTo>
                <a:lnTo>
                  <a:pt x="0" y="1848519"/>
                </a:lnTo>
                <a:lnTo>
                  <a:pt x="0" y="1817688"/>
                </a:lnTo>
                <a:close/>
                <a:moveTo>
                  <a:pt x="1920875" y="1770063"/>
                </a:moveTo>
                <a:lnTo>
                  <a:pt x="1920875" y="1772784"/>
                </a:lnTo>
                <a:lnTo>
                  <a:pt x="1920875" y="1848984"/>
                </a:lnTo>
                <a:lnTo>
                  <a:pt x="1431239" y="2112963"/>
                </a:lnTo>
                <a:lnTo>
                  <a:pt x="966787" y="2002745"/>
                </a:lnTo>
                <a:lnTo>
                  <a:pt x="966787" y="1919061"/>
                </a:lnTo>
                <a:lnTo>
                  <a:pt x="1420802" y="2026784"/>
                </a:lnTo>
                <a:lnTo>
                  <a:pt x="1437365" y="2030867"/>
                </a:lnTo>
                <a:lnTo>
                  <a:pt x="1452113" y="2022702"/>
                </a:lnTo>
                <a:lnTo>
                  <a:pt x="1920875" y="1770063"/>
                </a:lnTo>
                <a:close/>
                <a:moveTo>
                  <a:pt x="0" y="1689100"/>
                </a:moveTo>
                <a:lnTo>
                  <a:pt x="463550" y="1799189"/>
                </a:lnTo>
                <a:lnTo>
                  <a:pt x="463550" y="1882775"/>
                </a:lnTo>
                <a:lnTo>
                  <a:pt x="0" y="1772460"/>
                </a:lnTo>
                <a:lnTo>
                  <a:pt x="0" y="1719680"/>
                </a:lnTo>
                <a:lnTo>
                  <a:pt x="0" y="1689100"/>
                </a:lnTo>
                <a:close/>
                <a:moveTo>
                  <a:pt x="1920875" y="1643063"/>
                </a:moveTo>
                <a:lnTo>
                  <a:pt x="1920875" y="1646009"/>
                </a:lnTo>
                <a:lnTo>
                  <a:pt x="1920875" y="1721932"/>
                </a:lnTo>
                <a:lnTo>
                  <a:pt x="1431239" y="1985963"/>
                </a:lnTo>
                <a:lnTo>
                  <a:pt x="966787" y="1875591"/>
                </a:lnTo>
                <a:lnTo>
                  <a:pt x="966787" y="1791963"/>
                </a:lnTo>
                <a:lnTo>
                  <a:pt x="1420802" y="1899841"/>
                </a:lnTo>
                <a:lnTo>
                  <a:pt x="1437365" y="1903694"/>
                </a:lnTo>
                <a:lnTo>
                  <a:pt x="1452113" y="1895762"/>
                </a:lnTo>
                <a:lnTo>
                  <a:pt x="1920875" y="1643063"/>
                </a:lnTo>
                <a:close/>
                <a:moveTo>
                  <a:pt x="0" y="1562100"/>
                </a:moveTo>
                <a:lnTo>
                  <a:pt x="463550" y="1672189"/>
                </a:lnTo>
                <a:lnTo>
                  <a:pt x="463550" y="1755775"/>
                </a:lnTo>
                <a:lnTo>
                  <a:pt x="0" y="1645686"/>
                </a:lnTo>
                <a:lnTo>
                  <a:pt x="0" y="1592907"/>
                </a:lnTo>
                <a:lnTo>
                  <a:pt x="0" y="1562100"/>
                </a:lnTo>
                <a:close/>
                <a:moveTo>
                  <a:pt x="1920875" y="1520825"/>
                </a:moveTo>
                <a:lnTo>
                  <a:pt x="1920875" y="1523996"/>
                </a:lnTo>
                <a:lnTo>
                  <a:pt x="1920875" y="1599869"/>
                </a:lnTo>
                <a:lnTo>
                  <a:pt x="1431239" y="1863725"/>
                </a:lnTo>
                <a:lnTo>
                  <a:pt x="966787" y="1753426"/>
                </a:lnTo>
                <a:lnTo>
                  <a:pt x="966787" y="1669853"/>
                </a:lnTo>
                <a:lnTo>
                  <a:pt x="1420802" y="1777660"/>
                </a:lnTo>
                <a:lnTo>
                  <a:pt x="1437365" y="1781511"/>
                </a:lnTo>
                <a:lnTo>
                  <a:pt x="1452113" y="1773584"/>
                </a:lnTo>
                <a:lnTo>
                  <a:pt x="1920875" y="1520825"/>
                </a:lnTo>
                <a:close/>
                <a:moveTo>
                  <a:pt x="0" y="1439863"/>
                </a:moveTo>
                <a:lnTo>
                  <a:pt x="463550" y="1549725"/>
                </a:lnTo>
                <a:lnTo>
                  <a:pt x="463550" y="1633538"/>
                </a:lnTo>
                <a:lnTo>
                  <a:pt x="0" y="1523223"/>
                </a:lnTo>
                <a:lnTo>
                  <a:pt x="0" y="1470217"/>
                </a:lnTo>
                <a:lnTo>
                  <a:pt x="0" y="1439863"/>
                </a:lnTo>
                <a:close/>
                <a:moveTo>
                  <a:pt x="1474701" y="1365250"/>
                </a:moveTo>
                <a:lnTo>
                  <a:pt x="1920875" y="1470932"/>
                </a:lnTo>
                <a:lnTo>
                  <a:pt x="1430878" y="1735138"/>
                </a:lnTo>
                <a:lnTo>
                  <a:pt x="984250" y="1629229"/>
                </a:lnTo>
                <a:lnTo>
                  <a:pt x="1044194" y="1597025"/>
                </a:lnTo>
                <a:lnTo>
                  <a:pt x="1304860" y="1658938"/>
                </a:lnTo>
                <a:lnTo>
                  <a:pt x="1305314" y="1658258"/>
                </a:lnTo>
                <a:lnTo>
                  <a:pt x="1309401" y="1656217"/>
                </a:lnTo>
                <a:lnTo>
                  <a:pt x="1313942" y="1654402"/>
                </a:lnTo>
                <a:lnTo>
                  <a:pt x="1318483" y="1652588"/>
                </a:lnTo>
                <a:lnTo>
                  <a:pt x="1323479" y="1651227"/>
                </a:lnTo>
                <a:lnTo>
                  <a:pt x="1328474" y="1649640"/>
                </a:lnTo>
                <a:lnTo>
                  <a:pt x="1333924" y="1648052"/>
                </a:lnTo>
                <a:lnTo>
                  <a:pt x="1339373" y="1646692"/>
                </a:lnTo>
                <a:lnTo>
                  <a:pt x="1345050" y="1645784"/>
                </a:lnTo>
                <a:lnTo>
                  <a:pt x="1350953" y="1644650"/>
                </a:lnTo>
                <a:lnTo>
                  <a:pt x="1357311" y="1643743"/>
                </a:lnTo>
                <a:lnTo>
                  <a:pt x="1369572" y="1642383"/>
                </a:lnTo>
                <a:lnTo>
                  <a:pt x="1382515" y="1641249"/>
                </a:lnTo>
                <a:lnTo>
                  <a:pt x="1395684" y="1641022"/>
                </a:lnTo>
                <a:lnTo>
                  <a:pt x="1403177" y="1641249"/>
                </a:lnTo>
                <a:lnTo>
                  <a:pt x="1410897" y="1641475"/>
                </a:lnTo>
                <a:lnTo>
                  <a:pt x="1418617" y="1642156"/>
                </a:lnTo>
                <a:lnTo>
                  <a:pt x="1426110" y="1642836"/>
                </a:lnTo>
                <a:lnTo>
                  <a:pt x="1433603" y="1643743"/>
                </a:lnTo>
                <a:lnTo>
                  <a:pt x="1441096" y="1644650"/>
                </a:lnTo>
                <a:lnTo>
                  <a:pt x="1448362" y="1646011"/>
                </a:lnTo>
                <a:lnTo>
                  <a:pt x="1455401" y="1647599"/>
                </a:lnTo>
                <a:lnTo>
                  <a:pt x="1460623" y="1648959"/>
                </a:lnTo>
                <a:lnTo>
                  <a:pt x="1707665" y="1516063"/>
                </a:lnTo>
                <a:lnTo>
                  <a:pt x="1701989" y="1514702"/>
                </a:lnTo>
                <a:lnTo>
                  <a:pt x="1693133" y="1512434"/>
                </a:lnTo>
                <a:lnTo>
                  <a:pt x="1685186" y="1509713"/>
                </a:lnTo>
                <a:lnTo>
                  <a:pt x="1677920" y="1506991"/>
                </a:lnTo>
                <a:lnTo>
                  <a:pt x="1671790" y="1503816"/>
                </a:lnTo>
                <a:lnTo>
                  <a:pt x="1666340" y="1500641"/>
                </a:lnTo>
                <a:lnTo>
                  <a:pt x="1664070" y="1499054"/>
                </a:lnTo>
                <a:lnTo>
                  <a:pt x="1662026" y="1497240"/>
                </a:lnTo>
                <a:lnTo>
                  <a:pt x="1659983" y="1495652"/>
                </a:lnTo>
                <a:lnTo>
                  <a:pt x="1658393" y="1493838"/>
                </a:lnTo>
                <a:lnTo>
                  <a:pt x="1657031" y="1492023"/>
                </a:lnTo>
                <a:lnTo>
                  <a:pt x="1655668" y="1490209"/>
                </a:lnTo>
                <a:lnTo>
                  <a:pt x="1654987" y="1488395"/>
                </a:lnTo>
                <a:lnTo>
                  <a:pt x="1654306" y="1486581"/>
                </a:lnTo>
                <a:lnTo>
                  <a:pt x="1653852" y="1484540"/>
                </a:lnTo>
                <a:lnTo>
                  <a:pt x="1653625" y="1482725"/>
                </a:lnTo>
                <a:lnTo>
                  <a:pt x="1653625" y="1480911"/>
                </a:lnTo>
                <a:lnTo>
                  <a:pt x="1654306" y="1479097"/>
                </a:lnTo>
                <a:lnTo>
                  <a:pt x="1654760" y="1477282"/>
                </a:lnTo>
                <a:lnTo>
                  <a:pt x="1655441" y="1475241"/>
                </a:lnTo>
                <a:lnTo>
                  <a:pt x="1656577" y="1473427"/>
                </a:lnTo>
                <a:lnTo>
                  <a:pt x="1658166" y="1471613"/>
                </a:lnTo>
                <a:lnTo>
                  <a:pt x="1659528" y="1469798"/>
                </a:lnTo>
                <a:lnTo>
                  <a:pt x="1661345" y="1467984"/>
                </a:lnTo>
                <a:lnTo>
                  <a:pt x="1663843" y="1466170"/>
                </a:lnTo>
                <a:lnTo>
                  <a:pt x="1666113" y="1464356"/>
                </a:lnTo>
                <a:lnTo>
                  <a:pt x="1668611" y="1462768"/>
                </a:lnTo>
                <a:lnTo>
                  <a:pt x="1671790" y="1461181"/>
                </a:lnTo>
                <a:lnTo>
                  <a:pt x="1675650" y="1459366"/>
                </a:lnTo>
                <a:lnTo>
                  <a:pt x="1414984" y="1397454"/>
                </a:lnTo>
                <a:lnTo>
                  <a:pt x="1474701" y="1365250"/>
                </a:lnTo>
                <a:close/>
                <a:moveTo>
                  <a:pt x="995838" y="1258888"/>
                </a:moveTo>
                <a:lnTo>
                  <a:pt x="1393825" y="1352349"/>
                </a:lnTo>
                <a:lnTo>
                  <a:pt x="918237" y="1608912"/>
                </a:lnTo>
                <a:lnTo>
                  <a:pt x="918237" y="2111376"/>
                </a:lnTo>
                <a:lnTo>
                  <a:pt x="512762" y="2014286"/>
                </a:lnTo>
                <a:lnTo>
                  <a:pt x="512762" y="1518854"/>
                </a:lnTo>
                <a:lnTo>
                  <a:pt x="995838" y="1258888"/>
                </a:lnTo>
                <a:close/>
                <a:moveTo>
                  <a:pt x="489738" y="1130300"/>
                </a:moveTo>
                <a:lnTo>
                  <a:pt x="935038" y="1236110"/>
                </a:lnTo>
                <a:lnTo>
                  <a:pt x="875408" y="1268353"/>
                </a:lnTo>
                <a:lnTo>
                  <a:pt x="610586" y="1205457"/>
                </a:lnTo>
                <a:lnTo>
                  <a:pt x="606959" y="1207501"/>
                </a:lnTo>
                <a:lnTo>
                  <a:pt x="603104" y="1209544"/>
                </a:lnTo>
                <a:lnTo>
                  <a:pt x="598796" y="1211588"/>
                </a:lnTo>
                <a:lnTo>
                  <a:pt x="594035" y="1213404"/>
                </a:lnTo>
                <a:lnTo>
                  <a:pt x="589274" y="1214994"/>
                </a:lnTo>
                <a:lnTo>
                  <a:pt x="584059" y="1216583"/>
                </a:lnTo>
                <a:lnTo>
                  <a:pt x="578617" y="1218172"/>
                </a:lnTo>
                <a:lnTo>
                  <a:pt x="573176" y="1219308"/>
                </a:lnTo>
                <a:lnTo>
                  <a:pt x="567281" y="1220443"/>
                </a:lnTo>
                <a:lnTo>
                  <a:pt x="561386" y="1221351"/>
                </a:lnTo>
                <a:lnTo>
                  <a:pt x="555491" y="1222487"/>
                </a:lnTo>
                <a:lnTo>
                  <a:pt x="543021" y="1223849"/>
                </a:lnTo>
                <a:lnTo>
                  <a:pt x="530097" y="1224530"/>
                </a:lnTo>
                <a:lnTo>
                  <a:pt x="516947" y="1224757"/>
                </a:lnTo>
                <a:lnTo>
                  <a:pt x="509464" y="1224757"/>
                </a:lnTo>
                <a:lnTo>
                  <a:pt x="501755" y="1224530"/>
                </a:lnTo>
                <a:lnTo>
                  <a:pt x="494046" y="1224076"/>
                </a:lnTo>
                <a:lnTo>
                  <a:pt x="486564" y="1223168"/>
                </a:lnTo>
                <a:lnTo>
                  <a:pt x="479082" y="1222487"/>
                </a:lnTo>
                <a:lnTo>
                  <a:pt x="471600" y="1221124"/>
                </a:lnTo>
                <a:lnTo>
                  <a:pt x="464345" y="1219989"/>
                </a:lnTo>
                <a:lnTo>
                  <a:pt x="457543" y="1218399"/>
                </a:lnTo>
                <a:lnTo>
                  <a:pt x="456409" y="1218172"/>
                </a:lnTo>
                <a:lnTo>
                  <a:pt x="209953" y="1351230"/>
                </a:lnTo>
                <a:lnTo>
                  <a:pt x="211086" y="1351684"/>
                </a:lnTo>
                <a:lnTo>
                  <a:pt x="219929" y="1353955"/>
                </a:lnTo>
                <a:lnTo>
                  <a:pt x="227864" y="1356452"/>
                </a:lnTo>
                <a:lnTo>
                  <a:pt x="235120" y="1359404"/>
                </a:lnTo>
                <a:lnTo>
                  <a:pt x="241241" y="1362356"/>
                </a:lnTo>
                <a:lnTo>
                  <a:pt x="246683" y="1365535"/>
                </a:lnTo>
                <a:lnTo>
                  <a:pt x="249177" y="1367351"/>
                </a:lnTo>
                <a:lnTo>
                  <a:pt x="251218" y="1368941"/>
                </a:lnTo>
                <a:lnTo>
                  <a:pt x="253031" y="1370757"/>
                </a:lnTo>
                <a:lnTo>
                  <a:pt x="254845" y="1372574"/>
                </a:lnTo>
                <a:lnTo>
                  <a:pt x="255979" y="1374390"/>
                </a:lnTo>
                <a:lnTo>
                  <a:pt x="257113" y="1376207"/>
                </a:lnTo>
                <a:lnTo>
                  <a:pt x="258019" y="1378023"/>
                </a:lnTo>
                <a:lnTo>
                  <a:pt x="258926" y="1379613"/>
                </a:lnTo>
                <a:lnTo>
                  <a:pt x="259153" y="1381429"/>
                </a:lnTo>
                <a:lnTo>
                  <a:pt x="259380" y="1383246"/>
                </a:lnTo>
                <a:lnTo>
                  <a:pt x="259153" y="1385289"/>
                </a:lnTo>
                <a:lnTo>
                  <a:pt x="258926" y="1387106"/>
                </a:lnTo>
                <a:lnTo>
                  <a:pt x="258473" y="1388922"/>
                </a:lnTo>
                <a:lnTo>
                  <a:pt x="257566" y="1390739"/>
                </a:lnTo>
                <a:lnTo>
                  <a:pt x="256206" y="1392555"/>
                </a:lnTo>
                <a:lnTo>
                  <a:pt x="255072" y="1394599"/>
                </a:lnTo>
                <a:lnTo>
                  <a:pt x="253485" y="1396415"/>
                </a:lnTo>
                <a:lnTo>
                  <a:pt x="251444" y="1398232"/>
                </a:lnTo>
                <a:lnTo>
                  <a:pt x="249404" y="1399821"/>
                </a:lnTo>
                <a:lnTo>
                  <a:pt x="246910" y="1401638"/>
                </a:lnTo>
                <a:lnTo>
                  <a:pt x="244189" y="1403454"/>
                </a:lnTo>
                <a:lnTo>
                  <a:pt x="241241" y="1405043"/>
                </a:lnTo>
                <a:lnTo>
                  <a:pt x="240561" y="1405498"/>
                </a:lnTo>
                <a:lnTo>
                  <a:pt x="504929" y="1468393"/>
                </a:lnTo>
                <a:lnTo>
                  <a:pt x="463891" y="1490418"/>
                </a:lnTo>
                <a:lnTo>
                  <a:pt x="463891" y="1504950"/>
                </a:lnTo>
                <a:lnTo>
                  <a:pt x="0" y="1394599"/>
                </a:lnTo>
                <a:lnTo>
                  <a:pt x="489738" y="1130300"/>
                </a:lnTo>
                <a:close/>
                <a:moveTo>
                  <a:pt x="341312" y="768350"/>
                </a:moveTo>
                <a:lnTo>
                  <a:pt x="810075" y="1021049"/>
                </a:lnTo>
                <a:lnTo>
                  <a:pt x="824823" y="1028755"/>
                </a:lnTo>
                <a:lnTo>
                  <a:pt x="841386" y="1024902"/>
                </a:lnTo>
                <a:lnTo>
                  <a:pt x="1295400" y="917250"/>
                </a:lnTo>
                <a:lnTo>
                  <a:pt x="1295400" y="1000879"/>
                </a:lnTo>
                <a:lnTo>
                  <a:pt x="830949" y="1111250"/>
                </a:lnTo>
                <a:lnTo>
                  <a:pt x="341312" y="847220"/>
                </a:lnTo>
                <a:lnTo>
                  <a:pt x="341312" y="771297"/>
                </a:lnTo>
                <a:lnTo>
                  <a:pt x="341312" y="768350"/>
                </a:lnTo>
                <a:close/>
                <a:moveTo>
                  <a:pt x="2262188" y="687389"/>
                </a:moveTo>
                <a:lnTo>
                  <a:pt x="2262188" y="717969"/>
                </a:lnTo>
                <a:lnTo>
                  <a:pt x="2262188" y="770974"/>
                </a:lnTo>
                <a:lnTo>
                  <a:pt x="1797050" y="881063"/>
                </a:lnTo>
                <a:lnTo>
                  <a:pt x="1797050" y="797477"/>
                </a:lnTo>
                <a:lnTo>
                  <a:pt x="2262188" y="687389"/>
                </a:lnTo>
                <a:close/>
                <a:moveTo>
                  <a:pt x="341312" y="639763"/>
                </a:moveTo>
                <a:lnTo>
                  <a:pt x="810075" y="892403"/>
                </a:lnTo>
                <a:lnTo>
                  <a:pt x="824823" y="900340"/>
                </a:lnTo>
                <a:lnTo>
                  <a:pt x="841386" y="896485"/>
                </a:lnTo>
                <a:lnTo>
                  <a:pt x="1295400" y="788762"/>
                </a:lnTo>
                <a:lnTo>
                  <a:pt x="1295400" y="872672"/>
                </a:lnTo>
                <a:lnTo>
                  <a:pt x="830949" y="982664"/>
                </a:lnTo>
                <a:lnTo>
                  <a:pt x="341312" y="718685"/>
                </a:lnTo>
                <a:lnTo>
                  <a:pt x="341312" y="642938"/>
                </a:lnTo>
                <a:lnTo>
                  <a:pt x="341312" y="639763"/>
                </a:lnTo>
                <a:close/>
                <a:moveTo>
                  <a:pt x="2262188" y="558801"/>
                </a:moveTo>
                <a:lnTo>
                  <a:pt x="2262188" y="589381"/>
                </a:lnTo>
                <a:lnTo>
                  <a:pt x="2262188" y="642613"/>
                </a:lnTo>
                <a:lnTo>
                  <a:pt x="1797050" y="752476"/>
                </a:lnTo>
                <a:lnTo>
                  <a:pt x="1797050" y="668663"/>
                </a:lnTo>
                <a:lnTo>
                  <a:pt x="2262188" y="558801"/>
                </a:lnTo>
                <a:close/>
                <a:moveTo>
                  <a:pt x="341312" y="511175"/>
                </a:moveTo>
                <a:lnTo>
                  <a:pt x="810075" y="763815"/>
                </a:lnTo>
                <a:lnTo>
                  <a:pt x="824823" y="771979"/>
                </a:lnTo>
                <a:lnTo>
                  <a:pt x="841386" y="768124"/>
                </a:lnTo>
                <a:lnTo>
                  <a:pt x="1295400" y="660174"/>
                </a:lnTo>
                <a:lnTo>
                  <a:pt x="1295400" y="744084"/>
                </a:lnTo>
                <a:lnTo>
                  <a:pt x="830949" y="854075"/>
                </a:lnTo>
                <a:lnTo>
                  <a:pt x="341312" y="590097"/>
                </a:lnTo>
                <a:lnTo>
                  <a:pt x="341312" y="514350"/>
                </a:lnTo>
                <a:lnTo>
                  <a:pt x="341312" y="511175"/>
                </a:lnTo>
                <a:close/>
                <a:moveTo>
                  <a:pt x="2262188" y="431801"/>
                </a:moveTo>
                <a:lnTo>
                  <a:pt x="2262188" y="462607"/>
                </a:lnTo>
                <a:lnTo>
                  <a:pt x="2262188" y="515613"/>
                </a:lnTo>
                <a:lnTo>
                  <a:pt x="1797050" y="625476"/>
                </a:lnTo>
                <a:lnTo>
                  <a:pt x="1797050" y="541889"/>
                </a:lnTo>
                <a:lnTo>
                  <a:pt x="2262188" y="431801"/>
                </a:lnTo>
                <a:close/>
                <a:moveTo>
                  <a:pt x="341312" y="390526"/>
                </a:moveTo>
                <a:lnTo>
                  <a:pt x="810075" y="643225"/>
                </a:lnTo>
                <a:lnTo>
                  <a:pt x="824823" y="651157"/>
                </a:lnTo>
                <a:lnTo>
                  <a:pt x="841386" y="647304"/>
                </a:lnTo>
                <a:lnTo>
                  <a:pt x="1295400" y="539652"/>
                </a:lnTo>
                <a:lnTo>
                  <a:pt x="1295400" y="623054"/>
                </a:lnTo>
                <a:lnTo>
                  <a:pt x="830949" y="733425"/>
                </a:lnTo>
                <a:lnTo>
                  <a:pt x="341312" y="469395"/>
                </a:lnTo>
                <a:lnTo>
                  <a:pt x="341312" y="393472"/>
                </a:lnTo>
                <a:lnTo>
                  <a:pt x="341312" y="390526"/>
                </a:lnTo>
                <a:close/>
                <a:moveTo>
                  <a:pt x="2262188" y="309564"/>
                </a:moveTo>
                <a:lnTo>
                  <a:pt x="2262188" y="340144"/>
                </a:lnTo>
                <a:lnTo>
                  <a:pt x="2262188" y="392923"/>
                </a:lnTo>
                <a:lnTo>
                  <a:pt x="1797050" y="503239"/>
                </a:lnTo>
                <a:lnTo>
                  <a:pt x="1797050" y="419426"/>
                </a:lnTo>
                <a:lnTo>
                  <a:pt x="2262188" y="309564"/>
                </a:lnTo>
                <a:close/>
                <a:moveTo>
                  <a:pt x="786730" y="233363"/>
                </a:moveTo>
                <a:lnTo>
                  <a:pt x="846346" y="265913"/>
                </a:lnTo>
                <a:lnTo>
                  <a:pt x="585896" y="328053"/>
                </a:lnTo>
                <a:lnTo>
                  <a:pt x="589976" y="329646"/>
                </a:lnTo>
                <a:lnTo>
                  <a:pt x="593149" y="331467"/>
                </a:lnTo>
                <a:lnTo>
                  <a:pt x="595643" y="333288"/>
                </a:lnTo>
                <a:lnTo>
                  <a:pt x="597909" y="334882"/>
                </a:lnTo>
                <a:lnTo>
                  <a:pt x="600403" y="336703"/>
                </a:lnTo>
                <a:lnTo>
                  <a:pt x="602216" y="338524"/>
                </a:lnTo>
                <a:lnTo>
                  <a:pt x="603576" y="340344"/>
                </a:lnTo>
                <a:lnTo>
                  <a:pt x="605163" y="342165"/>
                </a:lnTo>
                <a:lnTo>
                  <a:pt x="606296" y="344214"/>
                </a:lnTo>
                <a:lnTo>
                  <a:pt x="606976" y="346035"/>
                </a:lnTo>
                <a:lnTo>
                  <a:pt x="607430" y="347856"/>
                </a:lnTo>
                <a:lnTo>
                  <a:pt x="608110" y="349677"/>
                </a:lnTo>
                <a:lnTo>
                  <a:pt x="608110" y="351498"/>
                </a:lnTo>
                <a:lnTo>
                  <a:pt x="607883" y="353546"/>
                </a:lnTo>
                <a:lnTo>
                  <a:pt x="607430" y="355367"/>
                </a:lnTo>
                <a:lnTo>
                  <a:pt x="606750" y="357188"/>
                </a:lnTo>
                <a:lnTo>
                  <a:pt x="606070" y="359009"/>
                </a:lnTo>
                <a:lnTo>
                  <a:pt x="604710" y="360830"/>
                </a:lnTo>
                <a:lnTo>
                  <a:pt x="603350" y="362651"/>
                </a:lnTo>
                <a:lnTo>
                  <a:pt x="601536" y="364472"/>
                </a:lnTo>
                <a:lnTo>
                  <a:pt x="599723" y="366293"/>
                </a:lnTo>
                <a:lnTo>
                  <a:pt x="597683" y="367886"/>
                </a:lnTo>
                <a:lnTo>
                  <a:pt x="595416" y="369707"/>
                </a:lnTo>
                <a:lnTo>
                  <a:pt x="589976" y="372666"/>
                </a:lnTo>
                <a:lnTo>
                  <a:pt x="583855" y="375853"/>
                </a:lnTo>
                <a:lnTo>
                  <a:pt x="576602" y="378585"/>
                </a:lnTo>
                <a:lnTo>
                  <a:pt x="568668" y="381316"/>
                </a:lnTo>
                <a:lnTo>
                  <a:pt x="559828" y="383592"/>
                </a:lnTo>
                <a:lnTo>
                  <a:pt x="554161" y="384958"/>
                </a:lnTo>
                <a:lnTo>
                  <a:pt x="800558" y="518343"/>
                </a:lnTo>
                <a:lnTo>
                  <a:pt x="805998" y="517205"/>
                </a:lnTo>
                <a:lnTo>
                  <a:pt x="813025" y="515611"/>
                </a:lnTo>
                <a:lnTo>
                  <a:pt x="820278" y="514246"/>
                </a:lnTo>
                <a:lnTo>
                  <a:pt x="827759" y="513108"/>
                </a:lnTo>
                <a:lnTo>
                  <a:pt x="835239" y="512197"/>
                </a:lnTo>
                <a:lnTo>
                  <a:pt x="842719" y="511514"/>
                </a:lnTo>
                <a:lnTo>
                  <a:pt x="850426" y="510831"/>
                </a:lnTo>
                <a:lnTo>
                  <a:pt x="858133" y="510604"/>
                </a:lnTo>
                <a:lnTo>
                  <a:pt x="865614" y="510604"/>
                </a:lnTo>
                <a:lnTo>
                  <a:pt x="878761" y="510831"/>
                </a:lnTo>
                <a:lnTo>
                  <a:pt x="891681" y="511742"/>
                </a:lnTo>
                <a:lnTo>
                  <a:pt x="903922" y="513108"/>
                </a:lnTo>
                <a:lnTo>
                  <a:pt x="910269" y="514018"/>
                </a:lnTo>
                <a:lnTo>
                  <a:pt x="916162" y="515156"/>
                </a:lnTo>
                <a:lnTo>
                  <a:pt x="921829" y="516067"/>
                </a:lnTo>
                <a:lnTo>
                  <a:pt x="927269" y="517432"/>
                </a:lnTo>
                <a:lnTo>
                  <a:pt x="932710" y="519026"/>
                </a:lnTo>
                <a:lnTo>
                  <a:pt x="937696" y="520619"/>
                </a:lnTo>
                <a:lnTo>
                  <a:pt x="942683" y="521985"/>
                </a:lnTo>
                <a:lnTo>
                  <a:pt x="947217" y="523806"/>
                </a:lnTo>
                <a:lnTo>
                  <a:pt x="951750" y="525854"/>
                </a:lnTo>
                <a:lnTo>
                  <a:pt x="955604" y="528131"/>
                </a:lnTo>
                <a:lnTo>
                  <a:pt x="956284" y="528358"/>
                </a:lnTo>
                <a:lnTo>
                  <a:pt x="1216508" y="466218"/>
                </a:lnTo>
                <a:lnTo>
                  <a:pt x="1276350" y="498540"/>
                </a:lnTo>
                <a:lnTo>
                  <a:pt x="830479" y="604838"/>
                </a:lnTo>
                <a:lnTo>
                  <a:pt x="341312" y="339889"/>
                </a:lnTo>
                <a:lnTo>
                  <a:pt x="786730" y="233363"/>
                </a:lnTo>
                <a:close/>
                <a:moveTo>
                  <a:pt x="1266452" y="128588"/>
                </a:moveTo>
                <a:lnTo>
                  <a:pt x="1749425" y="388781"/>
                </a:lnTo>
                <a:lnTo>
                  <a:pt x="1749425" y="883986"/>
                </a:lnTo>
                <a:lnTo>
                  <a:pt x="1344073" y="981076"/>
                </a:lnTo>
                <a:lnTo>
                  <a:pt x="1343846" y="478612"/>
                </a:lnTo>
                <a:lnTo>
                  <a:pt x="868362" y="222276"/>
                </a:lnTo>
                <a:lnTo>
                  <a:pt x="1266452" y="128588"/>
                </a:lnTo>
                <a:close/>
                <a:moveTo>
                  <a:pt x="1772450" y="0"/>
                </a:moveTo>
                <a:lnTo>
                  <a:pt x="2262188" y="264139"/>
                </a:lnTo>
                <a:lnTo>
                  <a:pt x="1798297" y="374650"/>
                </a:lnTo>
                <a:lnTo>
                  <a:pt x="1798297" y="359900"/>
                </a:lnTo>
                <a:lnTo>
                  <a:pt x="1757259" y="338116"/>
                </a:lnTo>
                <a:lnTo>
                  <a:pt x="2021627" y="275031"/>
                </a:lnTo>
                <a:lnTo>
                  <a:pt x="2020947" y="274804"/>
                </a:lnTo>
                <a:lnTo>
                  <a:pt x="2017772" y="272989"/>
                </a:lnTo>
                <a:lnTo>
                  <a:pt x="2015278" y="271173"/>
                </a:lnTo>
                <a:lnTo>
                  <a:pt x="2012784" y="269585"/>
                </a:lnTo>
                <a:lnTo>
                  <a:pt x="2010517" y="267770"/>
                </a:lnTo>
                <a:lnTo>
                  <a:pt x="2008703" y="265954"/>
                </a:lnTo>
                <a:lnTo>
                  <a:pt x="2007116" y="264139"/>
                </a:lnTo>
                <a:lnTo>
                  <a:pt x="2005982" y="262323"/>
                </a:lnTo>
                <a:lnTo>
                  <a:pt x="2004622" y="260508"/>
                </a:lnTo>
                <a:lnTo>
                  <a:pt x="2003942" y="258466"/>
                </a:lnTo>
                <a:lnTo>
                  <a:pt x="2003262" y="256650"/>
                </a:lnTo>
                <a:lnTo>
                  <a:pt x="2002808" y="254835"/>
                </a:lnTo>
                <a:lnTo>
                  <a:pt x="2002808" y="253020"/>
                </a:lnTo>
                <a:lnTo>
                  <a:pt x="2003035" y="251431"/>
                </a:lnTo>
                <a:lnTo>
                  <a:pt x="2003262" y="249162"/>
                </a:lnTo>
                <a:lnTo>
                  <a:pt x="2004169" y="247346"/>
                </a:lnTo>
                <a:lnTo>
                  <a:pt x="2004849" y="245758"/>
                </a:lnTo>
                <a:lnTo>
                  <a:pt x="2006209" y="243943"/>
                </a:lnTo>
                <a:lnTo>
                  <a:pt x="2007343" y="242127"/>
                </a:lnTo>
                <a:lnTo>
                  <a:pt x="2009157" y="240312"/>
                </a:lnTo>
                <a:lnTo>
                  <a:pt x="2010970" y="238723"/>
                </a:lnTo>
                <a:lnTo>
                  <a:pt x="2013011" y="236908"/>
                </a:lnTo>
                <a:lnTo>
                  <a:pt x="2015505" y="235320"/>
                </a:lnTo>
                <a:lnTo>
                  <a:pt x="2020947" y="231916"/>
                </a:lnTo>
                <a:lnTo>
                  <a:pt x="2027068" y="228966"/>
                </a:lnTo>
                <a:lnTo>
                  <a:pt x="2034324" y="226016"/>
                </a:lnTo>
                <a:lnTo>
                  <a:pt x="2042259" y="223520"/>
                </a:lnTo>
                <a:lnTo>
                  <a:pt x="2051102" y="221023"/>
                </a:lnTo>
                <a:lnTo>
                  <a:pt x="2052009" y="220797"/>
                </a:lnTo>
                <a:lnTo>
                  <a:pt x="1805779" y="87820"/>
                </a:lnTo>
                <a:lnTo>
                  <a:pt x="1804872" y="88046"/>
                </a:lnTo>
                <a:lnTo>
                  <a:pt x="1797843" y="89635"/>
                </a:lnTo>
                <a:lnTo>
                  <a:pt x="1790588" y="90996"/>
                </a:lnTo>
                <a:lnTo>
                  <a:pt x="1783106" y="92131"/>
                </a:lnTo>
                <a:lnTo>
                  <a:pt x="1775624" y="92812"/>
                </a:lnTo>
                <a:lnTo>
                  <a:pt x="1768142" y="93720"/>
                </a:lnTo>
                <a:lnTo>
                  <a:pt x="1760433" y="94173"/>
                </a:lnTo>
                <a:lnTo>
                  <a:pt x="1752724" y="94400"/>
                </a:lnTo>
                <a:lnTo>
                  <a:pt x="1745015" y="94400"/>
                </a:lnTo>
                <a:lnTo>
                  <a:pt x="1732092" y="94173"/>
                </a:lnTo>
                <a:lnTo>
                  <a:pt x="1719168" y="93493"/>
                </a:lnTo>
                <a:lnTo>
                  <a:pt x="1706698" y="92131"/>
                </a:lnTo>
                <a:lnTo>
                  <a:pt x="1700576" y="90996"/>
                </a:lnTo>
                <a:lnTo>
                  <a:pt x="1694681" y="90089"/>
                </a:lnTo>
                <a:lnTo>
                  <a:pt x="1689013" y="88954"/>
                </a:lnTo>
                <a:lnTo>
                  <a:pt x="1683571" y="87820"/>
                </a:lnTo>
                <a:lnTo>
                  <a:pt x="1678130" y="86231"/>
                </a:lnTo>
                <a:lnTo>
                  <a:pt x="1672915" y="84643"/>
                </a:lnTo>
                <a:lnTo>
                  <a:pt x="1668153" y="83054"/>
                </a:lnTo>
                <a:lnTo>
                  <a:pt x="1663392" y="81239"/>
                </a:lnTo>
                <a:lnTo>
                  <a:pt x="1659084" y="79196"/>
                </a:lnTo>
                <a:lnTo>
                  <a:pt x="1655230" y="77154"/>
                </a:lnTo>
                <a:lnTo>
                  <a:pt x="1651602" y="75112"/>
                </a:lnTo>
                <a:lnTo>
                  <a:pt x="1386780" y="137970"/>
                </a:lnTo>
                <a:lnTo>
                  <a:pt x="1327150" y="105973"/>
                </a:lnTo>
                <a:lnTo>
                  <a:pt x="17724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1525" name="KSO_Shape"/>
          <p:cNvSpPr>
            <a:spLocks noChangeAspect="1" noChangeArrowheads="1"/>
          </p:cNvSpPr>
          <p:nvPr/>
        </p:nvSpPr>
        <p:spPr bwMode="auto">
          <a:xfrm flipV="1">
            <a:off x="11494225" y="2427890"/>
            <a:ext cx="696188" cy="1048268"/>
          </a:xfrm>
          <a:custGeom>
            <a:avLst/>
            <a:gdLst>
              <a:gd name="T0" fmla="*/ 32080 w 1122363"/>
              <a:gd name="T1" fmla="*/ 51981 h 1531938"/>
              <a:gd name="T2" fmla="*/ 31981 w 1122363"/>
              <a:gd name="T3" fmla="*/ 54144 h 1531938"/>
              <a:gd name="T4" fmla="*/ 29808 w 1122363"/>
              <a:gd name="T5" fmla="*/ 55463 h 1531938"/>
              <a:gd name="T6" fmla="*/ 24132 w 1122363"/>
              <a:gd name="T7" fmla="*/ 42145 h 1531938"/>
              <a:gd name="T8" fmla="*/ 23247 w 1122363"/>
              <a:gd name="T9" fmla="*/ 40193 h 1531938"/>
              <a:gd name="T10" fmla="*/ 24099 w 1122363"/>
              <a:gd name="T11" fmla="*/ 38837 h 1531938"/>
              <a:gd name="T12" fmla="*/ 24957 w 1122363"/>
              <a:gd name="T13" fmla="*/ 33923 h 1531938"/>
              <a:gd name="T14" fmla="*/ 20823 w 1122363"/>
              <a:gd name="T15" fmla="*/ 35468 h 1531938"/>
              <a:gd name="T16" fmla="*/ 18453 w 1122363"/>
              <a:gd name="T17" fmla="*/ 37790 h 1531938"/>
              <a:gd name="T18" fmla="*/ 17483 w 1122363"/>
              <a:gd name="T19" fmla="*/ 42113 h 1531938"/>
              <a:gd name="T20" fmla="*/ 18894 w 1122363"/>
              <a:gd name="T21" fmla="*/ 45525 h 1531938"/>
              <a:gd name="T22" fmla="*/ 22003 w 1122363"/>
              <a:gd name="T23" fmla="*/ 47803 h 1531938"/>
              <a:gd name="T24" fmla="*/ 25067 w 1122363"/>
              <a:gd name="T25" fmla="*/ 55437 h 1531938"/>
              <a:gd name="T26" fmla="*/ 20404 w 1122363"/>
              <a:gd name="T27" fmla="*/ 53593 h 1531938"/>
              <a:gd name="T28" fmla="*/ 21992 w 1122363"/>
              <a:gd name="T29" fmla="*/ 59215 h 1531938"/>
              <a:gd name="T30" fmla="*/ 29984 w 1122363"/>
              <a:gd name="T31" fmla="*/ 60127 h 1531938"/>
              <a:gd name="T32" fmla="*/ 34106 w 1122363"/>
              <a:gd name="T33" fmla="*/ 58837 h 1531938"/>
              <a:gd name="T34" fmla="*/ 36752 w 1122363"/>
              <a:gd name="T35" fmla="*/ 56615 h 1531938"/>
              <a:gd name="T36" fmla="*/ 38108 w 1122363"/>
              <a:gd name="T37" fmla="*/ 53293 h 1531938"/>
              <a:gd name="T38" fmla="*/ 37402 w 1122363"/>
              <a:gd name="T39" fmla="*/ 49047 h 1531938"/>
              <a:gd name="T40" fmla="*/ 33698 w 1122363"/>
              <a:gd name="T41" fmla="*/ 45669 h 1531938"/>
              <a:gd name="T42" fmla="*/ 30369 w 1122363"/>
              <a:gd name="T43" fmla="*/ 38802 h 1531938"/>
              <a:gd name="T44" fmla="*/ 36763 w 1122363"/>
              <a:gd name="T45" fmla="*/ 42080 h 1531938"/>
              <a:gd name="T46" fmla="*/ 31758 w 1122363"/>
              <a:gd name="T47" fmla="*/ 34234 h 1531938"/>
              <a:gd name="T48" fmla="*/ 30027 w 1122363"/>
              <a:gd name="T49" fmla="*/ 18310 h 1531938"/>
              <a:gd name="T50" fmla="*/ 37358 w 1122363"/>
              <a:gd name="T51" fmla="*/ 20310 h 1531938"/>
              <a:gd name="T52" fmla="*/ 43234 w 1122363"/>
              <a:gd name="T53" fmla="*/ 24922 h 1531938"/>
              <a:gd name="T54" fmla="*/ 47963 w 1122363"/>
              <a:gd name="T55" fmla="*/ 32312 h 1531938"/>
              <a:gd name="T56" fmla="*/ 51843 w 1122363"/>
              <a:gd name="T57" fmla="*/ 42624 h 1531938"/>
              <a:gd name="T58" fmla="*/ 54566 w 1122363"/>
              <a:gd name="T59" fmla="*/ 54915 h 1531938"/>
              <a:gd name="T60" fmla="*/ 52945 w 1122363"/>
              <a:gd name="T61" fmla="*/ 62949 h 1531938"/>
              <a:gd name="T62" fmla="*/ 48007 w 1122363"/>
              <a:gd name="T63" fmla="*/ 68950 h 1531938"/>
              <a:gd name="T64" fmla="*/ 40665 w 1122363"/>
              <a:gd name="T65" fmla="*/ 72906 h 1531938"/>
              <a:gd name="T66" fmla="*/ 31791 w 1122363"/>
              <a:gd name="T67" fmla="*/ 74828 h 1531938"/>
              <a:gd name="T68" fmla="*/ 22322 w 1122363"/>
              <a:gd name="T69" fmla="*/ 74717 h 1531938"/>
              <a:gd name="T70" fmla="*/ 13360 w 1122363"/>
              <a:gd name="T71" fmla="*/ 72406 h 1531938"/>
              <a:gd name="T72" fmla="*/ 5975 w 1122363"/>
              <a:gd name="T73" fmla="*/ 67983 h 1531938"/>
              <a:gd name="T74" fmla="*/ 1224 w 1122363"/>
              <a:gd name="T75" fmla="*/ 61582 h 1531938"/>
              <a:gd name="T76" fmla="*/ 143 w 1122363"/>
              <a:gd name="T77" fmla="*/ 53293 h 1531938"/>
              <a:gd name="T78" fmla="*/ 4949 w 1122363"/>
              <a:gd name="T79" fmla="*/ 37746 h 1531938"/>
              <a:gd name="T80" fmla="*/ 9017 w 1122363"/>
              <a:gd name="T81" fmla="*/ 29278 h 1531938"/>
              <a:gd name="T82" fmla="*/ 14154 w 1122363"/>
              <a:gd name="T83" fmla="*/ 22933 h 1531938"/>
              <a:gd name="T84" fmla="*/ 20878 w 1122363"/>
              <a:gd name="T85" fmla="*/ 19132 h 1531938"/>
              <a:gd name="T86" fmla="*/ 23301 w 1122363"/>
              <a:gd name="T87" fmla="*/ 78 h 1531938"/>
              <a:gd name="T88" fmla="*/ 26837 w 1122363"/>
              <a:gd name="T89" fmla="*/ 1469 h 1531938"/>
              <a:gd name="T90" fmla="*/ 30406 w 1122363"/>
              <a:gd name="T91" fmla="*/ 1269 h 1531938"/>
              <a:gd name="T92" fmla="*/ 34493 w 1122363"/>
              <a:gd name="T93" fmla="*/ 11 h 1531938"/>
              <a:gd name="T94" fmla="*/ 36894 w 1122363"/>
              <a:gd name="T95" fmla="*/ 1347 h 1531938"/>
              <a:gd name="T96" fmla="*/ 38745 w 1122363"/>
              <a:gd name="T97" fmla="*/ 6201 h 1531938"/>
              <a:gd name="T98" fmla="*/ 40970 w 1122363"/>
              <a:gd name="T99" fmla="*/ 6501 h 1531938"/>
              <a:gd name="T100" fmla="*/ 42689 w 1122363"/>
              <a:gd name="T101" fmla="*/ 6290 h 1531938"/>
              <a:gd name="T102" fmla="*/ 41543 w 1122363"/>
              <a:gd name="T103" fmla="*/ 10308 h 1531938"/>
              <a:gd name="T104" fmla="*/ 38238 w 1122363"/>
              <a:gd name="T105" fmla="*/ 13715 h 1531938"/>
              <a:gd name="T106" fmla="*/ 32675 w 1122363"/>
              <a:gd name="T107" fmla="*/ 16632 h 1531938"/>
              <a:gd name="T108" fmla="*/ 25691 w 1122363"/>
              <a:gd name="T109" fmla="*/ 15942 h 1531938"/>
              <a:gd name="T110" fmla="*/ 21670 w 1122363"/>
              <a:gd name="T111" fmla="*/ 16520 h 1531938"/>
              <a:gd name="T112" fmla="*/ 12240 w 1122363"/>
              <a:gd name="T113" fmla="*/ 8650 h 1531938"/>
              <a:gd name="T114" fmla="*/ 16030 w 1122363"/>
              <a:gd name="T115" fmla="*/ 6713 h 1531938"/>
              <a:gd name="T116" fmla="*/ 18960 w 1122363"/>
              <a:gd name="T117" fmla="*/ 6268 h 1531938"/>
              <a:gd name="T118" fmla="*/ 20282 w 1122363"/>
              <a:gd name="T119" fmla="*/ 2149 h 153193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122363" h="1531938">
                <a:moveTo>
                  <a:pt x="600075" y="1019175"/>
                </a:moveTo>
                <a:lnTo>
                  <a:pt x="608240" y="1022344"/>
                </a:lnTo>
                <a:lnTo>
                  <a:pt x="615950" y="1025965"/>
                </a:lnTo>
                <a:lnTo>
                  <a:pt x="622981" y="1029134"/>
                </a:lnTo>
                <a:lnTo>
                  <a:pt x="629331" y="1032303"/>
                </a:lnTo>
                <a:lnTo>
                  <a:pt x="635227" y="1035925"/>
                </a:lnTo>
                <a:lnTo>
                  <a:pt x="640443" y="1039093"/>
                </a:lnTo>
                <a:lnTo>
                  <a:pt x="644979" y="1042488"/>
                </a:lnTo>
                <a:lnTo>
                  <a:pt x="649061" y="1045884"/>
                </a:lnTo>
                <a:lnTo>
                  <a:pt x="652236" y="1049505"/>
                </a:lnTo>
                <a:lnTo>
                  <a:pt x="655411" y="1053127"/>
                </a:lnTo>
                <a:lnTo>
                  <a:pt x="657906" y="1056974"/>
                </a:lnTo>
                <a:lnTo>
                  <a:pt x="659720" y="1061049"/>
                </a:lnTo>
                <a:lnTo>
                  <a:pt x="661534" y="1065576"/>
                </a:lnTo>
                <a:lnTo>
                  <a:pt x="662668" y="1070329"/>
                </a:lnTo>
                <a:lnTo>
                  <a:pt x="663348" y="1074856"/>
                </a:lnTo>
                <a:lnTo>
                  <a:pt x="663575" y="1080062"/>
                </a:lnTo>
                <a:lnTo>
                  <a:pt x="663575" y="1083230"/>
                </a:lnTo>
                <a:lnTo>
                  <a:pt x="663348" y="1086626"/>
                </a:lnTo>
                <a:lnTo>
                  <a:pt x="662895" y="1089568"/>
                </a:lnTo>
                <a:lnTo>
                  <a:pt x="662441" y="1092510"/>
                </a:lnTo>
                <a:lnTo>
                  <a:pt x="661761" y="1095227"/>
                </a:lnTo>
                <a:lnTo>
                  <a:pt x="660854" y="1097716"/>
                </a:lnTo>
                <a:lnTo>
                  <a:pt x="659947" y="1100432"/>
                </a:lnTo>
                <a:lnTo>
                  <a:pt x="659040" y="1102922"/>
                </a:lnTo>
                <a:lnTo>
                  <a:pt x="657679" y="1105186"/>
                </a:lnTo>
                <a:lnTo>
                  <a:pt x="656545" y="1107449"/>
                </a:lnTo>
                <a:lnTo>
                  <a:pt x="654957" y="1109486"/>
                </a:lnTo>
                <a:lnTo>
                  <a:pt x="653143" y="1111523"/>
                </a:lnTo>
                <a:lnTo>
                  <a:pt x="651556" y="1113334"/>
                </a:lnTo>
                <a:lnTo>
                  <a:pt x="649515" y="1115145"/>
                </a:lnTo>
                <a:lnTo>
                  <a:pt x="647473" y="1116729"/>
                </a:lnTo>
                <a:lnTo>
                  <a:pt x="645206" y="1118087"/>
                </a:lnTo>
                <a:lnTo>
                  <a:pt x="640670" y="1120803"/>
                </a:lnTo>
                <a:lnTo>
                  <a:pt x="635681" y="1123520"/>
                </a:lnTo>
                <a:lnTo>
                  <a:pt x="630238" y="1126009"/>
                </a:lnTo>
                <a:lnTo>
                  <a:pt x="625022" y="1128046"/>
                </a:lnTo>
                <a:lnTo>
                  <a:pt x="619125" y="1130310"/>
                </a:lnTo>
                <a:lnTo>
                  <a:pt x="613002" y="1132121"/>
                </a:lnTo>
                <a:lnTo>
                  <a:pt x="606652" y="1133705"/>
                </a:lnTo>
                <a:lnTo>
                  <a:pt x="600075" y="1135063"/>
                </a:lnTo>
                <a:lnTo>
                  <a:pt x="600075" y="1019175"/>
                </a:lnTo>
                <a:close/>
                <a:moveTo>
                  <a:pt x="538162" y="779462"/>
                </a:moveTo>
                <a:lnTo>
                  <a:pt x="538162" y="877887"/>
                </a:lnTo>
                <a:lnTo>
                  <a:pt x="529967" y="875827"/>
                </a:lnTo>
                <a:lnTo>
                  <a:pt x="522227" y="873538"/>
                </a:lnTo>
                <a:lnTo>
                  <a:pt x="515398" y="870791"/>
                </a:lnTo>
                <a:lnTo>
                  <a:pt x="509024" y="868273"/>
                </a:lnTo>
                <a:lnTo>
                  <a:pt x="503333" y="865298"/>
                </a:lnTo>
                <a:lnTo>
                  <a:pt x="500829" y="863467"/>
                </a:lnTo>
                <a:lnTo>
                  <a:pt x="498553" y="861864"/>
                </a:lnTo>
                <a:lnTo>
                  <a:pt x="496276" y="860262"/>
                </a:lnTo>
                <a:lnTo>
                  <a:pt x="494227" y="858431"/>
                </a:lnTo>
                <a:lnTo>
                  <a:pt x="492406" y="856600"/>
                </a:lnTo>
                <a:lnTo>
                  <a:pt x="490813" y="854540"/>
                </a:lnTo>
                <a:lnTo>
                  <a:pt x="487626" y="850877"/>
                </a:lnTo>
                <a:lnTo>
                  <a:pt x="485122" y="846986"/>
                </a:lnTo>
                <a:lnTo>
                  <a:pt x="482618" y="843324"/>
                </a:lnTo>
                <a:lnTo>
                  <a:pt x="481024" y="839662"/>
                </a:lnTo>
                <a:lnTo>
                  <a:pt x="479658" y="835999"/>
                </a:lnTo>
                <a:lnTo>
                  <a:pt x="478520" y="832337"/>
                </a:lnTo>
                <a:lnTo>
                  <a:pt x="478065" y="828903"/>
                </a:lnTo>
                <a:lnTo>
                  <a:pt x="477837" y="825241"/>
                </a:lnTo>
                <a:lnTo>
                  <a:pt x="477837" y="822952"/>
                </a:lnTo>
                <a:lnTo>
                  <a:pt x="478065" y="820434"/>
                </a:lnTo>
                <a:lnTo>
                  <a:pt x="478520" y="817916"/>
                </a:lnTo>
                <a:lnTo>
                  <a:pt x="478975" y="815627"/>
                </a:lnTo>
                <a:lnTo>
                  <a:pt x="479431" y="813339"/>
                </a:lnTo>
                <a:lnTo>
                  <a:pt x="480341" y="810821"/>
                </a:lnTo>
                <a:lnTo>
                  <a:pt x="481252" y="808761"/>
                </a:lnTo>
                <a:lnTo>
                  <a:pt x="482162" y="806701"/>
                </a:lnTo>
                <a:lnTo>
                  <a:pt x="483528" y="804869"/>
                </a:lnTo>
                <a:lnTo>
                  <a:pt x="484894" y="802809"/>
                </a:lnTo>
                <a:lnTo>
                  <a:pt x="486260" y="800978"/>
                </a:lnTo>
                <a:lnTo>
                  <a:pt x="487853" y="799147"/>
                </a:lnTo>
                <a:lnTo>
                  <a:pt x="489447" y="797545"/>
                </a:lnTo>
                <a:lnTo>
                  <a:pt x="491496" y="795714"/>
                </a:lnTo>
                <a:lnTo>
                  <a:pt x="495593" y="792738"/>
                </a:lnTo>
                <a:lnTo>
                  <a:pt x="500146" y="789991"/>
                </a:lnTo>
                <a:lnTo>
                  <a:pt x="504699" y="787244"/>
                </a:lnTo>
                <a:lnTo>
                  <a:pt x="509935" y="785184"/>
                </a:lnTo>
                <a:lnTo>
                  <a:pt x="515170" y="783582"/>
                </a:lnTo>
                <a:lnTo>
                  <a:pt x="520634" y="781980"/>
                </a:lnTo>
                <a:lnTo>
                  <a:pt x="526097" y="780835"/>
                </a:lnTo>
                <a:lnTo>
                  <a:pt x="532016" y="779920"/>
                </a:lnTo>
                <a:lnTo>
                  <a:pt x="538162" y="779462"/>
                </a:lnTo>
                <a:close/>
                <a:moveTo>
                  <a:pt x="538626" y="654332"/>
                </a:moveTo>
                <a:lnTo>
                  <a:pt x="538626" y="688810"/>
                </a:lnTo>
                <a:lnTo>
                  <a:pt x="530011" y="689945"/>
                </a:lnTo>
                <a:lnTo>
                  <a:pt x="521624" y="691079"/>
                </a:lnTo>
                <a:lnTo>
                  <a:pt x="513236" y="692440"/>
                </a:lnTo>
                <a:lnTo>
                  <a:pt x="505302" y="694028"/>
                </a:lnTo>
                <a:lnTo>
                  <a:pt x="497594" y="695842"/>
                </a:lnTo>
                <a:lnTo>
                  <a:pt x="490113" y="697657"/>
                </a:lnTo>
                <a:lnTo>
                  <a:pt x="482859" y="699471"/>
                </a:lnTo>
                <a:lnTo>
                  <a:pt x="475831" y="701740"/>
                </a:lnTo>
                <a:lnTo>
                  <a:pt x="469257" y="704008"/>
                </a:lnTo>
                <a:lnTo>
                  <a:pt x="462683" y="706276"/>
                </a:lnTo>
                <a:lnTo>
                  <a:pt x="456336" y="708998"/>
                </a:lnTo>
                <a:lnTo>
                  <a:pt x="450215" y="711720"/>
                </a:lnTo>
                <a:lnTo>
                  <a:pt x="444321" y="714442"/>
                </a:lnTo>
                <a:lnTo>
                  <a:pt x="438654" y="717618"/>
                </a:lnTo>
                <a:lnTo>
                  <a:pt x="433440" y="720567"/>
                </a:lnTo>
                <a:lnTo>
                  <a:pt x="428226" y="723969"/>
                </a:lnTo>
                <a:lnTo>
                  <a:pt x="423238" y="727372"/>
                </a:lnTo>
                <a:lnTo>
                  <a:pt x="418478" y="731001"/>
                </a:lnTo>
                <a:lnTo>
                  <a:pt x="413944" y="734403"/>
                </a:lnTo>
                <a:lnTo>
                  <a:pt x="409410" y="738033"/>
                </a:lnTo>
                <a:lnTo>
                  <a:pt x="405556" y="741435"/>
                </a:lnTo>
                <a:lnTo>
                  <a:pt x="401476" y="744837"/>
                </a:lnTo>
                <a:lnTo>
                  <a:pt x="397849" y="748694"/>
                </a:lnTo>
                <a:lnTo>
                  <a:pt x="394221" y="752323"/>
                </a:lnTo>
                <a:lnTo>
                  <a:pt x="391048" y="755952"/>
                </a:lnTo>
                <a:lnTo>
                  <a:pt x="387874" y="760035"/>
                </a:lnTo>
                <a:lnTo>
                  <a:pt x="384927" y="763664"/>
                </a:lnTo>
                <a:lnTo>
                  <a:pt x="382207" y="767520"/>
                </a:lnTo>
                <a:lnTo>
                  <a:pt x="379486" y="771377"/>
                </a:lnTo>
                <a:lnTo>
                  <a:pt x="377219" y="775460"/>
                </a:lnTo>
                <a:lnTo>
                  <a:pt x="375179" y="779316"/>
                </a:lnTo>
                <a:lnTo>
                  <a:pt x="373366" y="783399"/>
                </a:lnTo>
                <a:lnTo>
                  <a:pt x="369738" y="791338"/>
                </a:lnTo>
                <a:lnTo>
                  <a:pt x="367018" y="799277"/>
                </a:lnTo>
                <a:lnTo>
                  <a:pt x="364298" y="806989"/>
                </a:lnTo>
                <a:lnTo>
                  <a:pt x="362258" y="814701"/>
                </a:lnTo>
                <a:lnTo>
                  <a:pt x="360671" y="822187"/>
                </a:lnTo>
                <a:lnTo>
                  <a:pt x="359537" y="829672"/>
                </a:lnTo>
                <a:lnTo>
                  <a:pt x="358857" y="836931"/>
                </a:lnTo>
                <a:lnTo>
                  <a:pt x="358630" y="844189"/>
                </a:lnTo>
                <a:lnTo>
                  <a:pt x="358857" y="851901"/>
                </a:lnTo>
                <a:lnTo>
                  <a:pt x="359537" y="859614"/>
                </a:lnTo>
                <a:lnTo>
                  <a:pt x="360444" y="867326"/>
                </a:lnTo>
                <a:lnTo>
                  <a:pt x="362031" y="874811"/>
                </a:lnTo>
                <a:lnTo>
                  <a:pt x="363844" y="882297"/>
                </a:lnTo>
                <a:lnTo>
                  <a:pt x="366111" y="889782"/>
                </a:lnTo>
                <a:lnTo>
                  <a:pt x="368832" y="897267"/>
                </a:lnTo>
                <a:lnTo>
                  <a:pt x="371779" y="904526"/>
                </a:lnTo>
                <a:lnTo>
                  <a:pt x="373592" y="907928"/>
                </a:lnTo>
                <a:lnTo>
                  <a:pt x="375633" y="911558"/>
                </a:lnTo>
                <a:lnTo>
                  <a:pt x="377673" y="915187"/>
                </a:lnTo>
                <a:lnTo>
                  <a:pt x="379940" y="918816"/>
                </a:lnTo>
                <a:lnTo>
                  <a:pt x="382660" y="922219"/>
                </a:lnTo>
                <a:lnTo>
                  <a:pt x="385380" y="925848"/>
                </a:lnTo>
                <a:lnTo>
                  <a:pt x="388554" y="929250"/>
                </a:lnTo>
                <a:lnTo>
                  <a:pt x="391501" y="932880"/>
                </a:lnTo>
                <a:lnTo>
                  <a:pt x="395128" y="936282"/>
                </a:lnTo>
                <a:lnTo>
                  <a:pt x="398529" y="939685"/>
                </a:lnTo>
                <a:lnTo>
                  <a:pt x="402609" y="943087"/>
                </a:lnTo>
                <a:lnTo>
                  <a:pt x="406463" y="946489"/>
                </a:lnTo>
                <a:lnTo>
                  <a:pt x="410770" y="949892"/>
                </a:lnTo>
                <a:lnTo>
                  <a:pt x="415077" y="953294"/>
                </a:lnTo>
                <a:lnTo>
                  <a:pt x="424372" y="959646"/>
                </a:lnTo>
                <a:lnTo>
                  <a:pt x="429586" y="963048"/>
                </a:lnTo>
                <a:lnTo>
                  <a:pt x="434800" y="966224"/>
                </a:lnTo>
                <a:lnTo>
                  <a:pt x="440467" y="969626"/>
                </a:lnTo>
                <a:lnTo>
                  <a:pt x="446361" y="972575"/>
                </a:lnTo>
                <a:lnTo>
                  <a:pt x="452482" y="975751"/>
                </a:lnTo>
                <a:lnTo>
                  <a:pt x="459056" y="978473"/>
                </a:lnTo>
                <a:lnTo>
                  <a:pt x="465630" y="981421"/>
                </a:lnTo>
                <a:lnTo>
                  <a:pt x="472658" y="984370"/>
                </a:lnTo>
                <a:lnTo>
                  <a:pt x="479912" y="987092"/>
                </a:lnTo>
                <a:lnTo>
                  <a:pt x="487619" y="989814"/>
                </a:lnTo>
                <a:lnTo>
                  <a:pt x="495327" y="992309"/>
                </a:lnTo>
                <a:lnTo>
                  <a:pt x="503488" y="994804"/>
                </a:lnTo>
                <a:lnTo>
                  <a:pt x="520490" y="1000021"/>
                </a:lnTo>
                <a:lnTo>
                  <a:pt x="538626" y="1004785"/>
                </a:lnTo>
                <a:lnTo>
                  <a:pt x="538626" y="1135439"/>
                </a:lnTo>
                <a:lnTo>
                  <a:pt x="530918" y="1134305"/>
                </a:lnTo>
                <a:lnTo>
                  <a:pt x="523210" y="1133171"/>
                </a:lnTo>
                <a:lnTo>
                  <a:pt x="515503" y="1131583"/>
                </a:lnTo>
                <a:lnTo>
                  <a:pt x="507795" y="1129768"/>
                </a:lnTo>
                <a:lnTo>
                  <a:pt x="500088" y="1127727"/>
                </a:lnTo>
                <a:lnTo>
                  <a:pt x="492607" y="1125685"/>
                </a:lnTo>
                <a:lnTo>
                  <a:pt x="485126" y="1123417"/>
                </a:lnTo>
                <a:lnTo>
                  <a:pt x="477645" y="1120695"/>
                </a:lnTo>
                <a:lnTo>
                  <a:pt x="470164" y="1117973"/>
                </a:lnTo>
                <a:lnTo>
                  <a:pt x="462683" y="1115024"/>
                </a:lnTo>
                <a:lnTo>
                  <a:pt x="455429" y="1111849"/>
                </a:lnTo>
                <a:lnTo>
                  <a:pt x="448175" y="1108673"/>
                </a:lnTo>
                <a:lnTo>
                  <a:pt x="440920" y="1105044"/>
                </a:lnTo>
                <a:lnTo>
                  <a:pt x="433893" y="1101641"/>
                </a:lnTo>
                <a:lnTo>
                  <a:pt x="426639" y="1097785"/>
                </a:lnTo>
                <a:lnTo>
                  <a:pt x="419611" y="1093929"/>
                </a:lnTo>
                <a:lnTo>
                  <a:pt x="405783" y="1085310"/>
                </a:lnTo>
                <a:lnTo>
                  <a:pt x="392181" y="1076690"/>
                </a:lnTo>
                <a:lnTo>
                  <a:pt x="379033" y="1067617"/>
                </a:lnTo>
                <a:lnTo>
                  <a:pt x="366338" y="1058317"/>
                </a:lnTo>
                <a:lnTo>
                  <a:pt x="366338" y="1169917"/>
                </a:lnTo>
                <a:lnTo>
                  <a:pt x="376313" y="1175588"/>
                </a:lnTo>
                <a:lnTo>
                  <a:pt x="386287" y="1181032"/>
                </a:lnTo>
                <a:lnTo>
                  <a:pt x="396715" y="1186249"/>
                </a:lnTo>
                <a:lnTo>
                  <a:pt x="407370" y="1191466"/>
                </a:lnTo>
                <a:lnTo>
                  <a:pt x="418251" y="1196003"/>
                </a:lnTo>
                <a:lnTo>
                  <a:pt x="429359" y="1200539"/>
                </a:lnTo>
                <a:lnTo>
                  <a:pt x="440694" y="1204849"/>
                </a:lnTo>
                <a:lnTo>
                  <a:pt x="452255" y="1208705"/>
                </a:lnTo>
                <a:lnTo>
                  <a:pt x="464043" y="1212561"/>
                </a:lnTo>
                <a:lnTo>
                  <a:pt x="475151" y="1215964"/>
                </a:lnTo>
                <a:lnTo>
                  <a:pt x="486486" y="1218686"/>
                </a:lnTo>
                <a:lnTo>
                  <a:pt x="497367" y="1221634"/>
                </a:lnTo>
                <a:lnTo>
                  <a:pt x="508022" y="1223903"/>
                </a:lnTo>
                <a:lnTo>
                  <a:pt x="518450" y="1225944"/>
                </a:lnTo>
                <a:lnTo>
                  <a:pt x="528878" y="1227759"/>
                </a:lnTo>
                <a:lnTo>
                  <a:pt x="538626" y="1229120"/>
                </a:lnTo>
                <a:lnTo>
                  <a:pt x="538626" y="1297396"/>
                </a:lnTo>
                <a:lnTo>
                  <a:pt x="600740" y="1297396"/>
                </a:lnTo>
                <a:lnTo>
                  <a:pt x="600740" y="1229120"/>
                </a:lnTo>
                <a:lnTo>
                  <a:pt x="608674" y="1228213"/>
                </a:lnTo>
                <a:lnTo>
                  <a:pt x="616608" y="1227305"/>
                </a:lnTo>
                <a:lnTo>
                  <a:pt x="624089" y="1225944"/>
                </a:lnTo>
                <a:lnTo>
                  <a:pt x="631570" y="1224810"/>
                </a:lnTo>
                <a:lnTo>
                  <a:pt x="638824" y="1223449"/>
                </a:lnTo>
                <a:lnTo>
                  <a:pt x="645852" y="1221861"/>
                </a:lnTo>
                <a:lnTo>
                  <a:pt x="652880" y="1220273"/>
                </a:lnTo>
                <a:lnTo>
                  <a:pt x="659454" y="1218232"/>
                </a:lnTo>
                <a:lnTo>
                  <a:pt x="666028" y="1216191"/>
                </a:lnTo>
                <a:lnTo>
                  <a:pt x="672375" y="1214149"/>
                </a:lnTo>
                <a:lnTo>
                  <a:pt x="678723" y="1211881"/>
                </a:lnTo>
                <a:lnTo>
                  <a:pt x="684617" y="1209386"/>
                </a:lnTo>
                <a:lnTo>
                  <a:pt x="690284" y="1206890"/>
                </a:lnTo>
                <a:lnTo>
                  <a:pt x="695951" y="1203942"/>
                </a:lnTo>
                <a:lnTo>
                  <a:pt x="701392" y="1200993"/>
                </a:lnTo>
                <a:lnTo>
                  <a:pt x="706833" y="1198044"/>
                </a:lnTo>
                <a:lnTo>
                  <a:pt x="711593" y="1194868"/>
                </a:lnTo>
                <a:lnTo>
                  <a:pt x="716581" y="1191693"/>
                </a:lnTo>
                <a:lnTo>
                  <a:pt x="721341" y="1188290"/>
                </a:lnTo>
                <a:lnTo>
                  <a:pt x="725875" y="1184888"/>
                </a:lnTo>
                <a:lnTo>
                  <a:pt x="730182" y="1181486"/>
                </a:lnTo>
                <a:lnTo>
                  <a:pt x="734263" y="1178083"/>
                </a:lnTo>
                <a:lnTo>
                  <a:pt x="738343" y="1174227"/>
                </a:lnTo>
                <a:lnTo>
                  <a:pt x="742197" y="1170825"/>
                </a:lnTo>
                <a:lnTo>
                  <a:pt x="745824" y="1166968"/>
                </a:lnTo>
                <a:lnTo>
                  <a:pt x="749225" y="1163339"/>
                </a:lnTo>
                <a:lnTo>
                  <a:pt x="752625" y="1159256"/>
                </a:lnTo>
                <a:lnTo>
                  <a:pt x="755799" y="1155627"/>
                </a:lnTo>
                <a:lnTo>
                  <a:pt x="758746" y="1151544"/>
                </a:lnTo>
                <a:lnTo>
                  <a:pt x="761466" y="1147461"/>
                </a:lnTo>
                <a:lnTo>
                  <a:pt x="763960" y="1143378"/>
                </a:lnTo>
                <a:lnTo>
                  <a:pt x="766453" y="1139295"/>
                </a:lnTo>
                <a:lnTo>
                  <a:pt x="770760" y="1130676"/>
                </a:lnTo>
                <a:lnTo>
                  <a:pt x="774614" y="1122056"/>
                </a:lnTo>
                <a:lnTo>
                  <a:pt x="777561" y="1113436"/>
                </a:lnTo>
                <a:lnTo>
                  <a:pt x="778921" y="1109354"/>
                </a:lnTo>
                <a:lnTo>
                  <a:pt x="780055" y="1105044"/>
                </a:lnTo>
                <a:lnTo>
                  <a:pt x="781415" y="1100507"/>
                </a:lnTo>
                <a:lnTo>
                  <a:pt x="782322" y="1096424"/>
                </a:lnTo>
                <a:lnTo>
                  <a:pt x="783002" y="1092114"/>
                </a:lnTo>
                <a:lnTo>
                  <a:pt x="783682" y="1087805"/>
                </a:lnTo>
                <a:lnTo>
                  <a:pt x="784135" y="1083495"/>
                </a:lnTo>
                <a:lnTo>
                  <a:pt x="784589" y="1079185"/>
                </a:lnTo>
                <a:lnTo>
                  <a:pt x="784816" y="1074875"/>
                </a:lnTo>
                <a:lnTo>
                  <a:pt x="784816" y="1070339"/>
                </a:lnTo>
                <a:lnTo>
                  <a:pt x="784589" y="1061719"/>
                </a:lnTo>
                <a:lnTo>
                  <a:pt x="784135" y="1053326"/>
                </a:lnTo>
                <a:lnTo>
                  <a:pt x="783229" y="1045161"/>
                </a:lnTo>
                <a:lnTo>
                  <a:pt x="781869" y="1037222"/>
                </a:lnTo>
                <a:lnTo>
                  <a:pt x="779828" y="1029509"/>
                </a:lnTo>
                <a:lnTo>
                  <a:pt x="777788" y="1022251"/>
                </a:lnTo>
                <a:lnTo>
                  <a:pt x="775294" y="1014992"/>
                </a:lnTo>
                <a:lnTo>
                  <a:pt x="772347" y="1007960"/>
                </a:lnTo>
                <a:lnTo>
                  <a:pt x="769174" y="1001156"/>
                </a:lnTo>
                <a:lnTo>
                  <a:pt x="765320" y="994577"/>
                </a:lnTo>
                <a:lnTo>
                  <a:pt x="761466" y="988226"/>
                </a:lnTo>
                <a:lnTo>
                  <a:pt x="756705" y="982329"/>
                </a:lnTo>
                <a:lnTo>
                  <a:pt x="752172" y="976431"/>
                </a:lnTo>
                <a:lnTo>
                  <a:pt x="746731" y="970987"/>
                </a:lnTo>
                <a:lnTo>
                  <a:pt x="741064" y="965543"/>
                </a:lnTo>
                <a:lnTo>
                  <a:pt x="734943" y="960553"/>
                </a:lnTo>
                <a:lnTo>
                  <a:pt x="728822" y="955563"/>
                </a:lnTo>
                <a:lnTo>
                  <a:pt x="722248" y="950572"/>
                </a:lnTo>
                <a:lnTo>
                  <a:pt x="715220" y="946036"/>
                </a:lnTo>
                <a:lnTo>
                  <a:pt x="708193" y="941272"/>
                </a:lnTo>
                <a:lnTo>
                  <a:pt x="700712" y="936509"/>
                </a:lnTo>
                <a:lnTo>
                  <a:pt x="693004" y="932199"/>
                </a:lnTo>
                <a:lnTo>
                  <a:pt x="685070" y="927889"/>
                </a:lnTo>
                <a:lnTo>
                  <a:pt x="676456" y="923806"/>
                </a:lnTo>
                <a:lnTo>
                  <a:pt x="668068" y="919497"/>
                </a:lnTo>
                <a:lnTo>
                  <a:pt x="659227" y="915641"/>
                </a:lnTo>
                <a:lnTo>
                  <a:pt x="650159" y="911558"/>
                </a:lnTo>
                <a:lnTo>
                  <a:pt x="641091" y="907475"/>
                </a:lnTo>
                <a:lnTo>
                  <a:pt x="631117" y="903845"/>
                </a:lnTo>
                <a:lnTo>
                  <a:pt x="621369" y="899989"/>
                </a:lnTo>
                <a:lnTo>
                  <a:pt x="611394" y="896587"/>
                </a:lnTo>
                <a:lnTo>
                  <a:pt x="600740" y="892958"/>
                </a:lnTo>
                <a:lnTo>
                  <a:pt x="600740" y="785894"/>
                </a:lnTo>
                <a:lnTo>
                  <a:pt x="612755" y="788616"/>
                </a:lnTo>
                <a:lnTo>
                  <a:pt x="624543" y="792018"/>
                </a:lnTo>
                <a:lnTo>
                  <a:pt x="636331" y="795421"/>
                </a:lnTo>
                <a:lnTo>
                  <a:pt x="647892" y="799504"/>
                </a:lnTo>
                <a:lnTo>
                  <a:pt x="659227" y="803813"/>
                </a:lnTo>
                <a:lnTo>
                  <a:pt x="670562" y="808577"/>
                </a:lnTo>
                <a:lnTo>
                  <a:pt x="681443" y="813794"/>
                </a:lnTo>
                <a:lnTo>
                  <a:pt x="692324" y="819465"/>
                </a:lnTo>
                <a:lnTo>
                  <a:pt x="702752" y="824909"/>
                </a:lnTo>
                <a:lnTo>
                  <a:pt x="712727" y="830806"/>
                </a:lnTo>
                <a:lnTo>
                  <a:pt x="722475" y="836477"/>
                </a:lnTo>
                <a:lnTo>
                  <a:pt x="731542" y="842148"/>
                </a:lnTo>
                <a:lnTo>
                  <a:pt x="740157" y="847592"/>
                </a:lnTo>
                <a:lnTo>
                  <a:pt x="748318" y="853262"/>
                </a:lnTo>
                <a:lnTo>
                  <a:pt x="756025" y="858933"/>
                </a:lnTo>
                <a:lnTo>
                  <a:pt x="763280" y="864604"/>
                </a:lnTo>
                <a:lnTo>
                  <a:pt x="763280" y="748240"/>
                </a:lnTo>
                <a:lnTo>
                  <a:pt x="752625" y="741889"/>
                </a:lnTo>
                <a:lnTo>
                  <a:pt x="741744" y="735764"/>
                </a:lnTo>
                <a:lnTo>
                  <a:pt x="731316" y="730547"/>
                </a:lnTo>
                <a:lnTo>
                  <a:pt x="720888" y="725103"/>
                </a:lnTo>
                <a:lnTo>
                  <a:pt x="710913" y="720340"/>
                </a:lnTo>
                <a:lnTo>
                  <a:pt x="701165" y="716030"/>
                </a:lnTo>
                <a:lnTo>
                  <a:pt x="691644" y="711720"/>
                </a:lnTo>
                <a:lnTo>
                  <a:pt x="682123" y="708318"/>
                </a:lnTo>
                <a:lnTo>
                  <a:pt x="672602" y="704689"/>
                </a:lnTo>
                <a:lnTo>
                  <a:pt x="663081" y="701740"/>
                </a:lnTo>
                <a:lnTo>
                  <a:pt x="653106" y="698791"/>
                </a:lnTo>
                <a:lnTo>
                  <a:pt x="643132" y="696296"/>
                </a:lnTo>
                <a:lnTo>
                  <a:pt x="632930" y="694254"/>
                </a:lnTo>
                <a:lnTo>
                  <a:pt x="622276" y="691986"/>
                </a:lnTo>
                <a:lnTo>
                  <a:pt x="611848" y="690171"/>
                </a:lnTo>
                <a:lnTo>
                  <a:pt x="600740" y="688810"/>
                </a:lnTo>
                <a:lnTo>
                  <a:pt x="600740" y="654332"/>
                </a:lnTo>
                <a:lnTo>
                  <a:pt x="538626" y="654332"/>
                </a:lnTo>
                <a:close/>
                <a:moveTo>
                  <a:pt x="549280" y="371475"/>
                </a:moveTo>
                <a:lnTo>
                  <a:pt x="564015" y="371475"/>
                </a:lnTo>
                <a:lnTo>
                  <a:pt x="577844" y="371475"/>
                </a:lnTo>
                <a:lnTo>
                  <a:pt x="591219" y="371929"/>
                </a:lnTo>
                <a:lnTo>
                  <a:pt x="604594" y="372609"/>
                </a:lnTo>
                <a:lnTo>
                  <a:pt x="617515" y="373743"/>
                </a:lnTo>
                <a:lnTo>
                  <a:pt x="630210" y="375104"/>
                </a:lnTo>
                <a:lnTo>
                  <a:pt x="642905" y="376692"/>
                </a:lnTo>
                <a:lnTo>
                  <a:pt x="655373" y="378507"/>
                </a:lnTo>
                <a:lnTo>
                  <a:pt x="667388" y="380775"/>
                </a:lnTo>
                <a:lnTo>
                  <a:pt x="679403" y="383497"/>
                </a:lnTo>
                <a:lnTo>
                  <a:pt x="691191" y="386219"/>
                </a:lnTo>
                <a:lnTo>
                  <a:pt x="702752" y="389168"/>
                </a:lnTo>
                <a:lnTo>
                  <a:pt x="714314" y="392797"/>
                </a:lnTo>
                <a:lnTo>
                  <a:pt x="725422" y="396426"/>
                </a:lnTo>
                <a:lnTo>
                  <a:pt x="736530" y="400509"/>
                </a:lnTo>
                <a:lnTo>
                  <a:pt x="747184" y="405046"/>
                </a:lnTo>
                <a:lnTo>
                  <a:pt x="757839" y="409582"/>
                </a:lnTo>
                <a:lnTo>
                  <a:pt x="768267" y="414573"/>
                </a:lnTo>
                <a:lnTo>
                  <a:pt x="778468" y="420017"/>
                </a:lnTo>
                <a:lnTo>
                  <a:pt x="788669" y="425461"/>
                </a:lnTo>
                <a:lnTo>
                  <a:pt x="798644" y="431358"/>
                </a:lnTo>
                <a:lnTo>
                  <a:pt x="808392" y="437709"/>
                </a:lnTo>
                <a:lnTo>
                  <a:pt x="818140" y="444288"/>
                </a:lnTo>
                <a:lnTo>
                  <a:pt x="827434" y="451092"/>
                </a:lnTo>
                <a:lnTo>
                  <a:pt x="836729" y="458351"/>
                </a:lnTo>
                <a:lnTo>
                  <a:pt x="845796" y="466063"/>
                </a:lnTo>
                <a:lnTo>
                  <a:pt x="854864" y="473775"/>
                </a:lnTo>
                <a:lnTo>
                  <a:pt x="863705" y="481941"/>
                </a:lnTo>
                <a:lnTo>
                  <a:pt x="872319" y="490561"/>
                </a:lnTo>
                <a:lnTo>
                  <a:pt x="880934" y="499407"/>
                </a:lnTo>
                <a:lnTo>
                  <a:pt x="889095" y="508707"/>
                </a:lnTo>
                <a:lnTo>
                  <a:pt x="897483" y="518234"/>
                </a:lnTo>
                <a:lnTo>
                  <a:pt x="905417" y="527988"/>
                </a:lnTo>
                <a:lnTo>
                  <a:pt x="913351" y="538422"/>
                </a:lnTo>
                <a:lnTo>
                  <a:pt x="921512" y="548856"/>
                </a:lnTo>
                <a:lnTo>
                  <a:pt x="929220" y="559744"/>
                </a:lnTo>
                <a:lnTo>
                  <a:pt x="936701" y="571086"/>
                </a:lnTo>
                <a:lnTo>
                  <a:pt x="944182" y="582654"/>
                </a:lnTo>
                <a:lnTo>
                  <a:pt x="951436" y="594449"/>
                </a:lnTo>
                <a:lnTo>
                  <a:pt x="958690" y="606925"/>
                </a:lnTo>
                <a:lnTo>
                  <a:pt x="965944" y="619627"/>
                </a:lnTo>
                <a:lnTo>
                  <a:pt x="972745" y="632330"/>
                </a:lnTo>
                <a:lnTo>
                  <a:pt x="979546" y="645713"/>
                </a:lnTo>
                <a:lnTo>
                  <a:pt x="986347" y="659549"/>
                </a:lnTo>
                <a:lnTo>
                  <a:pt x="993148" y="673613"/>
                </a:lnTo>
                <a:lnTo>
                  <a:pt x="999722" y="687903"/>
                </a:lnTo>
                <a:lnTo>
                  <a:pt x="1006069" y="702647"/>
                </a:lnTo>
                <a:lnTo>
                  <a:pt x="1012643" y="717845"/>
                </a:lnTo>
                <a:lnTo>
                  <a:pt x="1018991" y="733269"/>
                </a:lnTo>
                <a:lnTo>
                  <a:pt x="1025111" y="748920"/>
                </a:lnTo>
                <a:lnTo>
                  <a:pt x="1031005" y="765252"/>
                </a:lnTo>
                <a:lnTo>
                  <a:pt x="1037126" y="781584"/>
                </a:lnTo>
                <a:lnTo>
                  <a:pt x="1043247" y="798823"/>
                </a:lnTo>
                <a:lnTo>
                  <a:pt x="1049141" y="816062"/>
                </a:lnTo>
                <a:lnTo>
                  <a:pt x="1054808" y="833528"/>
                </a:lnTo>
                <a:lnTo>
                  <a:pt x="1060476" y="851674"/>
                </a:lnTo>
                <a:lnTo>
                  <a:pt x="1066143" y="870048"/>
                </a:lnTo>
                <a:lnTo>
                  <a:pt x="1071810" y="888875"/>
                </a:lnTo>
                <a:lnTo>
                  <a:pt x="1077478" y="907928"/>
                </a:lnTo>
                <a:lnTo>
                  <a:pt x="1082692" y="927436"/>
                </a:lnTo>
                <a:lnTo>
                  <a:pt x="1088132" y="947624"/>
                </a:lnTo>
                <a:lnTo>
                  <a:pt x="1093573" y="967812"/>
                </a:lnTo>
                <a:lnTo>
                  <a:pt x="1098787" y="988453"/>
                </a:lnTo>
                <a:lnTo>
                  <a:pt x="1109215" y="1030870"/>
                </a:lnTo>
                <a:lnTo>
                  <a:pt x="1112615" y="1046522"/>
                </a:lnTo>
                <a:lnTo>
                  <a:pt x="1115789" y="1061946"/>
                </a:lnTo>
                <a:lnTo>
                  <a:pt x="1118056" y="1076917"/>
                </a:lnTo>
                <a:lnTo>
                  <a:pt x="1119870" y="1091888"/>
                </a:lnTo>
                <a:lnTo>
                  <a:pt x="1121456" y="1106405"/>
                </a:lnTo>
                <a:lnTo>
                  <a:pt x="1122136" y="1120922"/>
                </a:lnTo>
                <a:lnTo>
                  <a:pt x="1122363" y="1134985"/>
                </a:lnTo>
                <a:lnTo>
                  <a:pt x="1122136" y="1148822"/>
                </a:lnTo>
                <a:lnTo>
                  <a:pt x="1121456" y="1162659"/>
                </a:lnTo>
                <a:lnTo>
                  <a:pt x="1120096" y="1176042"/>
                </a:lnTo>
                <a:lnTo>
                  <a:pt x="1118509" y="1188971"/>
                </a:lnTo>
                <a:lnTo>
                  <a:pt x="1116469" y="1201900"/>
                </a:lnTo>
                <a:lnTo>
                  <a:pt x="1113749" y="1214603"/>
                </a:lnTo>
                <a:lnTo>
                  <a:pt x="1110575" y="1227078"/>
                </a:lnTo>
                <a:lnTo>
                  <a:pt x="1107175" y="1239100"/>
                </a:lnTo>
                <a:lnTo>
                  <a:pt x="1103321" y="1250896"/>
                </a:lnTo>
                <a:lnTo>
                  <a:pt x="1098787" y="1262464"/>
                </a:lnTo>
                <a:lnTo>
                  <a:pt x="1094026" y="1274032"/>
                </a:lnTo>
                <a:lnTo>
                  <a:pt x="1088812" y="1284920"/>
                </a:lnTo>
                <a:lnTo>
                  <a:pt x="1083145" y="1296035"/>
                </a:lnTo>
                <a:lnTo>
                  <a:pt x="1077251" y="1306469"/>
                </a:lnTo>
                <a:lnTo>
                  <a:pt x="1070904" y="1317130"/>
                </a:lnTo>
                <a:lnTo>
                  <a:pt x="1064103" y="1327110"/>
                </a:lnTo>
                <a:lnTo>
                  <a:pt x="1056849" y="1336864"/>
                </a:lnTo>
                <a:lnTo>
                  <a:pt x="1049368" y="1346845"/>
                </a:lnTo>
                <a:lnTo>
                  <a:pt x="1041660" y="1356145"/>
                </a:lnTo>
                <a:lnTo>
                  <a:pt x="1033499" y="1365218"/>
                </a:lnTo>
                <a:lnTo>
                  <a:pt x="1024658" y="1374064"/>
                </a:lnTo>
                <a:lnTo>
                  <a:pt x="1015817" y="1382911"/>
                </a:lnTo>
                <a:lnTo>
                  <a:pt x="1006749" y="1391303"/>
                </a:lnTo>
                <a:lnTo>
                  <a:pt x="997228" y="1399469"/>
                </a:lnTo>
                <a:lnTo>
                  <a:pt x="987253" y="1407408"/>
                </a:lnTo>
                <a:lnTo>
                  <a:pt x="977279" y="1415121"/>
                </a:lnTo>
                <a:lnTo>
                  <a:pt x="967078" y="1422606"/>
                </a:lnTo>
                <a:lnTo>
                  <a:pt x="956196" y="1429638"/>
                </a:lnTo>
                <a:lnTo>
                  <a:pt x="945315" y="1436669"/>
                </a:lnTo>
                <a:lnTo>
                  <a:pt x="934207" y="1443474"/>
                </a:lnTo>
                <a:lnTo>
                  <a:pt x="922872" y="1449826"/>
                </a:lnTo>
                <a:lnTo>
                  <a:pt x="911084" y="1455950"/>
                </a:lnTo>
                <a:lnTo>
                  <a:pt x="899296" y="1461848"/>
                </a:lnTo>
                <a:lnTo>
                  <a:pt x="887055" y="1467745"/>
                </a:lnTo>
                <a:lnTo>
                  <a:pt x="874586" y="1473189"/>
                </a:lnTo>
                <a:lnTo>
                  <a:pt x="862118" y="1478179"/>
                </a:lnTo>
                <a:lnTo>
                  <a:pt x="849197" y="1483396"/>
                </a:lnTo>
                <a:lnTo>
                  <a:pt x="836275" y="1488160"/>
                </a:lnTo>
                <a:lnTo>
                  <a:pt x="823127" y="1492470"/>
                </a:lnTo>
                <a:lnTo>
                  <a:pt x="809752" y="1496779"/>
                </a:lnTo>
                <a:lnTo>
                  <a:pt x="796377" y="1500862"/>
                </a:lnTo>
                <a:lnTo>
                  <a:pt x="782549" y="1504492"/>
                </a:lnTo>
                <a:lnTo>
                  <a:pt x="768720" y="1508348"/>
                </a:lnTo>
                <a:lnTo>
                  <a:pt x="754892" y="1511523"/>
                </a:lnTo>
                <a:lnTo>
                  <a:pt x="740610" y="1514472"/>
                </a:lnTo>
                <a:lnTo>
                  <a:pt x="726555" y="1517194"/>
                </a:lnTo>
                <a:lnTo>
                  <a:pt x="712047" y="1519689"/>
                </a:lnTo>
                <a:lnTo>
                  <a:pt x="697538" y="1521958"/>
                </a:lnTo>
                <a:lnTo>
                  <a:pt x="683030" y="1524226"/>
                </a:lnTo>
                <a:lnTo>
                  <a:pt x="668521" y="1526040"/>
                </a:lnTo>
                <a:lnTo>
                  <a:pt x="653786" y="1527401"/>
                </a:lnTo>
                <a:lnTo>
                  <a:pt x="638824" y="1528762"/>
                </a:lnTo>
                <a:lnTo>
                  <a:pt x="624089" y="1529897"/>
                </a:lnTo>
                <a:lnTo>
                  <a:pt x="609128" y="1530804"/>
                </a:lnTo>
                <a:lnTo>
                  <a:pt x="594166" y="1531484"/>
                </a:lnTo>
                <a:lnTo>
                  <a:pt x="579204" y="1531938"/>
                </a:lnTo>
                <a:lnTo>
                  <a:pt x="564015" y="1531938"/>
                </a:lnTo>
                <a:lnTo>
                  <a:pt x="549054" y="1531938"/>
                </a:lnTo>
                <a:lnTo>
                  <a:pt x="533865" y="1531484"/>
                </a:lnTo>
                <a:lnTo>
                  <a:pt x="518903" y="1530804"/>
                </a:lnTo>
                <a:lnTo>
                  <a:pt x="503941" y="1529670"/>
                </a:lnTo>
                <a:lnTo>
                  <a:pt x="488980" y="1528309"/>
                </a:lnTo>
                <a:lnTo>
                  <a:pt x="474018" y="1526948"/>
                </a:lnTo>
                <a:lnTo>
                  <a:pt x="459056" y="1525133"/>
                </a:lnTo>
                <a:lnTo>
                  <a:pt x="444321" y="1523319"/>
                </a:lnTo>
                <a:lnTo>
                  <a:pt x="429359" y="1520823"/>
                </a:lnTo>
                <a:lnTo>
                  <a:pt x="414851" y="1518328"/>
                </a:lnTo>
                <a:lnTo>
                  <a:pt x="400115" y="1515606"/>
                </a:lnTo>
                <a:lnTo>
                  <a:pt x="385607" y="1512204"/>
                </a:lnTo>
                <a:lnTo>
                  <a:pt x="371325" y="1509028"/>
                </a:lnTo>
                <a:lnTo>
                  <a:pt x="357044" y="1505172"/>
                </a:lnTo>
                <a:lnTo>
                  <a:pt x="342989" y="1501543"/>
                </a:lnTo>
                <a:lnTo>
                  <a:pt x="329160" y="1497233"/>
                </a:lnTo>
                <a:lnTo>
                  <a:pt x="315332" y="1492696"/>
                </a:lnTo>
                <a:lnTo>
                  <a:pt x="301730" y="1488160"/>
                </a:lnTo>
                <a:lnTo>
                  <a:pt x="288129" y="1483170"/>
                </a:lnTo>
                <a:lnTo>
                  <a:pt x="274754" y="1477952"/>
                </a:lnTo>
                <a:lnTo>
                  <a:pt x="261832" y="1472735"/>
                </a:lnTo>
                <a:lnTo>
                  <a:pt x="248910" y="1466838"/>
                </a:lnTo>
                <a:lnTo>
                  <a:pt x="235988" y="1460940"/>
                </a:lnTo>
                <a:lnTo>
                  <a:pt x="223520" y="1454816"/>
                </a:lnTo>
                <a:lnTo>
                  <a:pt x="211505" y="1448238"/>
                </a:lnTo>
                <a:lnTo>
                  <a:pt x="199264" y="1441660"/>
                </a:lnTo>
                <a:lnTo>
                  <a:pt x="187703" y="1434855"/>
                </a:lnTo>
                <a:lnTo>
                  <a:pt x="176141" y="1427596"/>
                </a:lnTo>
                <a:lnTo>
                  <a:pt x="164806" y="1420111"/>
                </a:lnTo>
                <a:lnTo>
                  <a:pt x="153925" y="1412399"/>
                </a:lnTo>
                <a:lnTo>
                  <a:pt x="143497" y="1404233"/>
                </a:lnTo>
                <a:lnTo>
                  <a:pt x="132843" y="1396067"/>
                </a:lnTo>
                <a:lnTo>
                  <a:pt x="122868" y="1387674"/>
                </a:lnTo>
                <a:lnTo>
                  <a:pt x="113120" y="1379055"/>
                </a:lnTo>
                <a:lnTo>
                  <a:pt x="103826" y="1370208"/>
                </a:lnTo>
                <a:lnTo>
                  <a:pt x="94758" y="1361135"/>
                </a:lnTo>
                <a:lnTo>
                  <a:pt x="86144" y="1351608"/>
                </a:lnTo>
                <a:lnTo>
                  <a:pt x="77756" y="1342081"/>
                </a:lnTo>
                <a:lnTo>
                  <a:pt x="69822" y="1332328"/>
                </a:lnTo>
                <a:lnTo>
                  <a:pt x="62341" y="1322120"/>
                </a:lnTo>
                <a:lnTo>
                  <a:pt x="55086" y="1311913"/>
                </a:lnTo>
                <a:lnTo>
                  <a:pt x="48286" y="1301479"/>
                </a:lnTo>
                <a:lnTo>
                  <a:pt x="41711" y="1290591"/>
                </a:lnTo>
                <a:lnTo>
                  <a:pt x="35817" y="1279703"/>
                </a:lnTo>
                <a:lnTo>
                  <a:pt x="30150" y="1268361"/>
                </a:lnTo>
                <a:lnTo>
                  <a:pt x="25163" y="1257020"/>
                </a:lnTo>
                <a:lnTo>
                  <a:pt x="20402" y="1245225"/>
                </a:lnTo>
                <a:lnTo>
                  <a:pt x="16095" y="1233203"/>
                </a:lnTo>
                <a:lnTo>
                  <a:pt x="12468" y="1221181"/>
                </a:lnTo>
                <a:lnTo>
                  <a:pt x="9068" y="1208932"/>
                </a:lnTo>
                <a:lnTo>
                  <a:pt x="6347" y="1196229"/>
                </a:lnTo>
                <a:lnTo>
                  <a:pt x="4080" y="1183527"/>
                </a:lnTo>
                <a:lnTo>
                  <a:pt x="2493" y="1170371"/>
                </a:lnTo>
                <a:lnTo>
                  <a:pt x="907" y="1157215"/>
                </a:lnTo>
                <a:lnTo>
                  <a:pt x="226" y="1143605"/>
                </a:lnTo>
                <a:lnTo>
                  <a:pt x="0" y="1129995"/>
                </a:lnTo>
                <a:lnTo>
                  <a:pt x="453" y="1116158"/>
                </a:lnTo>
                <a:lnTo>
                  <a:pt x="1133" y="1102095"/>
                </a:lnTo>
                <a:lnTo>
                  <a:pt x="2947" y="1087805"/>
                </a:lnTo>
                <a:lnTo>
                  <a:pt x="4760" y="1073288"/>
                </a:lnTo>
                <a:lnTo>
                  <a:pt x="7481" y="1058544"/>
                </a:lnTo>
                <a:lnTo>
                  <a:pt x="10654" y="1043573"/>
                </a:lnTo>
                <a:lnTo>
                  <a:pt x="14508" y="1028375"/>
                </a:lnTo>
                <a:lnTo>
                  <a:pt x="19042" y="1012951"/>
                </a:lnTo>
                <a:lnTo>
                  <a:pt x="29697" y="978473"/>
                </a:lnTo>
                <a:lnTo>
                  <a:pt x="40578" y="944448"/>
                </a:lnTo>
                <a:lnTo>
                  <a:pt x="51233" y="911104"/>
                </a:lnTo>
                <a:lnTo>
                  <a:pt x="62114" y="878667"/>
                </a:lnTo>
                <a:lnTo>
                  <a:pt x="73222" y="846684"/>
                </a:lnTo>
                <a:lnTo>
                  <a:pt x="84557" y="815608"/>
                </a:lnTo>
                <a:lnTo>
                  <a:pt x="95891" y="785213"/>
                </a:lnTo>
                <a:lnTo>
                  <a:pt x="101785" y="770469"/>
                </a:lnTo>
                <a:lnTo>
                  <a:pt x="107679" y="755725"/>
                </a:lnTo>
                <a:lnTo>
                  <a:pt x="113574" y="741435"/>
                </a:lnTo>
                <a:lnTo>
                  <a:pt x="119468" y="727145"/>
                </a:lnTo>
                <a:lnTo>
                  <a:pt x="125588" y="713081"/>
                </a:lnTo>
                <a:lnTo>
                  <a:pt x="131936" y="699245"/>
                </a:lnTo>
                <a:lnTo>
                  <a:pt x="138283" y="685635"/>
                </a:lnTo>
                <a:lnTo>
                  <a:pt x="144631" y="672479"/>
                </a:lnTo>
                <a:lnTo>
                  <a:pt x="151205" y="659322"/>
                </a:lnTo>
                <a:lnTo>
                  <a:pt x="157552" y="646393"/>
                </a:lnTo>
                <a:lnTo>
                  <a:pt x="164353" y="633691"/>
                </a:lnTo>
                <a:lnTo>
                  <a:pt x="171381" y="621669"/>
                </a:lnTo>
                <a:lnTo>
                  <a:pt x="178181" y="609420"/>
                </a:lnTo>
                <a:lnTo>
                  <a:pt x="185436" y="597625"/>
                </a:lnTo>
                <a:lnTo>
                  <a:pt x="192463" y="585830"/>
                </a:lnTo>
                <a:lnTo>
                  <a:pt x="199944" y="574488"/>
                </a:lnTo>
                <a:lnTo>
                  <a:pt x="207425" y="563600"/>
                </a:lnTo>
                <a:lnTo>
                  <a:pt x="215133" y="552712"/>
                </a:lnTo>
                <a:lnTo>
                  <a:pt x="222840" y="542051"/>
                </a:lnTo>
                <a:lnTo>
                  <a:pt x="230774" y="531844"/>
                </a:lnTo>
                <a:lnTo>
                  <a:pt x="238935" y="521863"/>
                </a:lnTo>
                <a:lnTo>
                  <a:pt x="247324" y="512110"/>
                </a:lnTo>
                <a:lnTo>
                  <a:pt x="255711" y="502810"/>
                </a:lnTo>
                <a:lnTo>
                  <a:pt x="264326" y="493736"/>
                </a:lnTo>
                <a:lnTo>
                  <a:pt x="272940" y="484663"/>
                </a:lnTo>
                <a:lnTo>
                  <a:pt x="282008" y="476271"/>
                </a:lnTo>
                <a:lnTo>
                  <a:pt x="291076" y="468105"/>
                </a:lnTo>
                <a:lnTo>
                  <a:pt x="300597" y="460166"/>
                </a:lnTo>
                <a:lnTo>
                  <a:pt x="310118" y="452453"/>
                </a:lnTo>
                <a:lnTo>
                  <a:pt x="319639" y="445195"/>
                </a:lnTo>
                <a:lnTo>
                  <a:pt x="329840" y="438163"/>
                </a:lnTo>
                <a:lnTo>
                  <a:pt x="339815" y="431585"/>
                </a:lnTo>
                <a:lnTo>
                  <a:pt x="350243" y="425234"/>
                </a:lnTo>
                <a:lnTo>
                  <a:pt x="360897" y="419336"/>
                </a:lnTo>
                <a:lnTo>
                  <a:pt x="371552" y="413665"/>
                </a:lnTo>
                <a:lnTo>
                  <a:pt x="382660" y="408222"/>
                </a:lnTo>
                <a:lnTo>
                  <a:pt x="393995" y="403231"/>
                </a:lnTo>
                <a:lnTo>
                  <a:pt x="405556" y="398695"/>
                </a:lnTo>
                <a:lnTo>
                  <a:pt x="417344" y="394385"/>
                </a:lnTo>
                <a:lnTo>
                  <a:pt x="429359" y="390529"/>
                </a:lnTo>
                <a:lnTo>
                  <a:pt x="441601" y="386899"/>
                </a:lnTo>
                <a:lnTo>
                  <a:pt x="454069" y="383724"/>
                </a:lnTo>
                <a:lnTo>
                  <a:pt x="466764" y="380775"/>
                </a:lnTo>
                <a:lnTo>
                  <a:pt x="479912" y="378280"/>
                </a:lnTo>
                <a:lnTo>
                  <a:pt x="493287" y="376238"/>
                </a:lnTo>
                <a:lnTo>
                  <a:pt x="506888" y="374424"/>
                </a:lnTo>
                <a:lnTo>
                  <a:pt x="520717" y="373063"/>
                </a:lnTo>
                <a:lnTo>
                  <a:pt x="534772" y="372156"/>
                </a:lnTo>
                <a:lnTo>
                  <a:pt x="549280" y="371475"/>
                </a:lnTo>
                <a:close/>
                <a:moveTo>
                  <a:pt x="455387" y="0"/>
                </a:moveTo>
                <a:lnTo>
                  <a:pt x="463542" y="227"/>
                </a:lnTo>
                <a:lnTo>
                  <a:pt x="471471" y="682"/>
                </a:lnTo>
                <a:lnTo>
                  <a:pt x="479174" y="1591"/>
                </a:lnTo>
                <a:lnTo>
                  <a:pt x="486423" y="2500"/>
                </a:lnTo>
                <a:lnTo>
                  <a:pt x="493446" y="3863"/>
                </a:lnTo>
                <a:lnTo>
                  <a:pt x="500242" y="5681"/>
                </a:lnTo>
                <a:lnTo>
                  <a:pt x="506812" y="7499"/>
                </a:lnTo>
                <a:lnTo>
                  <a:pt x="512702" y="9317"/>
                </a:lnTo>
                <a:lnTo>
                  <a:pt x="518592" y="11362"/>
                </a:lnTo>
                <a:lnTo>
                  <a:pt x="524256" y="13861"/>
                </a:lnTo>
                <a:lnTo>
                  <a:pt x="529466" y="16361"/>
                </a:lnTo>
                <a:lnTo>
                  <a:pt x="534450" y="18861"/>
                </a:lnTo>
                <a:lnTo>
                  <a:pt x="539207" y="21587"/>
                </a:lnTo>
                <a:lnTo>
                  <a:pt x="543738" y="24314"/>
                </a:lnTo>
                <a:lnTo>
                  <a:pt x="547816" y="27268"/>
                </a:lnTo>
                <a:lnTo>
                  <a:pt x="551894" y="29995"/>
                </a:lnTo>
                <a:lnTo>
                  <a:pt x="555292" y="32722"/>
                </a:lnTo>
                <a:lnTo>
                  <a:pt x="558916" y="35676"/>
                </a:lnTo>
                <a:lnTo>
                  <a:pt x="564807" y="40903"/>
                </a:lnTo>
                <a:lnTo>
                  <a:pt x="569790" y="45902"/>
                </a:lnTo>
                <a:lnTo>
                  <a:pt x="574095" y="50674"/>
                </a:lnTo>
                <a:lnTo>
                  <a:pt x="577040" y="54310"/>
                </a:lnTo>
                <a:lnTo>
                  <a:pt x="579079" y="57491"/>
                </a:lnTo>
                <a:lnTo>
                  <a:pt x="581118" y="59990"/>
                </a:lnTo>
                <a:lnTo>
                  <a:pt x="590406" y="51810"/>
                </a:lnTo>
                <a:lnTo>
                  <a:pt x="599467" y="44311"/>
                </a:lnTo>
                <a:lnTo>
                  <a:pt x="608076" y="37494"/>
                </a:lnTo>
                <a:lnTo>
                  <a:pt x="616685" y="31359"/>
                </a:lnTo>
                <a:lnTo>
                  <a:pt x="625293" y="25905"/>
                </a:lnTo>
                <a:lnTo>
                  <a:pt x="633449" y="21360"/>
                </a:lnTo>
                <a:lnTo>
                  <a:pt x="641151" y="17043"/>
                </a:lnTo>
                <a:lnTo>
                  <a:pt x="648854" y="13407"/>
                </a:lnTo>
                <a:lnTo>
                  <a:pt x="656103" y="10226"/>
                </a:lnTo>
                <a:lnTo>
                  <a:pt x="663126" y="7499"/>
                </a:lnTo>
                <a:lnTo>
                  <a:pt x="669922" y="5454"/>
                </a:lnTo>
                <a:lnTo>
                  <a:pt x="676492" y="3409"/>
                </a:lnTo>
                <a:lnTo>
                  <a:pt x="682608" y="2272"/>
                </a:lnTo>
                <a:lnTo>
                  <a:pt x="688498" y="1136"/>
                </a:lnTo>
                <a:lnTo>
                  <a:pt x="694162" y="454"/>
                </a:lnTo>
                <a:lnTo>
                  <a:pt x="699599" y="227"/>
                </a:lnTo>
                <a:lnTo>
                  <a:pt x="704583" y="0"/>
                </a:lnTo>
                <a:lnTo>
                  <a:pt x="709340" y="227"/>
                </a:lnTo>
                <a:lnTo>
                  <a:pt x="713871" y="454"/>
                </a:lnTo>
                <a:lnTo>
                  <a:pt x="717949" y="909"/>
                </a:lnTo>
                <a:lnTo>
                  <a:pt x="721800" y="1591"/>
                </a:lnTo>
                <a:lnTo>
                  <a:pt x="725198" y="2272"/>
                </a:lnTo>
                <a:lnTo>
                  <a:pt x="728596" y="3181"/>
                </a:lnTo>
                <a:lnTo>
                  <a:pt x="731315" y="3863"/>
                </a:lnTo>
                <a:lnTo>
                  <a:pt x="736299" y="5908"/>
                </a:lnTo>
                <a:lnTo>
                  <a:pt x="739697" y="7499"/>
                </a:lnTo>
                <a:lnTo>
                  <a:pt x="742415" y="8862"/>
                </a:lnTo>
                <a:lnTo>
                  <a:pt x="746720" y="13180"/>
                </a:lnTo>
                <a:lnTo>
                  <a:pt x="751024" y="17497"/>
                </a:lnTo>
                <a:lnTo>
                  <a:pt x="754875" y="22269"/>
                </a:lnTo>
                <a:lnTo>
                  <a:pt x="758726" y="27496"/>
                </a:lnTo>
                <a:lnTo>
                  <a:pt x="762124" y="32495"/>
                </a:lnTo>
                <a:lnTo>
                  <a:pt x="765523" y="37949"/>
                </a:lnTo>
                <a:lnTo>
                  <a:pt x="768694" y="43629"/>
                </a:lnTo>
                <a:lnTo>
                  <a:pt x="771639" y="49310"/>
                </a:lnTo>
                <a:lnTo>
                  <a:pt x="774584" y="54764"/>
                </a:lnTo>
                <a:lnTo>
                  <a:pt x="777076" y="60672"/>
                </a:lnTo>
                <a:lnTo>
                  <a:pt x="779342" y="66808"/>
                </a:lnTo>
                <a:lnTo>
                  <a:pt x="781834" y="72716"/>
                </a:lnTo>
                <a:lnTo>
                  <a:pt x="785911" y="84305"/>
                </a:lnTo>
                <a:lnTo>
                  <a:pt x="789536" y="95894"/>
                </a:lnTo>
                <a:lnTo>
                  <a:pt x="792481" y="106801"/>
                </a:lnTo>
                <a:lnTo>
                  <a:pt x="794973" y="117254"/>
                </a:lnTo>
                <a:lnTo>
                  <a:pt x="796785" y="126571"/>
                </a:lnTo>
                <a:lnTo>
                  <a:pt x="798371" y="134524"/>
                </a:lnTo>
                <a:lnTo>
                  <a:pt x="800183" y="146568"/>
                </a:lnTo>
                <a:lnTo>
                  <a:pt x="800636" y="150658"/>
                </a:lnTo>
                <a:lnTo>
                  <a:pt x="805847" y="149294"/>
                </a:lnTo>
                <a:lnTo>
                  <a:pt x="810831" y="147931"/>
                </a:lnTo>
                <a:lnTo>
                  <a:pt x="815362" y="146340"/>
                </a:lnTo>
                <a:lnTo>
                  <a:pt x="820119" y="144522"/>
                </a:lnTo>
                <a:lnTo>
                  <a:pt x="824197" y="142705"/>
                </a:lnTo>
                <a:lnTo>
                  <a:pt x="828275" y="140887"/>
                </a:lnTo>
                <a:lnTo>
                  <a:pt x="832352" y="139069"/>
                </a:lnTo>
                <a:lnTo>
                  <a:pt x="835750" y="136796"/>
                </a:lnTo>
                <a:lnTo>
                  <a:pt x="839375" y="134751"/>
                </a:lnTo>
                <a:lnTo>
                  <a:pt x="842547" y="132706"/>
                </a:lnTo>
                <a:lnTo>
                  <a:pt x="848663" y="128389"/>
                </a:lnTo>
                <a:lnTo>
                  <a:pt x="853647" y="124071"/>
                </a:lnTo>
                <a:lnTo>
                  <a:pt x="858405" y="119754"/>
                </a:lnTo>
                <a:lnTo>
                  <a:pt x="862482" y="115663"/>
                </a:lnTo>
                <a:lnTo>
                  <a:pt x="865654" y="111800"/>
                </a:lnTo>
                <a:lnTo>
                  <a:pt x="868372" y="108392"/>
                </a:lnTo>
                <a:lnTo>
                  <a:pt x="870638" y="105211"/>
                </a:lnTo>
                <a:lnTo>
                  <a:pt x="873130" y="100439"/>
                </a:lnTo>
                <a:lnTo>
                  <a:pt x="874036" y="98848"/>
                </a:lnTo>
                <a:lnTo>
                  <a:pt x="875395" y="106347"/>
                </a:lnTo>
                <a:lnTo>
                  <a:pt x="876755" y="113846"/>
                </a:lnTo>
                <a:lnTo>
                  <a:pt x="877434" y="121117"/>
                </a:lnTo>
                <a:lnTo>
                  <a:pt x="877887" y="128389"/>
                </a:lnTo>
                <a:lnTo>
                  <a:pt x="877887" y="135433"/>
                </a:lnTo>
                <a:lnTo>
                  <a:pt x="877434" y="142250"/>
                </a:lnTo>
                <a:lnTo>
                  <a:pt x="876755" y="149067"/>
                </a:lnTo>
                <a:lnTo>
                  <a:pt x="875622" y="155884"/>
                </a:lnTo>
                <a:lnTo>
                  <a:pt x="874263" y="162474"/>
                </a:lnTo>
                <a:lnTo>
                  <a:pt x="872903" y="168837"/>
                </a:lnTo>
                <a:lnTo>
                  <a:pt x="870864" y="175199"/>
                </a:lnTo>
                <a:lnTo>
                  <a:pt x="868599" y="181335"/>
                </a:lnTo>
                <a:lnTo>
                  <a:pt x="866334" y="187243"/>
                </a:lnTo>
                <a:lnTo>
                  <a:pt x="863615" y="193378"/>
                </a:lnTo>
                <a:lnTo>
                  <a:pt x="860670" y="199287"/>
                </a:lnTo>
                <a:lnTo>
                  <a:pt x="857725" y="204967"/>
                </a:lnTo>
                <a:lnTo>
                  <a:pt x="854327" y="210421"/>
                </a:lnTo>
                <a:lnTo>
                  <a:pt x="850702" y="215875"/>
                </a:lnTo>
                <a:lnTo>
                  <a:pt x="847078" y="221328"/>
                </a:lnTo>
                <a:lnTo>
                  <a:pt x="843000" y="226328"/>
                </a:lnTo>
                <a:lnTo>
                  <a:pt x="838922" y="231554"/>
                </a:lnTo>
                <a:lnTo>
                  <a:pt x="834844" y="236553"/>
                </a:lnTo>
                <a:lnTo>
                  <a:pt x="830313" y="241325"/>
                </a:lnTo>
                <a:lnTo>
                  <a:pt x="826009" y="246097"/>
                </a:lnTo>
                <a:lnTo>
                  <a:pt x="821252" y="250869"/>
                </a:lnTo>
                <a:lnTo>
                  <a:pt x="816494" y="255187"/>
                </a:lnTo>
                <a:lnTo>
                  <a:pt x="811737" y="259731"/>
                </a:lnTo>
                <a:lnTo>
                  <a:pt x="806753" y="264049"/>
                </a:lnTo>
                <a:lnTo>
                  <a:pt x="796785" y="272229"/>
                </a:lnTo>
                <a:lnTo>
                  <a:pt x="786364" y="279955"/>
                </a:lnTo>
                <a:lnTo>
                  <a:pt x="776170" y="287227"/>
                </a:lnTo>
                <a:lnTo>
                  <a:pt x="765749" y="294044"/>
                </a:lnTo>
                <a:lnTo>
                  <a:pt x="755328" y="300180"/>
                </a:lnTo>
                <a:lnTo>
                  <a:pt x="745360" y="305860"/>
                </a:lnTo>
                <a:lnTo>
                  <a:pt x="735619" y="311314"/>
                </a:lnTo>
                <a:lnTo>
                  <a:pt x="725878" y="316313"/>
                </a:lnTo>
                <a:lnTo>
                  <a:pt x="717043" y="320631"/>
                </a:lnTo>
                <a:lnTo>
                  <a:pt x="708661" y="324721"/>
                </a:lnTo>
                <a:lnTo>
                  <a:pt x="700732" y="327902"/>
                </a:lnTo>
                <a:lnTo>
                  <a:pt x="693709" y="331084"/>
                </a:lnTo>
                <a:lnTo>
                  <a:pt x="681929" y="335628"/>
                </a:lnTo>
                <a:lnTo>
                  <a:pt x="674453" y="338583"/>
                </a:lnTo>
                <a:lnTo>
                  <a:pt x="671961" y="339492"/>
                </a:lnTo>
                <a:lnTo>
                  <a:pt x="658142" y="336083"/>
                </a:lnTo>
                <a:lnTo>
                  <a:pt x="644776" y="333583"/>
                </a:lnTo>
                <a:lnTo>
                  <a:pt x="632089" y="331311"/>
                </a:lnTo>
                <a:lnTo>
                  <a:pt x="619630" y="329266"/>
                </a:lnTo>
                <a:lnTo>
                  <a:pt x="607623" y="327675"/>
                </a:lnTo>
                <a:lnTo>
                  <a:pt x="596069" y="326539"/>
                </a:lnTo>
                <a:lnTo>
                  <a:pt x="584969" y="325630"/>
                </a:lnTo>
                <a:lnTo>
                  <a:pt x="574548" y="324948"/>
                </a:lnTo>
                <a:lnTo>
                  <a:pt x="564127" y="324494"/>
                </a:lnTo>
                <a:lnTo>
                  <a:pt x="554612" y="324494"/>
                </a:lnTo>
                <a:lnTo>
                  <a:pt x="545324" y="324494"/>
                </a:lnTo>
                <a:lnTo>
                  <a:pt x="536715" y="324948"/>
                </a:lnTo>
                <a:lnTo>
                  <a:pt x="528333" y="325403"/>
                </a:lnTo>
                <a:lnTo>
                  <a:pt x="520178" y="326085"/>
                </a:lnTo>
                <a:lnTo>
                  <a:pt x="512702" y="326766"/>
                </a:lnTo>
                <a:lnTo>
                  <a:pt x="505679" y="327675"/>
                </a:lnTo>
                <a:lnTo>
                  <a:pt x="499109" y="328811"/>
                </a:lnTo>
                <a:lnTo>
                  <a:pt x="492993" y="329948"/>
                </a:lnTo>
                <a:lnTo>
                  <a:pt x="487329" y="331311"/>
                </a:lnTo>
                <a:lnTo>
                  <a:pt x="481892" y="332447"/>
                </a:lnTo>
                <a:lnTo>
                  <a:pt x="472604" y="334947"/>
                </a:lnTo>
                <a:lnTo>
                  <a:pt x="465128" y="337219"/>
                </a:lnTo>
                <a:lnTo>
                  <a:pt x="459012" y="339719"/>
                </a:lnTo>
                <a:lnTo>
                  <a:pt x="454934" y="341309"/>
                </a:lnTo>
                <a:lnTo>
                  <a:pt x="451536" y="342900"/>
                </a:lnTo>
                <a:lnTo>
                  <a:pt x="445646" y="337219"/>
                </a:lnTo>
                <a:lnTo>
                  <a:pt x="439529" y="331311"/>
                </a:lnTo>
                <a:lnTo>
                  <a:pt x="425710" y="318813"/>
                </a:lnTo>
                <a:lnTo>
                  <a:pt x="410532" y="305860"/>
                </a:lnTo>
                <a:lnTo>
                  <a:pt x="394221" y="292454"/>
                </a:lnTo>
                <a:lnTo>
                  <a:pt x="377456" y="279274"/>
                </a:lnTo>
                <a:lnTo>
                  <a:pt x="360239" y="266094"/>
                </a:lnTo>
                <a:lnTo>
                  <a:pt x="343249" y="252914"/>
                </a:lnTo>
                <a:lnTo>
                  <a:pt x="326258" y="240416"/>
                </a:lnTo>
                <a:lnTo>
                  <a:pt x="295222" y="217693"/>
                </a:lnTo>
                <a:lnTo>
                  <a:pt x="269849" y="199514"/>
                </a:lnTo>
                <a:lnTo>
                  <a:pt x="252405" y="187243"/>
                </a:lnTo>
                <a:lnTo>
                  <a:pt x="246062" y="183153"/>
                </a:lnTo>
                <a:lnTo>
                  <a:pt x="251726" y="176563"/>
                </a:lnTo>
                <a:lnTo>
                  <a:pt x="257616" y="170655"/>
                </a:lnTo>
                <a:lnTo>
                  <a:pt x="263506" y="165428"/>
                </a:lnTo>
                <a:lnTo>
                  <a:pt x="269623" y="160656"/>
                </a:lnTo>
                <a:lnTo>
                  <a:pt x="275286" y="156339"/>
                </a:lnTo>
                <a:lnTo>
                  <a:pt x="281629" y="152476"/>
                </a:lnTo>
                <a:lnTo>
                  <a:pt x="287746" y="149294"/>
                </a:lnTo>
                <a:lnTo>
                  <a:pt x="293863" y="146568"/>
                </a:lnTo>
                <a:lnTo>
                  <a:pt x="299979" y="144068"/>
                </a:lnTo>
                <a:lnTo>
                  <a:pt x="306096" y="142023"/>
                </a:lnTo>
                <a:lnTo>
                  <a:pt x="311986" y="140432"/>
                </a:lnTo>
                <a:lnTo>
                  <a:pt x="317876" y="139069"/>
                </a:lnTo>
                <a:lnTo>
                  <a:pt x="323766" y="138160"/>
                </a:lnTo>
                <a:lnTo>
                  <a:pt x="329656" y="137024"/>
                </a:lnTo>
                <a:lnTo>
                  <a:pt x="335093" y="136569"/>
                </a:lnTo>
                <a:lnTo>
                  <a:pt x="340530" y="136342"/>
                </a:lnTo>
                <a:lnTo>
                  <a:pt x="345967" y="136342"/>
                </a:lnTo>
                <a:lnTo>
                  <a:pt x="350951" y="136569"/>
                </a:lnTo>
                <a:lnTo>
                  <a:pt x="355708" y="136796"/>
                </a:lnTo>
                <a:lnTo>
                  <a:pt x="360466" y="137251"/>
                </a:lnTo>
                <a:lnTo>
                  <a:pt x="368848" y="138614"/>
                </a:lnTo>
                <a:lnTo>
                  <a:pt x="376097" y="139978"/>
                </a:lnTo>
                <a:lnTo>
                  <a:pt x="382214" y="141341"/>
                </a:lnTo>
                <a:lnTo>
                  <a:pt x="386518" y="142705"/>
                </a:lnTo>
                <a:lnTo>
                  <a:pt x="390369" y="143841"/>
                </a:lnTo>
                <a:lnTo>
                  <a:pt x="389916" y="135888"/>
                </a:lnTo>
                <a:lnTo>
                  <a:pt x="389916" y="127934"/>
                </a:lnTo>
                <a:lnTo>
                  <a:pt x="390369" y="120208"/>
                </a:lnTo>
                <a:lnTo>
                  <a:pt x="391049" y="112482"/>
                </a:lnTo>
                <a:lnTo>
                  <a:pt x="392182" y="105211"/>
                </a:lnTo>
                <a:lnTo>
                  <a:pt x="393767" y="98166"/>
                </a:lnTo>
                <a:lnTo>
                  <a:pt x="395580" y="91122"/>
                </a:lnTo>
                <a:lnTo>
                  <a:pt x="397619" y="84305"/>
                </a:lnTo>
                <a:lnTo>
                  <a:pt x="399884" y="77942"/>
                </a:lnTo>
                <a:lnTo>
                  <a:pt x="402376" y="71807"/>
                </a:lnTo>
                <a:lnTo>
                  <a:pt x="405095" y="65671"/>
                </a:lnTo>
                <a:lnTo>
                  <a:pt x="407813" y="59763"/>
                </a:lnTo>
                <a:lnTo>
                  <a:pt x="410985" y="54310"/>
                </a:lnTo>
                <a:lnTo>
                  <a:pt x="413930" y="49083"/>
                </a:lnTo>
                <a:lnTo>
                  <a:pt x="417101" y="43857"/>
                </a:lnTo>
                <a:lnTo>
                  <a:pt x="420273" y="39085"/>
                </a:lnTo>
                <a:lnTo>
                  <a:pt x="423444" y="34540"/>
                </a:lnTo>
                <a:lnTo>
                  <a:pt x="426616" y="30222"/>
                </a:lnTo>
                <a:lnTo>
                  <a:pt x="432959" y="22496"/>
                </a:lnTo>
                <a:lnTo>
                  <a:pt x="438849" y="15679"/>
                </a:lnTo>
                <a:lnTo>
                  <a:pt x="444060" y="10226"/>
                </a:lnTo>
                <a:lnTo>
                  <a:pt x="448817" y="5908"/>
                </a:lnTo>
                <a:lnTo>
                  <a:pt x="452215" y="2500"/>
                </a:lnTo>
                <a:lnTo>
                  <a:pt x="45538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1526" name="KSO_Shape"/>
          <p:cNvSpPr>
            <a:spLocks noChangeAspect="1" noChangeArrowheads="1"/>
          </p:cNvSpPr>
          <p:nvPr/>
        </p:nvSpPr>
        <p:spPr bwMode="auto">
          <a:xfrm>
            <a:off x="9100919" y="1678646"/>
            <a:ext cx="534918" cy="719137"/>
          </a:xfrm>
          <a:custGeom>
            <a:avLst/>
            <a:gdLst>
              <a:gd name="T0" fmla="*/ 56896 w 1125538"/>
              <a:gd name="T1" fmla="*/ 73228 h 1516063"/>
              <a:gd name="T2" fmla="*/ 57405 w 1125538"/>
              <a:gd name="T3" fmla="*/ 73691 h 1516063"/>
              <a:gd name="T4" fmla="*/ 57370 w 1125538"/>
              <a:gd name="T5" fmla="*/ 76279 h 1516063"/>
              <a:gd name="T6" fmla="*/ 56791 w 1125538"/>
              <a:gd name="T7" fmla="*/ 76695 h 1516063"/>
              <a:gd name="T8" fmla="*/ 764 w 1125538"/>
              <a:gd name="T9" fmla="*/ 76718 h 1516063"/>
              <a:gd name="T10" fmla="*/ 139 w 1125538"/>
              <a:gd name="T11" fmla="*/ 76349 h 1516063"/>
              <a:gd name="T12" fmla="*/ 23 w 1125538"/>
              <a:gd name="T13" fmla="*/ 73760 h 1516063"/>
              <a:gd name="T14" fmla="*/ 474 w 1125538"/>
              <a:gd name="T15" fmla="*/ 73263 h 1516063"/>
              <a:gd name="T16" fmla="*/ 10343 w 1125538"/>
              <a:gd name="T17" fmla="*/ 54422 h 1516063"/>
              <a:gd name="T18" fmla="*/ 11149 w 1125538"/>
              <a:gd name="T19" fmla="*/ 54720 h 1516063"/>
              <a:gd name="T20" fmla="*/ 11425 w 1125538"/>
              <a:gd name="T21" fmla="*/ 69737 h 1516063"/>
              <a:gd name="T22" fmla="*/ 11068 w 1125538"/>
              <a:gd name="T23" fmla="*/ 70323 h 1516063"/>
              <a:gd name="T24" fmla="*/ 10216 w 1125538"/>
              <a:gd name="T25" fmla="*/ 70565 h 1516063"/>
              <a:gd name="T26" fmla="*/ 438 w 1125538"/>
              <a:gd name="T27" fmla="*/ 70380 h 1516063"/>
              <a:gd name="T28" fmla="*/ 11 w 1125538"/>
              <a:gd name="T29" fmla="*/ 69817 h 1516063"/>
              <a:gd name="T30" fmla="*/ 219 w 1125538"/>
              <a:gd name="T31" fmla="*/ 54778 h 1516063"/>
              <a:gd name="T32" fmla="*/ 967 w 1125538"/>
              <a:gd name="T33" fmla="*/ 54433 h 1516063"/>
              <a:gd name="T34" fmla="*/ 25244 w 1125538"/>
              <a:gd name="T35" fmla="*/ 45868 h 1516063"/>
              <a:gd name="T36" fmla="*/ 25952 w 1125538"/>
              <a:gd name="T37" fmla="*/ 46486 h 1516063"/>
              <a:gd name="T38" fmla="*/ 26069 w 1125538"/>
              <a:gd name="T39" fmla="*/ 69545 h 1516063"/>
              <a:gd name="T40" fmla="*/ 25569 w 1125538"/>
              <a:gd name="T41" fmla="*/ 70347 h 1516063"/>
              <a:gd name="T42" fmla="*/ 15678 w 1125538"/>
              <a:gd name="T43" fmla="*/ 70553 h 1516063"/>
              <a:gd name="T44" fmla="*/ 14865 w 1125538"/>
              <a:gd name="T45" fmla="*/ 70095 h 1516063"/>
              <a:gd name="T46" fmla="*/ 14586 w 1125538"/>
              <a:gd name="T47" fmla="*/ 47093 h 1516063"/>
              <a:gd name="T48" fmla="*/ 14934 w 1125538"/>
              <a:gd name="T49" fmla="*/ 46189 h 1516063"/>
              <a:gd name="T50" fmla="*/ 31344 w 1125538"/>
              <a:gd name="T51" fmla="*/ 38176 h 1516063"/>
              <a:gd name="T52" fmla="*/ 41222 w 1125538"/>
              <a:gd name="T53" fmla="*/ 38405 h 1516063"/>
              <a:gd name="T54" fmla="*/ 41569 w 1125538"/>
              <a:gd name="T55" fmla="*/ 39335 h 1516063"/>
              <a:gd name="T56" fmla="*/ 41292 w 1125538"/>
              <a:gd name="T57" fmla="*/ 70266 h 1516063"/>
              <a:gd name="T58" fmla="*/ 40368 w 1125538"/>
              <a:gd name="T59" fmla="*/ 70565 h 1516063"/>
              <a:gd name="T60" fmla="*/ 30501 w 1125538"/>
              <a:gd name="T61" fmla="*/ 70335 h 1516063"/>
              <a:gd name="T62" fmla="*/ 30143 w 1125538"/>
              <a:gd name="T63" fmla="*/ 69405 h 1516063"/>
              <a:gd name="T64" fmla="*/ 30420 w 1125538"/>
              <a:gd name="T65" fmla="*/ 38474 h 1516063"/>
              <a:gd name="T66" fmla="*/ 31344 w 1125538"/>
              <a:gd name="T67" fmla="*/ 38176 h 1516063"/>
              <a:gd name="T68" fmla="*/ 57024 w 1125538"/>
              <a:gd name="T69" fmla="*/ 18944 h 1516063"/>
              <a:gd name="T70" fmla="*/ 57451 w 1125538"/>
              <a:gd name="T71" fmla="*/ 20024 h 1516063"/>
              <a:gd name="T72" fmla="*/ 57254 w 1125538"/>
              <a:gd name="T73" fmla="*/ 70047 h 1516063"/>
              <a:gd name="T74" fmla="*/ 56504 w 1125538"/>
              <a:gd name="T75" fmla="*/ 70404 h 1516063"/>
              <a:gd name="T76" fmla="*/ 46464 w 1125538"/>
              <a:gd name="T77" fmla="*/ 70289 h 1516063"/>
              <a:gd name="T78" fmla="*/ 46037 w 1125538"/>
              <a:gd name="T79" fmla="*/ 69198 h 1516063"/>
              <a:gd name="T80" fmla="*/ 46222 w 1125538"/>
              <a:gd name="T81" fmla="*/ 19163 h 1516063"/>
              <a:gd name="T82" fmla="*/ 46983 w 1125538"/>
              <a:gd name="T83" fmla="*/ 18818 h 1516063"/>
              <a:gd name="T84" fmla="*/ 44503 w 1125538"/>
              <a:gd name="T85" fmla="*/ 12660 h 1516063"/>
              <a:gd name="T86" fmla="*/ 42579 w 1125538"/>
              <a:gd name="T87" fmla="*/ 18686 h 1516063"/>
              <a:gd name="T88" fmla="*/ 40076 w 1125538"/>
              <a:gd name="T89" fmla="*/ 23852 h 1516063"/>
              <a:gd name="T90" fmla="*/ 37087 w 1125538"/>
              <a:gd name="T91" fmla="*/ 28202 h 1516063"/>
              <a:gd name="T92" fmla="*/ 33716 w 1125538"/>
              <a:gd name="T93" fmla="*/ 31841 h 1516063"/>
              <a:gd name="T94" fmla="*/ 30078 w 1125538"/>
              <a:gd name="T95" fmla="*/ 34802 h 1516063"/>
              <a:gd name="T96" fmla="*/ 26254 w 1125538"/>
              <a:gd name="T97" fmla="*/ 37155 h 1516063"/>
              <a:gd name="T98" fmla="*/ 21388 w 1125538"/>
              <a:gd name="T99" fmla="*/ 39359 h 1516063"/>
              <a:gd name="T100" fmla="*/ 13845 w 1125538"/>
              <a:gd name="T101" fmla="*/ 41482 h 1516063"/>
              <a:gd name="T102" fmla="*/ 7322 w 1125538"/>
              <a:gd name="T103" fmla="*/ 42321 h 1516063"/>
              <a:gd name="T104" fmla="*/ 1506 w 1125538"/>
              <a:gd name="T105" fmla="*/ 42366 h 1516063"/>
              <a:gd name="T106" fmla="*/ 4993 w 1125538"/>
              <a:gd name="T107" fmla="*/ 41701 h 1516063"/>
              <a:gd name="T108" fmla="*/ 10416 w 1125538"/>
              <a:gd name="T109" fmla="*/ 40553 h 1516063"/>
              <a:gd name="T110" fmla="*/ 15293 w 1125538"/>
              <a:gd name="T111" fmla="*/ 39026 h 1516063"/>
              <a:gd name="T112" fmla="*/ 20658 w 1125538"/>
              <a:gd name="T113" fmla="*/ 36696 h 1516063"/>
              <a:gd name="T114" fmla="*/ 27702 w 1125538"/>
              <a:gd name="T115" fmla="*/ 32196 h 1516063"/>
              <a:gd name="T116" fmla="*/ 33066 w 1125538"/>
              <a:gd name="T117" fmla="*/ 27100 h 1516063"/>
              <a:gd name="T118" fmla="*/ 36960 w 1125538"/>
              <a:gd name="T119" fmla="*/ 21855 h 1516063"/>
              <a:gd name="T120" fmla="*/ 39625 w 1125538"/>
              <a:gd name="T121" fmla="*/ 16873 h 1516063"/>
              <a:gd name="T122" fmla="*/ 41559 w 1125538"/>
              <a:gd name="T123" fmla="*/ 11616 h 1516063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125538" h="1516063">
                <a:moveTo>
                  <a:pt x="19039" y="1444625"/>
                </a:moveTo>
                <a:lnTo>
                  <a:pt x="21305" y="1444625"/>
                </a:lnTo>
                <a:lnTo>
                  <a:pt x="1104460" y="1444625"/>
                </a:lnTo>
                <a:lnTo>
                  <a:pt x="1106726" y="1444625"/>
                </a:lnTo>
                <a:lnTo>
                  <a:pt x="1108766" y="1444853"/>
                </a:lnTo>
                <a:lnTo>
                  <a:pt x="1110806" y="1445310"/>
                </a:lnTo>
                <a:lnTo>
                  <a:pt x="1112619" y="1445766"/>
                </a:lnTo>
                <a:lnTo>
                  <a:pt x="1114659" y="1446451"/>
                </a:lnTo>
                <a:lnTo>
                  <a:pt x="1116472" y="1447136"/>
                </a:lnTo>
                <a:lnTo>
                  <a:pt x="1118059" y="1448277"/>
                </a:lnTo>
                <a:lnTo>
                  <a:pt x="1119419" y="1449190"/>
                </a:lnTo>
                <a:lnTo>
                  <a:pt x="1120779" y="1450331"/>
                </a:lnTo>
                <a:lnTo>
                  <a:pt x="1122138" y="1451472"/>
                </a:lnTo>
                <a:lnTo>
                  <a:pt x="1123272" y="1452614"/>
                </a:lnTo>
                <a:lnTo>
                  <a:pt x="1123952" y="1453983"/>
                </a:lnTo>
                <a:lnTo>
                  <a:pt x="1124632" y="1455581"/>
                </a:lnTo>
                <a:lnTo>
                  <a:pt x="1125312" y="1456950"/>
                </a:lnTo>
                <a:lnTo>
                  <a:pt x="1125538" y="1458319"/>
                </a:lnTo>
                <a:lnTo>
                  <a:pt x="1125538" y="1459917"/>
                </a:lnTo>
                <a:lnTo>
                  <a:pt x="1125538" y="1500771"/>
                </a:lnTo>
                <a:lnTo>
                  <a:pt x="1125538" y="1502369"/>
                </a:lnTo>
                <a:lnTo>
                  <a:pt x="1125312" y="1503967"/>
                </a:lnTo>
                <a:lnTo>
                  <a:pt x="1124632" y="1505336"/>
                </a:lnTo>
                <a:lnTo>
                  <a:pt x="1123952" y="1506706"/>
                </a:lnTo>
                <a:lnTo>
                  <a:pt x="1123272" y="1508075"/>
                </a:lnTo>
                <a:lnTo>
                  <a:pt x="1122138" y="1509444"/>
                </a:lnTo>
                <a:lnTo>
                  <a:pt x="1120779" y="1510586"/>
                </a:lnTo>
                <a:lnTo>
                  <a:pt x="1119419" y="1511499"/>
                </a:lnTo>
                <a:lnTo>
                  <a:pt x="1118059" y="1512640"/>
                </a:lnTo>
                <a:lnTo>
                  <a:pt x="1116472" y="1513324"/>
                </a:lnTo>
                <a:lnTo>
                  <a:pt x="1114659" y="1514237"/>
                </a:lnTo>
                <a:lnTo>
                  <a:pt x="1112619" y="1514922"/>
                </a:lnTo>
                <a:lnTo>
                  <a:pt x="1110806" y="1515379"/>
                </a:lnTo>
                <a:lnTo>
                  <a:pt x="1108766" y="1515835"/>
                </a:lnTo>
                <a:lnTo>
                  <a:pt x="1106726" y="1516063"/>
                </a:lnTo>
                <a:lnTo>
                  <a:pt x="1104460" y="1516063"/>
                </a:lnTo>
                <a:lnTo>
                  <a:pt x="21305" y="1516063"/>
                </a:lnTo>
                <a:lnTo>
                  <a:pt x="19039" y="1516063"/>
                </a:lnTo>
                <a:lnTo>
                  <a:pt x="16772" y="1515835"/>
                </a:lnTo>
                <a:lnTo>
                  <a:pt x="14959" y="1515379"/>
                </a:lnTo>
                <a:lnTo>
                  <a:pt x="12919" y="1514922"/>
                </a:lnTo>
                <a:lnTo>
                  <a:pt x="11333" y="1514237"/>
                </a:lnTo>
                <a:lnTo>
                  <a:pt x="9292" y="1513324"/>
                </a:lnTo>
                <a:lnTo>
                  <a:pt x="7706" y="1512640"/>
                </a:lnTo>
                <a:lnTo>
                  <a:pt x="6346" y="1511499"/>
                </a:lnTo>
                <a:lnTo>
                  <a:pt x="4986" y="1510586"/>
                </a:lnTo>
                <a:lnTo>
                  <a:pt x="3853" y="1509444"/>
                </a:lnTo>
                <a:lnTo>
                  <a:pt x="2720" y="1508075"/>
                </a:lnTo>
                <a:lnTo>
                  <a:pt x="1586" y="1506706"/>
                </a:lnTo>
                <a:lnTo>
                  <a:pt x="906" y="1505336"/>
                </a:lnTo>
                <a:lnTo>
                  <a:pt x="453" y="1503967"/>
                </a:lnTo>
                <a:lnTo>
                  <a:pt x="226" y="1502369"/>
                </a:lnTo>
                <a:lnTo>
                  <a:pt x="0" y="1500771"/>
                </a:lnTo>
                <a:lnTo>
                  <a:pt x="0" y="1459917"/>
                </a:lnTo>
                <a:lnTo>
                  <a:pt x="226" y="1458319"/>
                </a:lnTo>
                <a:lnTo>
                  <a:pt x="453" y="1456950"/>
                </a:lnTo>
                <a:lnTo>
                  <a:pt x="906" y="1455581"/>
                </a:lnTo>
                <a:lnTo>
                  <a:pt x="1586" y="1453983"/>
                </a:lnTo>
                <a:lnTo>
                  <a:pt x="2720" y="1452614"/>
                </a:lnTo>
                <a:lnTo>
                  <a:pt x="3853" y="1451472"/>
                </a:lnTo>
                <a:lnTo>
                  <a:pt x="4986" y="1450331"/>
                </a:lnTo>
                <a:lnTo>
                  <a:pt x="6346" y="1449190"/>
                </a:lnTo>
                <a:lnTo>
                  <a:pt x="7706" y="1448277"/>
                </a:lnTo>
                <a:lnTo>
                  <a:pt x="9292" y="1447136"/>
                </a:lnTo>
                <a:lnTo>
                  <a:pt x="11333" y="1446451"/>
                </a:lnTo>
                <a:lnTo>
                  <a:pt x="12919" y="1445766"/>
                </a:lnTo>
                <a:lnTo>
                  <a:pt x="14959" y="1445310"/>
                </a:lnTo>
                <a:lnTo>
                  <a:pt x="16772" y="1444853"/>
                </a:lnTo>
                <a:lnTo>
                  <a:pt x="19039" y="1444625"/>
                </a:lnTo>
                <a:close/>
                <a:moveTo>
                  <a:pt x="23693" y="1074737"/>
                </a:moveTo>
                <a:lnTo>
                  <a:pt x="200146" y="1074737"/>
                </a:lnTo>
                <a:lnTo>
                  <a:pt x="202628" y="1074964"/>
                </a:lnTo>
                <a:lnTo>
                  <a:pt x="204884" y="1075191"/>
                </a:lnTo>
                <a:lnTo>
                  <a:pt x="207141" y="1075419"/>
                </a:lnTo>
                <a:lnTo>
                  <a:pt x="209397" y="1076100"/>
                </a:lnTo>
                <a:lnTo>
                  <a:pt x="211428" y="1076781"/>
                </a:lnTo>
                <a:lnTo>
                  <a:pt x="213233" y="1077690"/>
                </a:lnTo>
                <a:lnTo>
                  <a:pt x="215038" y="1078598"/>
                </a:lnTo>
                <a:lnTo>
                  <a:pt x="216843" y="1079734"/>
                </a:lnTo>
                <a:lnTo>
                  <a:pt x="218423" y="1080869"/>
                </a:lnTo>
                <a:lnTo>
                  <a:pt x="219551" y="1082005"/>
                </a:lnTo>
                <a:lnTo>
                  <a:pt x="220905" y="1083367"/>
                </a:lnTo>
                <a:lnTo>
                  <a:pt x="221807" y="1084957"/>
                </a:lnTo>
                <a:lnTo>
                  <a:pt x="222484" y="1086547"/>
                </a:lnTo>
                <a:lnTo>
                  <a:pt x="223161" y="1087910"/>
                </a:lnTo>
                <a:lnTo>
                  <a:pt x="223387" y="1089499"/>
                </a:lnTo>
                <a:lnTo>
                  <a:pt x="223838" y="1091316"/>
                </a:lnTo>
                <a:lnTo>
                  <a:pt x="223838" y="1377473"/>
                </a:lnTo>
                <a:lnTo>
                  <a:pt x="223387" y="1379063"/>
                </a:lnTo>
                <a:lnTo>
                  <a:pt x="223161" y="1380653"/>
                </a:lnTo>
                <a:lnTo>
                  <a:pt x="222484" y="1382470"/>
                </a:lnTo>
                <a:lnTo>
                  <a:pt x="221807" y="1383832"/>
                </a:lnTo>
                <a:lnTo>
                  <a:pt x="220905" y="1385195"/>
                </a:lnTo>
                <a:lnTo>
                  <a:pt x="219551" y="1386558"/>
                </a:lnTo>
                <a:lnTo>
                  <a:pt x="218423" y="1387693"/>
                </a:lnTo>
                <a:lnTo>
                  <a:pt x="216843" y="1389056"/>
                </a:lnTo>
                <a:lnTo>
                  <a:pt x="215038" y="1390191"/>
                </a:lnTo>
                <a:lnTo>
                  <a:pt x="213233" y="1391100"/>
                </a:lnTo>
                <a:lnTo>
                  <a:pt x="211428" y="1392008"/>
                </a:lnTo>
                <a:lnTo>
                  <a:pt x="209397" y="1392690"/>
                </a:lnTo>
                <a:lnTo>
                  <a:pt x="207141" y="1393144"/>
                </a:lnTo>
                <a:lnTo>
                  <a:pt x="204884" y="1393598"/>
                </a:lnTo>
                <a:lnTo>
                  <a:pt x="202628" y="1393825"/>
                </a:lnTo>
                <a:lnTo>
                  <a:pt x="200146" y="1393825"/>
                </a:lnTo>
                <a:lnTo>
                  <a:pt x="23693" y="1393825"/>
                </a:lnTo>
                <a:lnTo>
                  <a:pt x="21211" y="1393825"/>
                </a:lnTo>
                <a:lnTo>
                  <a:pt x="18954" y="1393598"/>
                </a:lnTo>
                <a:lnTo>
                  <a:pt x="16472" y="1393144"/>
                </a:lnTo>
                <a:lnTo>
                  <a:pt x="14441" y="1392690"/>
                </a:lnTo>
                <a:lnTo>
                  <a:pt x="12411" y="1392008"/>
                </a:lnTo>
                <a:lnTo>
                  <a:pt x="10605" y="1391100"/>
                </a:lnTo>
                <a:lnTo>
                  <a:pt x="8574" y="1390191"/>
                </a:lnTo>
                <a:lnTo>
                  <a:pt x="6995" y="1389056"/>
                </a:lnTo>
                <a:lnTo>
                  <a:pt x="5415" y="1387693"/>
                </a:lnTo>
                <a:lnTo>
                  <a:pt x="4287" y="1386558"/>
                </a:lnTo>
                <a:lnTo>
                  <a:pt x="3159" y="1385195"/>
                </a:lnTo>
                <a:lnTo>
                  <a:pt x="1805" y="1383832"/>
                </a:lnTo>
                <a:lnTo>
                  <a:pt x="1128" y="1382470"/>
                </a:lnTo>
                <a:lnTo>
                  <a:pt x="451" y="1380653"/>
                </a:lnTo>
                <a:lnTo>
                  <a:pt x="225" y="1379063"/>
                </a:lnTo>
                <a:lnTo>
                  <a:pt x="0" y="1377473"/>
                </a:lnTo>
                <a:lnTo>
                  <a:pt x="0" y="1091316"/>
                </a:lnTo>
                <a:lnTo>
                  <a:pt x="225" y="1089499"/>
                </a:lnTo>
                <a:lnTo>
                  <a:pt x="451" y="1087910"/>
                </a:lnTo>
                <a:lnTo>
                  <a:pt x="1128" y="1086547"/>
                </a:lnTo>
                <a:lnTo>
                  <a:pt x="1805" y="1084957"/>
                </a:lnTo>
                <a:lnTo>
                  <a:pt x="3159" y="1083367"/>
                </a:lnTo>
                <a:lnTo>
                  <a:pt x="4287" y="1082005"/>
                </a:lnTo>
                <a:lnTo>
                  <a:pt x="5415" y="1080869"/>
                </a:lnTo>
                <a:lnTo>
                  <a:pt x="6995" y="1079734"/>
                </a:lnTo>
                <a:lnTo>
                  <a:pt x="8574" y="1078598"/>
                </a:lnTo>
                <a:lnTo>
                  <a:pt x="10605" y="1077690"/>
                </a:lnTo>
                <a:lnTo>
                  <a:pt x="12411" y="1076781"/>
                </a:lnTo>
                <a:lnTo>
                  <a:pt x="14441" y="1076100"/>
                </a:lnTo>
                <a:lnTo>
                  <a:pt x="16472" y="1075419"/>
                </a:lnTo>
                <a:lnTo>
                  <a:pt x="18954" y="1075191"/>
                </a:lnTo>
                <a:lnTo>
                  <a:pt x="21211" y="1074964"/>
                </a:lnTo>
                <a:lnTo>
                  <a:pt x="23693" y="1074737"/>
                </a:lnTo>
                <a:close/>
                <a:moveTo>
                  <a:pt x="307154" y="904875"/>
                </a:moveTo>
                <a:lnTo>
                  <a:pt x="309431" y="904875"/>
                </a:lnTo>
                <a:lnTo>
                  <a:pt x="487494" y="904875"/>
                </a:lnTo>
                <a:lnTo>
                  <a:pt x="489771" y="904875"/>
                </a:lnTo>
                <a:lnTo>
                  <a:pt x="492276" y="905328"/>
                </a:lnTo>
                <a:lnTo>
                  <a:pt x="494553" y="906007"/>
                </a:lnTo>
                <a:lnTo>
                  <a:pt x="496602" y="906685"/>
                </a:lnTo>
                <a:lnTo>
                  <a:pt x="498652" y="908043"/>
                </a:lnTo>
                <a:lnTo>
                  <a:pt x="500929" y="909174"/>
                </a:lnTo>
                <a:lnTo>
                  <a:pt x="502523" y="910758"/>
                </a:lnTo>
                <a:lnTo>
                  <a:pt x="504344" y="912342"/>
                </a:lnTo>
                <a:lnTo>
                  <a:pt x="505710" y="913926"/>
                </a:lnTo>
                <a:lnTo>
                  <a:pt x="507304" y="916188"/>
                </a:lnTo>
                <a:lnTo>
                  <a:pt x="508443" y="918225"/>
                </a:lnTo>
                <a:lnTo>
                  <a:pt x="509354" y="920261"/>
                </a:lnTo>
                <a:lnTo>
                  <a:pt x="510264" y="922750"/>
                </a:lnTo>
                <a:lnTo>
                  <a:pt x="510720" y="925012"/>
                </a:lnTo>
                <a:lnTo>
                  <a:pt x="511175" y="927501"/>
                </a:lnTo>
                <a:lnTo>
                  <a:pt x="511175" y="930216"/>
                </a:lnTo>
                <a:lnTo>
                  <a:pt x="511175" y="1368484"/>
                </a:lnTo>
                <a:lnTo>
                  <a:pt x="511175" y="1370973"/>
                </a:lnTo>
                <a:lnTo>
                  <a:pt x="510720" y="1373688"/>
                </a:lnTo>
                <a:lnTo>
                  <a:pt x="510264" y="1376177"/>
                </a:lnTo>
                <a:lnTo>
                  <a:pt x="509354" y="1378439"/>
                </a:lnTo>
                <a:lnTo>
                  <a:pt x="508443" y="1380702"/>
                </a:lnTo>
                <a:lnTo>
                  <a:pt x="507304" y="1382738"/>
                </a:lnTo>
                <a:lnTo>
                  <a:pt x="505710" y="1384549"/>
                </a:lnTo>
                <a:lnTo>
                  <a:pt x="504344" y="1386359"/>
                </a:lnTo>
                <a:lnTo>
                  <a:pt x="502523" y="1388169"/>
                </a:lnTo>
                <a:lnTo>
                  <a:pt x="500929" y="1389526"/>
                </a:lnTo>
                <a:lnTo>
                  <a:pt x="498652" y="1390884"/>
                </a:lnTo>
                <a:lnTo>
                  <a:pt x="496602" y="1391789"/>
                </a:lnTo>
                <a:lnTo>
                  <a:pt x="494553" y="1392694"/>
                </a:lnTo>
                <a:lnTo>
                  <a:pt x="492276" y="1393373"/>
                </a:lnTo>
                <a:lnTo>
                  <a:pt x="489771" y="1393599"/>
                </a:lnTo>
                <a:lnTo>
                  <a:pt x="487494" y="1393825"/>
                </a:lnTo>
                <a:lnTo>
                  <a:pt x="309431" y="1393825"/>
                </a:lnTo>
                <a:lnTo>
                  <a:pt x="307154" y="1393599"/>
                </a:lnTo>
                <a:lnTo>
                  <a:pt x="304422" y="1393373"/>
                </a:lnTo>
                <a:lnTo>
                  <a:pt x="302372" y="1392694"/>
                </a:lnTo>
                <a:lnTo>
                  <a:pt x="300323" y="1391789"/>
                </a:lnTo>
                <a:lnTo>
                  <a:pt x="298274" y="1390884"/>
                </a:lnTo>
                <a:lnTo>
                  <a:pt x="295997" y="1389526"/>
                </a:lnTo>
                <a:lnTo>
                  <a:pt x="294403" y="1388169"/>
                </a:lnTo>
                <a:lnTo>
                  <a:pt x="292581" y="1386359"/>
                </a:lnTo>
                <a:lnTo>
                  <a:pt x="291215" y="1384549"/>
                </a:lnTo>
                <a:lnTo>
                  <a:pt x="289621" y="1382738"/>
                </a:lnTo>
                <a:lnTo>
                  <a:pt x="288483" y="1380702"/>
                </a:lnTo>
                <a:lnTo>
                  <a:pt x="287572" y="1378439"/>
                </a:lnTo>
                <a:lnTo>
                  <a:pt x="286661" y="1376177"/>
                </a:lnTo>
                <a:lnTo>
                  <a:pt x="286206" y="1373688"/>
                </a:lnTo>
                <a:lnTo>
                  <a:pt x="285750" y="1370973"/>
                </a:lnTo>
                <a:lnTo>
                  <a:pt x="285750" y="1368484"/>
                </a:lnTo>
                <a:lnTo>
                  <a:pt x="285750" y="930216"/>
                </a:lnTo>
                <a:lnTo>
                  <a:pt x="285750" y="927501"/>
                </a:lnTo>
                <a:lnTo>
                  <a:pt x="286206" y="925012"/>
                </a:lnTo>
                <a:lnTo>
                  <a:pt x="286661" y="922750"/>
                </a:lnTo>
                <a:lnTo>
                  <a:pt x="287572" y="920261"/>
                </a:lnTo>
                <a:lnTo>
                  <a:pt x="288483" y="918225"/>
                </a:lnTo>
                <a:lnTo>
                  <a:pt x="289621" y="916188"/>
                </a:lnTo>
                <a:lnTo>
                  <a:pt x="291215" y="913926"/>
                </a:lnTo>
                <a:lnTo>
                  <a:pt x="292581" y="912342"/>
                </a:lnTo>
                <a:lnTo>
                  <a:pt x="294403" y="910758"/>
                </a:lnTo>
                <a:lnTo>
                  <a:pt x="295997" y="909174"/>
                </a:lnTo>
                <a:lnTo>
                  <a:pt x="298274" y="908043"/>
                </a:lnTo>
                <a:lnTo>
                  <a:pt x="300323" y="906685"/>
                </a:lnTo>
                <a:lnTo>
                  <a:pt x="302372" y="906007"/>
                </a:lnTo>
                <a:lnTo>
                  <a:pt x="304422" y="905328"/>
                </a:lnTo>
                <a:lnTo>
                  <a:pt x="307154" y="904875"/>
                </a:lnTo>
                <a:close/>
                <a:moveTo>
                  <a:pt x="614065" y="754062"/>
                </a:moveTo>
                <a:lnTo>
                  <a:pt x="790874" y="754062"/>
                </a:lnTo>
                <a:lnTo>
                  <a:pt x="795848" y="754289"/>
                </a:lnTo>
                <a:lnTo>
                  <a:pt x="797883" y="754516"/>
                </a:lnTo>
                <a:lnTo>
                  <a:pt x="800144" y="754969"/>
                </a:lnTo>
                <a:lnTo>
                  <a:pt x="802179" y="755650"/>
                </a:lnTo>
                <a:lnTo>
                  <a:pt x="804214" y="756330"/>
                </a:lnTo>
                <a:lnTo>
                  <a:pt x="806023" y="757237"/>
                </a:lnTo>
                <a:lnTo>
                  <a:pt x="807605" y="758598"/>
                </a:lnTo>
                <a:lnTo>
                  <a:pt x="808962" y="759959"/>
                </a:lnTo>
                <a:lnTo>
                  <a:pt x="810545" y="761546"/>
                </a:lnTo>
                <a:lnTo>
                  <a:pt x="811675" y="763360"/>
                </a:lnTo>
                <a:lnTo>
                  <a:pt x="812579" y="765855"/>
                </a:lnTo>
                <a:lnTo>
                  <a:pt x="813484" y="768123"/>
                </a:lnTo>
                <a:lnTo>
                  <a:pt x="813936" y="770618"/>
                </a:lnTo>
                <a:lnTo>
                  <a:pt x="814388" y="773793"/>
                </a:lnTo>
                <a:lnTo>
                  <a:pt x="814388" y="776968"/>
                </a:lnTo>
                <a:lnTo>
                  <a:pt x="814388" y="1370920"/>
                </a:lnTo>
                <a:lnTo>
                  <a:pt x="814388" y="1374322"/>
                </a:lnTo>
                <a:lnTo>
                  <a:pt x="813936" y="1377043"/>
                </a:lnTo>
                <a:lnTo>
                  <a:pt x="813484" y="1379764"/>
                </a:lnTo>
                <a:lnTo>
                  <a:pt x="812579" y="1382259"/>
                </a:lnTo>
                <a:lnTo>
                  <a:pt x="811675" y="1384300"/>
                </a:lnTo>
                <a:lnTo>
                  <a:pt x="810545" y="1386114"/>
                </a:lnTo>
                <a:lnTo>
                  <a:pt x="808962" y="1387929"/>
                </a:lnTo>
                <a:lnTo>
                  <a:pt x="807605" y="1389290"/>
                </a:lnTo>
                <a:lnTo>
                  <a:pt x="806023" y="1390423"/>
                </a:lnTo>
                <a:lnTo>
                  <a:pt x="804214" y="1391331"/>
                </a:lnTo>
                <a:lnTo>
                  <a:pt x="802179" y="1392238"/>
                </a:lnTo>
                <a:lnTo>
                  <a:pt x="800144" y="1392691"/>
                </a:lnTo>
                <a:lnTo>
                  <a:pt x="797883" y="1393145"/>
                </a:lnTo>
                <a:lnTo>
                  <a:pt x="795848" y="1393598"/>
                </a:lnTo>
                <a:lnTo>
                  <a:pt x="790874" y="1393825"/>
                </a:lnTo>
                <a:lnTo>
                  <a:pt x="614065" y="1393825"/>
                </a:lnTo>
                <a:lnTo>
                  <a:pt x="609316" y="1393598"/>
                </a:lnTo>
                <a:lnTo>
                  <a:pt x="607055" y="1393145"/>
                </a:lnTo>
                <a:lnTo>
                  <a:pt x="605021" y="1392691"/>
                </a:lnTo>
                <a:lnTo>
                  <a:pt x="602760" y="1392238"/>
                </a:lnTo>
                <a:lnTo>
                  <a:pt x="600951" y="1391331"/>
                </a:lnTo>
                <a:lnTo>
                  <a:pt x="599142" y="1390423"/>
                </a:lnTo>
                <a:lnTo>
                  <a:pt x="597559" y="1389290"/>
                </a:lnTo>
                <a:lnTo>
                  <a:pt x="595977" y="1387929"/>
                </a:lnTo>
                <a:lnTo>
                  <a:pt x="594394" y="1386114"/>
                </a:lnTo>
                <a:lnTo>
                  <a:pt x="593263" y="1384300"/>
                </a:lnTo>
                <a:lnTo>
                  <a:pt x="592359" y="1382259"/>
                </a:lnTo>
                <a:lnTo>
                  <a:pt x="591681" y="1379764"/>
                </a:lnTo>
                <a:lnTo>
                  <a:pt x="591002" y="1377043"/>
                </a:lnTo>
                <a:lnTo>
                  <a:pt x="590776" y="1374322"/>
                </a:lnTo>
                <a:lnTo>
                  <a:pt x="590550" y="1370920"/>
                </a:lnTo>
                <a:lnTo>
                  <a:pt x="590550" y="776968"/>
                </a:lnTo>
                <a:lnTo>
                  <a:pt x="590776" y="773793"/>
                </a:lnTo>
                <a:lnTo>
                  <a:pt x="591002" y="770618"/>
                </a:lnTo>
                <a:lnTo>
                  <a:pt x="591681" y="768123"/>
                </a:lnTo>
                <a:lnTo>
                  <a:pt x="592359" y="765855"/>
                </a:lnTo>
                <a:lnTo>
                  <a:pt x="593263" y="763360"/>
                </a:lnTo>
                <a:lnTo>
                  <a:pt x="594394" y="761546"/>
                </a:lnTo>
                <a:lnTo>
                  <a:pt x="595977" y="759959"/>
                </a:lnTo>
                <a:lnTo>
                  <a:pt x="597559" y="758598"/>
                </a:lnTo>
                <a:lnTo>
                  <a:pt x="599142" y="757237"/>
                </a:lnTo>
                <a:lnTo>
                  <a:pt x="600951" y="756330"/>
                </a:lnTo>
                <a:lnTo>
                  <a:pt x="602760" y="755650"/>
                </a:lnTo>
                <a:lnTo>
                  <a:pt x="605021" y="754969"/>
                </a:lnTo>
                <a:lnTo>
                  <a:pt x="607055" y="754516"/>
                </a:lnTo>
                <a:lnTo>
                  <a:pt x="609316" y="754289"/>
                </a:lnTo>
                <a:lnTo>
                  <a:pt x="614065" y="754062"/>
                </a:lnTo>
                <a:close/>
                <a:moveTo>
                  <a:pt x="925215" y="371475"/>
                </a:moveTo>
                <a:lnTo>
                  <a:pt x="1102024" y="371475"/>
                </a:lnTo>
                <a:lnTo>
                  <a:pt x="1106998" y="371702"/>
                </a:lnTo>
                <a:lnTo>
                  <a:pt x="1109033" y="371702"/>
                </a:lnTo>
                <a:lnTo>
                  <a:pt x="1111294" y="371929"/>
                </a:lnTo>
                <a:lnTo>
                  <a:pt x="1113329" y="372383"/>
                </a:lnTo>
                <a:lnTo>
                  <a:pt x="1115364" y="373290"/>
                </a:lnTo>
                <a:lnTo>
                  <a:pt x="1117173" y="374198"/>
                </a:lnTo>
                <a:lnTo>
                  <a:pt x="1118755" y="375332"/>
                </a:lnTo>
                <a:lnTo>
                  <a:pt x="1120112" y="376694"/>
                </a:lnTo>
                <a:lnTo>
                  <a:pt x="1121695" y="378509"/>
                </a:lnTo>
                <a:lnTo>
                  <a:pt x="1122825" y="381004"/>
                </a:lnTo>
                <a:lnTo>
                  <a:pt x="1123729" y="383727"/>
                </a:lnTo>
                <a:lnTo>
                  <a:pt x="1124634" y="387130"/>
                </a:lnTo>
                <a:lnTo>
                  <a:pt x="1125086" y="390987"/>
                </a:lnTo>
                <a:lnTo>
                  <a:pt x="1125538" y="395525"/>
                </a:lnTo>
                <a:lnTo>
                  <a:pt x="1125538" y="400517"/>
                </a:lnTo>
                <a:lnTo>
                  <a:pt x="1125538" y="1361609"/>
                </a:lnTo>
                <a:lnTo>
                  <a:pt x="1125538" y="1366827"/>
                </a:lnTo>
                <a:lnTo>
                  <a:pt x="1125086" y="1371138"/>
                </a:lnTo>
                <a:lnTo>
                  <a:pt x="1124634" y="1375222"/>
                </a:lnTo>
                <a:lnTo>
                  <a:pt x="1123729" y="1378398"/>
                </a:lnTo>
                <a:lnTo>
                  <a:pt x="1122825" y="1381348"/>
                </a:lnTo>
                <a:lnTo>
                  <a:pt x="1121695" y="1383617"/>
                </a:lnTo>
                <a:lnTo>
                  <a:pt x="1120112" y="1385432"/>
                </a:lnTo>
                <a:lnTo>
                  <a:pt x="1118755" y="1387020"/>
                </a:lnTo>
                <a:lnTo>
                  <a:pt x="1117173" y="1388381"/>
                </a:lnTo>
                <a:lnTo>
                  <a:pt x="1115364" y="1389289"/>
                </a:lnTo>
                <a:lnTo>
                  <a:pt x="1113329" y="1389743"/>
                </a:lnTo>
                <a:lnTo>
                  <a:pt x="1111294" y="1390196"/>
                </a:lnTo>
                <a:lnTo>
                  <a:pt x="1109033" y="1390423"/>
                </a:lnTo>
                <a:lnTo>
                  <a:pt x="1106998" y="1390650"/>
                </a:lnTo>
                <a:lnTo>
                  <a:pt x="1102024" y="1390650"/>
                </a:lnTo>
                <a:lnTo>
                  <a:pt x="925215" y="1390650"/>
                </a:lnTo>
                <a:lnTo>
                  <a:pt x="920466" y="1390650"/>
                </a:lnTo>
                <a:lnTo>
                  <a:pt x="918205" y="1390423"/>
                </a:lnTo>
                <a:lnTo>
                  <a:pt x="916171" y="1390196"/>
                </a:lnTo>
                <a:lnTo>
                  <a:pt x="913910" y="1389743"/>
                </a:lnTo>
                <a:lnTo>
                  <a:pt x="912101" y="1389289"/>
                </a:lnTo>
                <a:lnTo>
                  <a:pt x="910292" y="1388381"/>
                </a:lnTo>
                <a:lnTo>
                  <a:pt x="908709" y="1387020"/>
                </a:lnTo>
                <a:lnTo>
                  <a:pt x="907127" y="1385432"/>
                </a:lnTo>
                <a:lnTo>
                  <a:pt x="905544" y="1383617"/>
                </a:lnTo>
                <a:lnTo>
                  <a:pt x="904413" y="1381348"/>
                </a:lnTo>
                <a:lnTo>
                  <a:pt x="903509" y="1378398"/>
                </a:lnTo>
                <a:lnTo>
                  <a:pt x="902831" y="1375222"/>
                </a:lnTo>
                <a:lnTo>
                  <a:pt x="902152" y="1371138"/>
                </a:lnTo>
                <a:lnTo>
                  <a:pt x="901926" y="1366827"/>
                </a:lnTo>
                <a:lnTo>
                  <a:pt x="901700" y="1361609"/>
                </a:lnTo>
                <a:lnTo>
                  <a:pt x="901700" y="400517"/>
                </a:lnTo>
                <a:lnTo>
                  <a:pt x="901926" y="395525"/>
                </a:lnTo>
                <a:lnTo>
                  <a:pt x="902152" y="390987"/>
                </a:lnTo>
                <a:lnTo>
                  <a:pt x="902831" y="387130"/>
                </a:lnTo>
                <a:lnTo>
                  <a:pt x="903509" y="383727"/>
                </a:lnTo>
                <a:lnTo>
                  <a:pt x="904413" y="381004"/>
                </a:lnTo>
                <a:lnTo>
                  <a:pt x="905544" y="378509"/>
                </a:lnTo>
                <a:lnTo>
                  <a:pt x="907127" y="376694"/>
                </a:lnTo>
                <a:lnTo>
                  <a:pt x="908709" y="375332"/>
                </a:lnTo>
                <a:lnTo>
                  <a:pt x="910292" y="374198"/>
                </a:lnTo>
                <a:lnTo>
                  <a:pt x="912101" y="373290"/>
                </a:lnTo>
                <a:lnTo>
                  <a:pt x="913910" y="372383"/>
                </a:lnTo>
                <a:lnTo>
                  <a:pt x="916171" y="371929"/>
                </a:lnTo>
                <a:lnTo>
                  <a:pt x="918205" y="371702"/>
                </a:lnTo>
                <a:lnTo>
                  <a:pt x="920466" y="371702"/>
                </a:lnTo>
                <a:lnTo>
                  <a:pt x="925215" y="371475"/>
                </a:lnTo>
                <a:close/>
                <a:moveTo>
                  <a:pt x="866187" y="0"/>
                </a:moveTo>
                <a:lnTo>
                  <a:pt x="1014412" y="183647"/>
                </a:lnTo>
                <a:lnTo>
                  <a:pt x="885708" y="183647"/>
                </a:lnTo>
                <a:lnTo>
                  <a:pt x="882530" y="200651"/>
                </a:lnTo>
                <a:lnTo>
                  <a:pt x="879126" y="217202"/>
                </a:lnTo>
                <a:lnTo>
                  <a:pt x="875494" y="233980"/>
                </a:lnTo>
                <a:lnTo>
                  <a:pt x="871862" y="250077"/>
                </a:lnTo>
                <a:lnTo>
                  <a:pt x="867776" y="265948"/>
                </a:lnTo>
                <a:lnTo>
                  <a:pt x="863690" y="281365"/>
                </a:lnTo>
                <a:lnTo>
                  <a:pt x="859150" y="296782"/>
                </a:lnTo>
                <a:lnTo>
                  <a:pt x="854384" y="311746"/>
                </a:lnTo>
                <a:lnTo>
                  <a:pt x="849844" y="326483"/>
                </a:lnTo>
                <a:lnTo>
                  <a:pt x="844623" y="340994"/>
                </a:lnTo>
                <a:lnTo>
                  <a:pt x="839402" y="355051"/>
                </a:lnTo>
                <a:lnTo>
                  <a:pt x="834181" y="369107"/>
                </a:lnTo>
                <a:lnTo>
                  <a:pt x="828734" y="382711"/>
                </a:lnTo>
                <a:lnTo>
                  <a:pt x="822832" y="396088"/>
                </a:lnTo>
                <a:lnTo>
                  <a:pt x="816930" y="409238"/>
                </a:lnTo>
                <a:lnTo>
                  <a:pt x="811028" y="422161"/>
                </a:lnTo>
                <a:lnTo>
                  <a:pt x="804900" y="434857"/>
                </a:lnTo>
                <a:lnTo>
                  <a:pt x="798317" y="446874"/>
                </a:lnTo>
                <a:lnTo>
                  <a:pt x="791734" y="459117"/>
                </a:lnTo>
                <a:lnTo>
                  <a:pt x="785151" y="471133"/>
                </a:lnTo>
                <a:lnTo>
                  <a:pt x="778342" y="482470"/>
                </a:lnTo>
                <a:lnTo>
                  <a:pt x="771305" y="494033"/>
                </a:lnTo>
                <a:lnTo>
                  <a:pt x="764041" y="505142"/>
                </a:lnTo>
                <a:lnTo>
                  <a:pt x="756777" y="516025"/>
                </a:lnTo>
                <a:lnTo>
                  <a:pt x="749514" y="526681"/>
                </a:lnTo>
                <a:lnTo>
                  <a:pt x="742023" y="537110"/>
                </a:lnTo>
                <a:lnTo>
                  <a:pt x="734305" y="547313"/>
                </a:lnTo>
                <a:lnTo>
                  <a:pt x="726588" y="557062"/>
                </a:lnTo>
                <a:lnTo>
                  <a:pt x="718643" y="567038"/>
                </a:lnTo>
                <a:lnTo>
                  <a:pt x="710698" y="576334"/>
                </a:lnTo>
                <a:lnTo>
                  <a:pt x="702754" y="585629"/>
                </a:lnTo>
                <a:lnTo>
                  <a:pt x="694582" y="594698"/>
                </a:lnTo>
                <a:lnTo>
                  <a:pt x="686183" y="603767"/>
                </a:lnTo>
                <a:lnTo>
                  <a:pt x="677785" y="612156"/>
                </a:lnTo>
                <a:lnTo>
                  <a:pt x="669159" y="620545"/>
                </a:lnTo>
                <a:lnTo>
                  <a:pt x="660533" y="628934"/>
                </a:lnTo>
                <a:lnTo>
                  <a:pt x="651908" y="636869"/>
                </a:lnTo>
                <a:lnTo>
                  <a:pt x="643282" y="644578"/>
                </a:lnTo>
                <a:lnTo>
                  <a:pt x="634429" y="652286"/>
                </a:lnTo>
                <a:lnTo>
                  <a:pt x="625577" y="659541"/>
                </a:lnTo>
                <a:lnTo>
                  <a:pt x="616497" y="666797"/>
                </a:lnTo>
                <a:lnTo>
                  <a:pt x="607417" y="673825"/>
                </a:lnTo>
                <a:lnTo>
                  <a:pt x="598338" y="680627"/>
                </a:lnTo>
                <a:lnTo>
                  <a:pt x="589258" y="687429"/>
                </a:lnTo>
                <a:lnTo>
                  <a:pt x="579952" y="693777"/>
                </a:lnTo>
                <a:lnTo>
                  <a:pt x="570645" y="700125"/>
                </a:lnTo>
                <a:lnTo>
                  <a:pt x="561565" y="706020"/>
                </a:lnTo>
                <a:lnTo>
                  <a:pt x="552259" y="711915"/>
                </a:lnTo>
                <a:lnTo>
                  <a:pt x="542725" y="717810"/>
                </a:lnTo>
                <a:lnTo>
                  <a:pt x="533191" y="723478"/>
                </a:lnTo>
                <a:lnTo>
                  <a:pt x="523885" y="728919"/>
                </a:lnTo>
                <a:lnTo>
                  <a:pt x="514351" y="733907"/>
                </a:lnTo>
                <a:lnTo>
                  <a:pt x="504818" y="739122"/>
                </a:lnTo>
                <a:lnTo>
                  <a:pt x="495284" y="743883"/>
                </a:lnTo>
                <a:lnTo>
                  <a:pt x="485750" y="748644"/>
                </a:lnTo>
                <a:lnTo>
                  <a:pt x="476217" y="753179"/>
                </a:lnTo>
                <a:lnTo>
                  <a:pt x="466683" y="757486"/>
                </a:lnTo>
                <a:lnTo>
                  <a:pt x="457149" y="761794"/>
                </a:lnTo>
                <a:lnTo>
                  <a:pt x="437855" y="769956"/>
                </a:lnTo>
                <a:lnTo>
                  <a:pt x="419015" y="777438"/>
                </a:lnTo>
                <a:lnTo>
                  <a:pt x="399948" y="784467"/>
                </a:lnTo>
                <a:lnTo>
                  <a:pt x="381107" y="790815"/>
                </a:lnTo>
                <a:lnTo>
                  <a:pt x="362040" y="796936"/>
                </a:lnTo>
                <a:lnTo>
                  <a:pt x="343654" y="802151"/>
                </a:lnTo>
                <a:lnTo>
                  <a:pt x="325041" y="807139"/>
                </a:lnTo>
                <a:lnTo>
                  <a:pt x="306881" y="811673"/>
                </a:lnTo>
                <a:lnTo>
                  <a:pt x="288722" y="815528"/>
                </a:lnTo>
                <a:lnTo>
                  <a:pt x="271244" y="819382"/>
                </a:lnTo>
                <a:lnTo>
                  <a:pt x="253539" y="822556"/>
                </a:lnTo>
                <a:lnTo>
                  <a:pt x="236514" y="825504"/>
                </a:lnTo>
                <a:lnTo>
                  <a:pt x="219944" y="827998"/>
                </a:lnTo>
                <a:lnTo>
                  <a:pt x="203828" y="830038"/>
                </a:lnTo>
                <a:lnTo>
                  <a:pt x="187938" y="831852"/>
                </a:lnTo>
                <a:lnTo>
                  <a:pt x="172503" y="833666"/>
                </a:lnTo>
                <a:lnTo>
                  <a:pt x="157748" y="835026"/>
                </a:lnTo>
                <a:lnTo>
                  <a:pt x="143448" y="835933"/>
                </a:lnTo>
                <a:lnTo>
                  <a:pt x="129602" y="836840"/>
                </a:lnTo>
                <a:lnTo>
                  <a:pt x="116436" y="837293"/>
                </a:lnTo>
                <a:lnTo>
                  <a:pt x="103725" y="837747"/>
                </a:lnTo>
                <a:lnTo>
                  <a:pt x="91921" y="837973"/>
                </a:lnTo>
                <a:lnTo>
                  <a:pt x="80571" y="838200"/>
                </a:lnTo>
                <a:lnTo>
                  <a:pt x="60369" y="837973"/>
                </a:lnTo>
                <a:lnTo>
                  <a:pt x="43345" y="837520"/>
                </a:lnTo>
                <a:lnTo>
                  <a:pt x="29499" y="836840"/>
                </a:lnTo>
                <a:lnTo>
                  <a:pt x="19511" y="836386"/>
                </a:lnTo>
                <a:lnTo>
                  <a:pt x="11112" y="835480"/>
                </a:lnTo>
                <a:lnTo>
                  <a:pt x="26094" y="834119"/>
                </a:lnTo>
                <a:lnTo>
                  <a:pt x="40848" y="832079"/>
                </a:lnTo>
                <a:lnTo>
                  <a:pt x="55375" y="830265"/>
                </a:lnTo>
                <a:lnTo>
                  <a:pt x="69676" y="828224"/>
                </a:lnTo>
                <a:lnTo>
                  <a:pt x="83976" y="826184"/>
                </a:lnTo>
                <a:lnTo>
                  <a:pt x="97823" y="823690"/>
                </a:lnTo>
                <a:lnTo>
                  <a:pt x="111669" y="821423"/>
                </a:lnTo>
                <a:lnTo>
                  <a:pt x="125516" y="818929"/>
                </a:lnTo>
                <a:lnTo>
                  <a:pt x="138908" y="815981"/>
                </a:lnTo>
                <a:lnTo>
                  <a:pt x="152301" y="813261"/>
                </a:lnTo>
                <a:lnTo>
                  <a:pt x="165693" y="810540"/>
                </a:lnTo>
                <a:lnTo>
                  <a:pt x="178405" y="807366"/>
                </a:lnTo>
                <a:lnTo>
                  <a:pt x="191343" y="804418"/>
                </a:lnTo>
                <a:lnTo>
                  <a:pt x="204055" y="801017"/>
                </a:lnTo>
                <a:lnTo>
                  <a:pt x="216312" y="797617"/>
                </a:lnTo>
                <a:lnTo>
                  <a:pt x="228797" y="793989"/>
                </a:lnTo>
                <a:lnTo>
                  <a:pt x="241054" y="790588"/>
                </a:lnTo>
                <a:lnTo>
                  <a:pt x="252858" y="786734"/>
                </a:lnTo>
                <a:lnTo>
                  <a:pt x="264888" y="783106"/>
                </a:lnTo>
                <a:lnTo>
                  <a:pt x="276692" y="779025"/>
                </a:lnTo>
                <a:lnTo>
                  <a:pt x="288041" y="775171"/>
                </a:lnTo>
                <a:lnTo>
                  <a:pt x="299618" y="770863"/>
                </a:lnTo>
                <a:lnTo>
                  <a:pt x="310513" y="766782"/>
                </a:lnTo>
                <a:lnTo>
                  <a:pt x="321863" y="762474"/>
                </a:lnTo>
                <a:lnTo>
                  <a:pt x="332531" y="757940"/>
                </a:lnTo>
                <a:lnTo>
                  <a:pt x="343427" y="753632"/>
                </a:lnTo>
                <a:lnTo>
                  <a:pt x="353869" y="748871"/>
                </a:lnTo>
                <a:lnTo>
                  <a:pt x="364310" y="744336"/>
                </a:lnTo>
                <a:lnTo>
                  <a:pt x="384739" y="734587"/>
                </a:lnTo>
                <a:lnTo>
                  <a:pt x="404715" y="724838"/>
                </a:lnTo>
                <a:lnTo>
                  <a:pt x="423782" y="714635"/>
                </a:lnTo>
                <a:lnTo>
                  <a:pt x="442622" y="703979"/>
                </a:lnTo>
                <a:lnTo>
                  <a:pt x="460554" y="693323"/>
                </a:lnTo>
                <a:lnTo>
                  <a:pt x="478260" y="682214"/>
                </a:lnTo>
                <a:lnTo>
                  <a:pt x="495057" y="671104"/>
                </a:lnTo>
                <a:lnTo>
                  <a:pt x="511400" y="659541"/>
                </a:lnTo>
                <a:lnTo>
                  <a:pt x="527290" y="647752"/>
                </a:lnTo>
                <a:lnTo>
                  <a:pt x="542725" y="635962"/>
                </a:lnTo>
                <a:lnTo>
                  <a:pt x="557479" y="623719"/>
                </a:lnTo>
                <a:lnTo>
                  <a:pt x="571780" y="611476"/>
                </a:lnTo>
                <a:lnTo>
                  <a:pt x="585853" y="599006"/>
                </a:lnTo>
                <a:lnTo>
                  <a:pt x="599246" y="586536"/>
                </a:lnTo>
                <a:lnTo>
                  <a:pt x="612184" y="574066"/>
                </a:lnTo>
                <a:lnTo>
                  <a:pt x="624215" y="561143"/>
                </a:lnTo>
                <a:lnTo>
                  <a:pt x="636245" y="548446"/>
                </a:lnTo>
                <a:lnTo>
                  <a:pt x="647822" y="535296"/>
                </a:lnTo>
                <a:lnTo>
                  <a:pt x="658717" y="522600"/>
                </a:lnTo>
                <a:lnTo>
                  <a:pt x="669613" y="509677"/>
                </a:lnTo>
                <a:lnTo>
                  <a:pt x="679601" y="496527"/>
                </a:lnTo>
                <a:lnTo>
                  <a:pt x="689361" y="483376"/>
                </a:lnTo>
                <a:lnTo>
                  <a:pt x="698441" y="470680"/>
                </a:lnTo>
                <a:lnTo>
                  <a:pt x="707520" y="457757"/>
                </a:lnTo>
                <a:lnTo>
                  <a:pt x="716146" y="444607"/>
                </a:lnTo>
                <a:lnTo>
                  <a:pt x="724091" y="431683"/>
                </a:lnTo>
                <a:lnTo>
                  <a:pt x="732035" y="419214"/>
                </a:lnTo>
                <a:lnTo>
                  <a:pt x="739299" y="406517"/>
                </a:lnTo>
                <a:lnTo>
                  <a:pt x="746336" y="393820"/>
                </a:lnTo>
                <a:lnTo>
                  <a:pt x="753146" y="381577"/>
                </a:lnTo>
                <a:lnTo>
                  <a:pt x="759501" y="369107"/>
                </a:lnTo>
                <a:lnTo>
                  <a:pt x="765176" y="356864"/>
                </a:lnTo>
                <a:lnTo>
                  <a:pt x="770851" y="345075"/>
                </a:lnTo>
                <a:lnTo>
                  <a:pt x="776299" y="333285"/>
                </a:lnTo>
                <a:lnTo>
                  <a:pt x="781520" y="321722"/>
                </a:lnTo>
                <a:lnTo>
                  <a:pt x="786059" y="310386"/>
                </a:lnTo>
                <a:lnTo>
                  <a:pt x="790599" y="299050"/>
                </a:lnTo>
                <a:lnTo>
                  <a:pt x="794685" y="288394"/>
                </a:lnTo>
                <a:lnTo>
                  <a:pt x="798544" y="277737"/>
                </a:lnTo>
                <a:lnTo>
                  <a:pt x="802176" y="267308"/>
                </a:lnTo>
                <a:lnTo>
                  <a:pt x="808531" y="247810"/>
                </a:lnTo>
                <a:lnTo>
                  <a:pt x="814206" y="229445"/>
                </a:lnTo>
                <a:lnTo>
                  <a:pt x="818973" y="212441"/>
                </a:lnTo>
                <a:lnTo>
                  <a:pt x="822605" y="197250"/>
                </a:lnTo>
                <a:lnTo>
                  <a:pt x="825783" y="183647"/>
                </a:lnTo>
                <a:lnTo>
                  <a:pt x="695944" y="183647"/>
                </a:lnTo>
                <a:lnTo>
                  <a:pt x="86618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1527" name="KSO_Shape"/>
          <p:cNvSpPr>
            <a:spLocks noChangeAspect="1" noChangeArrowheads="1"/>
          </p:cNvSpPr>
          <p:nvPr/>
        </p:nvSpPr>
        <p:spPr bwMode="auto">
          <a:xfrm>
            <a:off x="5299676" y="1633265"/>
            <a:ext cx="715870" cy="720725"/>
          </a:xfrm>
          <a:custGeom>
            <a:avLst/>
            <a:gdLst>
              <a:gd name="T0" fmla="*/ 17175 w 2109787"/>
              <a:gd name="T1" fmla="*/ 25514 h 2125662"/>
              <a:gd name="T2" fmla="*/ 18279 w 2109787"/>
              <a:gd name="T3" fmla="*/ 22259 h 2125662"/>
              <a:gd name="T4" fmla="*/ 18051 w 2109787"/>
              <a:gd name="T5" fmla="*/ 20419 h 2125662"/>
              <a:gd name="T6" fmla="*/ 20780 w 2109787"/>
              <a:gd name="T7" fmla="*/ 20713 h 2125662"/>
              <a:gd name="T8" fmla="*/ 20270 w 2109787"/>
              <a:gd name="T9" fmla="*/ 26976 h 2125662"/>
              <a:gd name="T10" fmla="*/ 21895 w 2109787"/>
              <a:gd name="T11" fmla="*/ 24380 h 2125662"/>
              <a:gd name="T12" fmla="*/ 25214 w 2109787"/>
              <a:gd name="T13" fmla="*/ 19176 h 2125662"/>
              <a:gd name="T14" fmla="*/ 27694 w 2109787"/>
              <a:gd name="T15" fmla="*/ 20823 h 2125662"/>
              <a:gd name="T16" fmla="*/ 27555 w 2109787"/>
              <a:gd name="T17" fmla="*/ 26577 h 2125662"/>
              <a:gd name="T18" fmla="*/ 23281 w 2109787"/>
              <a:gd name="T19" fmla="*/ 27879 h 2125662"/>
              <a:gd name="T20" fmla="*/ 14801 w 2109787"/>
              <a:gd name="T21" fmla="*/ 27782 h 2125662"/>
              <a:gd name="T22" fmla="*/ 10931 w 2109787"/>
              <a:gd name="T23" fmla="*/ 26392 h 2125662"/>
              <a:gd name="T24" fmla="*/ 11171 w 2109787"/>
              <a:gd name="T25" fmla="*/ 20453 h 2125662"/>
              <a:gd name="T26" fmla="*/ 14316 w 2109787"/>
              <a:gd name="T27" fmla="*/ 19113 h 2125662"/>
              <a:gd name="T28" fmla="*/ 15342 w 2109787"/>
              <a:gd name="T29" fmla="*/ 11818 h 2125662"/>
              <a:gd name="T30" fmla="*/ 15666 w 2109787"/>
              <a:gd name="T31" fmla="*/ 14849 h 2125662"/>
              <a:gd name="T32" fmla="*/ 18618 w 2109787"/>
              <a:gd name="T33" fmla="*/ 17854 h 2125662"/>
              <a:gd name="T34" fmla="*/ 20629 w 2109787"/>
              <a:gd name="T35" fmla="*/ 17585 h 2125662"/>
              <a:gd name="T36" fmla="*/ 23165 w 2109787"/>
              <a:gd name="T37" fmla="*/ 14383 h 2125662"/>
              <a:gd name="T38" fmla="*/ 21676 w 2109787"/>
              <a:gd name="T39" fmla="*/ 12418 h 2125662"/>
              <a:gd name="T40" fmla="*/ 17626 w 2109787"/>
              <a:gd name="T41" fmla="*/ 11025 h 2125662"/>
              <a:gd name="T42" fmla="*/ 19729 w 2109787"/>
              <a:gd name="T43" fmla="*/ 6630 h 2125662"/>
              <a:gd name="T44" fmla="*/ 22357 w 2109787"/>
              <a:gd name="T45" fmla="*/ 7772 h 2125662"/>
              <a:gd name="T46" fmla="*/ 24107 w 2109787"/>
              <a:gd name="T47" fmla="*/ 10303 h 2125662"/>
              <a:gd name="T48" fmla="*/ 24515 w 2109787"/>
              <a:gd name="T49" fmla="*/ 13703 h 2125662"/>
              <a:gd name="T50" fmla="*/ 23194 w 2109787"/>
              <a:gd name="T51" fmla="*/ 16804 h 2125662"/>
              <a:gd name="T52" fmla="*/ 20906 w 2109787"/>
              <a:gd name="T53" fmla="*/ 18731 h 2125662"/>
              <a:gd name="T54" fmla="*/ 18614 w 2109787"/>
              <a:gd name="T55" fmla="*/ 19059 h 2125662"/>
              <a:gd name="T56" fmla="*/ 16234 w 2109787"/>
              <a:gd name="T57" fmla="*/ 17661 h 2125662"/>
              <a:gd name="T58" fmla="*/ 14442 w 2109787"/>
              <a:gd name="T59" fmla="*/ 14937 h 2125662"/>
              <a:gd name="T60" fmla="*/ 14219 w 2109787"/>
              <a:gd name="T61" fmla="*/ 11470 h 2125662"/>
              <a:gd name="T62" fmla="*/ 15536 w 2109787"/>
              <a:gd name="T63" fmla="*/ 8556 h 2125662"/>
              <a:gd name="T64" fmla="*/ 17891 w 2109787"/>
              <a:gd name="T65" fmla="*/ 6852 h 2125662"/>
              <a:gd name="T66" fmla="*/ 11868 w 2109787"/>
              <a:gd name="T67" fmla="*/ 5151 h 2125662"/>
              <a:gd name="T68" fmla="*/ 10395 w 2109787"/>
              <a:gd name="T69" fmla="*/ 6102 h 2125662"/>
              <a:gd name="T70" fmla="*/ 8571 w 2109787"/>
              <a:gd name="T71" fmla="*/ 6861 h 2125662"/>
              <a:gd name="T72" fmla="*/ 8617 w 2109787"/>
              <a:gd name="T73" fmla="*/ 8344 h 2125662"/>
              <a:gd name="T74" fmla="*/ 11405 w 2109787"/>
              <a:gd name="T75" fmla="*/ 9937 h 2125662"/>
              <a:gd name="T76" fmla="*/ 13116 w 2109787"/>
              <a:gd name="T77" fmla="*/ 12091 h 2125662"/>
              <a:gd name="T78" fmla="*/ 12288 w 2109787"/>
              <a:gd name="T79" fmla="*/ 14673 h 2125662"/>
              <a:gd name="T80" fmla="*/ 8449 w 2109787"/>
              <a:gd name="T81" fmla="*/ 15490 h 2125662"/>
              <a:gd name="T82" fmla="*/ 8596 w 2109787"/>
              <a:gd name="T83" fmla="*/ 14300 h 2125662"/>
              <a:gd name="T84" fmla="*/ 11106 w 2109787"/>
              <a:gd name="T85" fmla="*/ 13952 h 2125662"/>
              <a:gd name="T86" fmla="*/ 11598 w 2109787"/>
              <a:gd name="T87" fmla="*/ 12259 h 2125662"/>
              <a:gd name="T88" fmla="*/ 9735 w 2109787"/>
              <a:gd name="T89" fmla="*/ 10720 h 2125662"/>
              <a:gd name="T90" fmla="*/ 7103 w 2109787"/>
              <a:gd name="T91" fmla="*/ 8759 h 2125662"/>
              <a:gd name="T92" fmla="*/ 7452 w 2109787"/>
              <a:gd name="T93" fmla="*/ 6144 h 2125662"/>
              <a:gd name="T94" fmla="*/ 11044 w 2109787"/>
              <a:gd name="T95" fmla="*/ 21 h 2125662"/>
              <a:gd name="T96" fmla="*/ 17252 w 2109787"/>
              <a:gd name="T97" fmla="*/ 2560 h 2125662"/>
              <a:gd name="T98" fmla="*/ 15021 w 2109787"/>
              <a:gd name="T99" fmla="*/ 3185 h 2125662"/>
              <a:gd name="T100" fmla="*/ 9752 w 2109787"/>
              <a:gd name="T101" fmla="*/ 1868 h 2125662"/>
              <a:gd name="T102" fmla="*/ 5454 w 2109787"/>
              <a:gd name="T103" fmla="*/ 3420 h 2125662"/>
              <a:gd name="T104" fmla="*/ 2605 w 2109787"/>
              <a:gd name="T105" fmla="*/ 6875 h 2125662"/>
              <a:gd name="T106" fmla="*/ 1898 w 2109787"/>
              <a:gd name="T107" fmla="*/ 11344 h 2125662"/>
              <a:gd name="T108" fmla="*/ 3287 w 2109787"/>
              <a:gd name="T109" fmla="*/ 15138 h 2125662"/>
              <a:gd name="T110" fmla="*/ 6221 w 2109787"/>
              <a:gd name="T111" fmla="*/ 17841 h 2125662"/>
              <a:gd name="T112" fmla="*/ 7197 w 2109787"/>
              <a:gd name="T113" fmla="*/ 20263 h 2125662"/>
              <a:gd name="T114" fmla="*/ 3013 w 2109787"/>
              <a:gd name="T115" fmla="*/ 17699 h 2125662"/>
              <a:gd name="T116" fmla="*/ 492 w 2109787"/>
              <a:gd name="T117" fmla="*/ 13552 h 2125662"/>
              <a:gd name="T118" fmla="*/ 210 w 2109787"/>
              <a:gd name="T119" fmla="*/ 8293 h 2125662"/>
              <a:gd name="T120" fmla="*/ 2706 w 2109787"/>
              <a:gd name="T121" fmla="*/ 3404 h 2125662"/>
              <a:gd name="T122" fmla="*/ 7315 w 2109787"/>
              <a:gd name="T123" fmla="*/ 470 h 2125662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109787" h="2125662">
                <a:moveTo>
                  <a:pt x="1216342" y="1436687"/>
                </a:moveTo>
                <a:lnTo>
                  <a:pt x="1216977" y="1467831"/>
                </a:lnTo>
                <a:lnTo>
                  <a:pt x="1218247" y="1498021"/>
                </a:lnTo>
                <a:lnTo>
                  <a:pt x="1219517" y="1527894"/>
                </a:lnTo>
                <a:lnTo>
                  <a:pt x="1221105" y="1556813"/>
                </a:lnTo>
                <a:lnTo>
                  <a:pt x="1223010" y="1585097"/>
                </a:lnTo>
                <a:lnTo>
                  <a:pt x="1225550" y="1612427"/>
                </a:lnTo>
                <a:lnTo>
                  <a:pt x="1227772" y="1639121"/>
                </a:lnTo>
                <a:lnTo>
                  <a:pt x="1230630" y="1665180"/>
                </a:lnTo>
                <a:lnTo>
                  <a:pt x="1233487" y="1690286"/>
                </a:lnTo>
                <a:lnTo>
                  <a:pt x="1237297" y="1714756"/>
                </a:lnTo>
                <a:lnTo>
                  <a:pt x="1240790" y="1738273"/>
                </a:lnTo>
                <a:lnTo>
                  <a:pt x="1244917" y="1761154"/>
                </a:lnTo>
                <a:lnTo>
                  <a:pt x="1249362" y="1783399"/>
                </a:lnTo>
                <a:lnTo>
                  <a:pt x="1253807" y="1804691"/>
                </a:lnTo>
                <a:lnTo>
                  <a:pt x="1258570" y="1825030"/>
                </a:lnTo>
                <a:lnTo>
                  <a:pt x="1263967" y="1844733"/>
                </a:lnTo>
                <a:lnTo>
                  <a:pt x="1269365" y="1863801"/>
                </a:lnTo>
                <a:lnTo>
                  <a:pt x="1275397" y="1881597"/>
                </a:lnTo>
                <a:lnTo>
                  <a:pt x="1281430" y="1899076"/>
                </a:lnTo>
                <a:lnTo>
                  <a:pt x="1288097" y="1915283"/>
                </a:lnTo>
                <a:lnTo>
                  <a:pt x="1295082" y="1930537"/>
                </a:lnTo>
                <a:lnTo>
                  <a:pt x="1302067" y="1945474"/>
                </a:lnTo>
                <a:lnTo>
                  <a:pt x="1309687" y="1959457"/>
                </a:lnTo>
                <a:lnTo>
                  <a:pt x="1317625" y="1972168"/>
                </a:lnTo>
                <a:lnTo>
                  <a:pt x="1325562" y="1984244"/>
                </a:lnTo>
                <a:lnTo>
                  <a:pt x="1330007" y="1990282"/>
                </a:lnTo>
                <a:lnTo>
                  <a:pt x="1334135" y="1995685"/>
                </a:lnTo>
                <a:lnTo>
                  <a:pt x="1338262" y="2001087"/>
                </a:lnTo>
                <a:lnTo>
                  <a:pt x="1343025" y="2005854"/>
                </a:lnTo>
                <a:lnTo>
                  <a:pt x="1347470" y="2010621"/>
                </a:lnTo>
                <a:lnTo>
                  <a:pt x="1352232" y="2015388"/>
                </a:lnTo>
                <a:lnTo>
                  <a:pt x="1356677" y="2019519"/>
                </a:lnTo>
                <a:lnTo>
                  <a:pt x="1361440" y="2023968"/>
                </a:lnTo>
                <a:lnTo>
                  <a:pt x="1366520" y="2027782"/>
                </a:lnTo>
                <a:lnTo>
                  <a:pt x="1371282" y="2031278"/>
                </a:lnTo>
                <a:lnTo>
                  <a:pt x="1376362" y="2034773"/>
                </a:lnTo>
                <a:lnTo>
                  <a:pt x="1381442" y="2038269"/>
                </a:lnTo>
                <a:lnTo>
                  <a:pt x="1386840" y="2041129"/>
                </a:lnTo>
                <a:lnTo>
                  <a:pt x="1391920" y="2043989"/>
                </a:lnTo>
                <a:lnTo>
                  <a:pt x="1391920" y="1688379"/>
                </a:lnTo>
                <a:lnTo>
                  <a:pt x="1387475" y="1687108"/>
                </a:lnTo>
                <a:lnTo>
                  <a:pt x="1382395" y="1685837"/>
                </a:lnTo>
                <a:lnTo>
                  <a:pt x="1378267" y="1684248"/>
                </a:lnTo>
                <a:lnTo>
                  <a:pt x="1373505" y="1682341"/>
                </a:lnTo>
                <a:lnTo>
                  <a:pt x="1369695" y="1680117"/>
                </a:lnTo>
                <a:lnTo>
                  <a:pt x="1365885" y="1677256"/>
                </a:lnTo>
                <a:lnTo>
                  <a:pt x="1362075" y="1674079"/>
                </a:lnTo>
                <a:lnTo>
                  <a:pt x="1358900" y="1670901"/>
                </a:lnTo>
                <a:lnTo>
                  <a:pt x="1356042" y="1667405"/>
                </a:lnTo>
                <a:lnTo>
                  <a:pt x="1353502" y="1663274"/>
                </a:lnTo>
                <a:lnTo>
                  <a:pt x="1350962" y="1659460"/>
                </a:lnTo>
                <a:lnTo>
                  <a:pt x="1349057" y="1655329"/>
                </a:lnTo>
                <a:lnTo>
                  <a:pt x="1347470" y="1650562"/>
                </a:lnTo>
                <a:lnTo>
                  <a:pt x="1346517" y="1645795"/>
                </a:lnTo>
                <a:lnTo>
                  <a:pt x="1345882" y="1641346"/>
                </a:lnTo>
                <a:lnTo>
                  <a:pt x="1345565" y="1635943"/>
                </a:lnTo>
                <a:lnTo>
                  <a:pt x="1345565" y="1582872"/>
                </a:lnTo>
                <a:lnTo>
                  <a:pt x="1345882" y="1577469"/>
                </a:lnTo>
                <a:lnTo>
                  <a:pt x="1346517" y="1572385"/>
                </a:lnTo>
                <a:lnTo>
                  <a:pt x="1347787" y="1567300"/>
                </a:lnTo>
                <a:lnTo>
                  <a:pt x="1349692" y="1562215"/>
                </a:lnTo>
                <a:lnTo>
                  <a:pt x="1352232" y="1557449"/>
                </a:lnTo>
                <a:lnTo>
                  <a:pt x="1354772" y="1553317"/>
                </a:lnTo>
                <a:lnTo>
                  <a:pt x="1357630" y="1549186"/>
                </a:lnTo>
                <a:lnTo>
                  <a:pt x="1361122" y="1545055"/>
                </a:lnTo>
                <a:lnTo>
                  <a:pt x="1365250" y="1541877"/>
                </a:lnTo>
                <a:lnTo>
                  <a:pt x="1369060" y="1538699"/>
                </a:lnTo>
                <a:lnTo>
                  <a:pt x="1373505" y="1535839"/>
                </a:lnTo>
                <a:lnTo>
                  <a:pt x="1378267" y="1533614"/>
                </a:lnTo>
                <a:lnTo>
                  <a:pt x="1383030" y="1532025"/>
                </a:lnTo>
                <a:lnTo>
                  <a:pt x="1388427" y="1530754"/>
                </a:lnTo>
                <a:lnTo>
                  <a:pt x="1393507" y="1529801"/>
                </a:lnTo>
                <a:lnTo>
                  <a:pt x="1399222" y="1529483"/>
                </a:lnTo>
                <a:lnTo>
                  <a:pt x="1516062" y="1529483"/>
                </a:lnTo>
                <a:lnTo>
                  <a:pt x="1521460" y="1529801"/>
                </a:lnTo>
                <a:lnTo>
                  <a:pt x="1526857" y="1530754"/>
                </a:lnTo>
                <a:lnTo>
                  <a:pt x="1531937" y="1532025"/>
                </a:lnTo>
                <a:lnTo>
                  <a:pt x="1537017" y="1533614"/>
                </a:lnTo>
                <a:lnTo>
                  <a:pt x="1541462" y="1535839"/>
                </a:lnTo>
                <a:lnTo>
                  <a:pt x="1545907" y="1538699"/>
                </a:lnTo>
                <a:lnTo>
                  <a:pt x="1550035" y="1541877"/>
                </a:lnTo>
                <a:lnTo>
                  <a:pt x="1553845" y="1545055"/>
                </a:lnTo>
                <a:lnTo>
                  <a:pt x="1557020" y="1549186"/>
                </a:lnTo>
                <a:lnTo>
                  <a:pt x="1560512" y="1553317"/>
                </a:lnTo>
                <a:lnTo>
                  <a:pt x="1563052" y="1557449"/>
                </a:lnTo>
                <a:lnTo>
                  <a:pt x="1565275" y="1562215"/>
                </a:lnTo>
                <a:lnTo>
                  <a:pt x="1566862" y="1567300"/>
                </a:lnTo>
                <a:lnTo>
                  <a:pt x="1568132" y="1572385"/>
                </a:lnTo>
                <a:lnTo>
                  <a:pt x="1569085" y="1577469"/>
                </a:lnTo>
                <a:lnTo>
                  <a:pt x="1569402" y="1582872"/>
                </a:lnTo>
                <a:lnTo>
                  <a:pt x="1569402" y="1635943"/>
                </a:lnTo>
                <a:lnTo>
                  <a:pt x="1569085" y="1641346"/>
                </a:lnTo>
                <a:lnTo>
                  <a:pt x="1568450" y="1645795"/>
                </a:lnTo>
                <a:lnTo>
                  <a:pt x="1567180" y="1650562"/>
                </a:lnTo>
                <a:lnTo>
                  <a:pt x="1565910" y="1655329"/>
                </a:lnTo>
                <a:lnTo>
                  <a:pt x="1564005" y="1659460"/>
                </a:lnTo>
                <a:lnTo>
                  <a:pt x="1561782" y="1663274"/>
                </a:lnTo>
                <a:lnTo>
                  <a:pt x="1558607" y="1667405"/>
                </a:lnTo>
                <a:lnTo>
                  <a:pt x="1555750" y="1670901"/>
                </a:lnTo>
                <a:lnTo>
                  <a:pt x="1552575" y="1674079"/>
                </a:lnTo>
                <a:lnTo>
                  <a:pt x="1549082" y="1677256"/>
                </a:lnTo>
                <a:lnTo>
                  <a:pt x="1545272" y="1680117"/>
                </a:lnTo>
                <a:lnTo>
                  <a:pt x="1541145" y="1682341"/>
                </a:lnTo>
                <a:lnTo>
                  <a:pt x="1537017" y="1684248"/>
                </a:lnTo>
                <a:lnTo>
                  <a:pt x="1532255" y="1685837"/>
                </a:lnTo>
                <a:lnTo>
                  <a:pt x="1527810" y="1687108"/>
                </a:lnTo>
                <a:lnTo>
                  <a:pt x="1523047" y="1688379"/>
                </a:lnTo>
                <a:lnTo>
                  <a:pt x="1523047" y="2043989"/>
                </a:lnTo>
                <a:lnTo>
                  <a:pt x="1528445" y="2041129"/>
                </a:lnTo>
                <a:lnTo>
                  <a:pt x="1533525" y="2038269"/>
                </a:lnTo>
                <a:lnTo>
                  <a:pt x="1538605" y="2034773"/>
                </a:lnTo>
                <a:lnTo>
                  <a:pt x="1543685" y="2031278"/>
                </a:lnTo>
                <a:lnTo>
                  <a:pt x="1548765" y="2027782"/>
                </a:lnTo>
                <a:lnTo>
                  <a:pt x="1553527" y="2023968"/>
                </a:lnTo>
                <a:lnTo>
                  <a:pt x="1558290" y="2019519"/>
                </a:lnTo>
                <a:lnTo>
                  <a:pt x="1563052" y="2015388"/>
                </a:lnTo>
                <a:lnTo>
                  <a:pt x="1567497" y="2010621"/>
                </a:lnTo>
                <a:lnTo>
                  <a:pt x="1572260" y="2005854"/>
                </a:lnTo>
                <a:lnTo>
                  <a:pt x="1576705" y="2001087"/>
                </a:lnTo>
                <a:lnTo>
                  <a:pt x="1580832" y="1995685"/>
                </a:lnTo>
                <a:lnTo>
                  <a:pt x="1585277" y="1990282"/>
                </a:lnTo>
                <a:lnTo>
                  <a:pt x="1589405" y="1984244"/>
                </a:lnTo>
                <a:lnTo>
                  <a:pt x="1597660" y="1972168"/>
                </a:lnTo>
                <a:lnTo>
                  <a:pt x="1605280" y="1959457"/>
                </a:lnTo>
                <a:lnTo>
                  <a:pt x="1612900" y="1945474"/>
                </a:lnTo>
                <a:lnTo>
                  <a:pt x="1620202" y="1930537"/>
                </a:lnTo>
                <a:lnTo>
                  <a:pt x="1626870" y="1915283"/>
                </a:lnTo>
                <a:lnTo>
                  <a:pt x="1633537" y="1899076"/>
                </a:lnTo>
                <a:lnTo>
                  <a:pt x="1639570" y="1881597"/>
                </a:lnTo>
                <a:lnTo>
                  <a:pt x="1645602" y="1863801"/>
                </a:lnTo>
                <a:lnTo>
                  <a:pt x="1651000" y="1844733"/>
                </a:lnTo>
                <a:lnTo>
                  <a:pt x="1656397" y="1825030"/>
                </a:lnTo>
                <a:lnTo>
                  <a:pt x="1661160" y="1804691"/>
                </a:lnTo>
                <a:lnTo>
                  <a:pt x="1665922" y="1783399"/>
                </a:lnTo>
                <a:lnTo>
                  <a:pt x="1670050" y="1761154"/>
                </a:lnTo>
                <a:lnTo>
                  <a:pt x="1673860" y="1738273"/>
                </a:lnTo>
                <a:lnTo>
                  <a:pt x="1677987" y="1714756"/>
                </a:lnTo>
                <a:lnTo>
                  <a:pt x="1681162" y="1690286"/>
                </a:lnTo>
                <a:lnTo>
                  <a:pt x="1684337" y="1665180"/>
                </a:lnTo>
                <a:lnTo>
                  <a:pt x="1687195" y="1639121"/>
                </a:lnTo>
                <a:lnTo>
                  <a:pt x="1689735" y="1612427"/>
                </a:lnTo>
                <a:lnTo>
                  <a:pt x="1691957" y="1585097"/>
                </a:lnTo>
                <a:lnTo>
                  <a:pt x="1693862" y="1556813"/>
                </a:lnTo>
                <a:lnTo>
                  <a:pt x="1695450" y="1527894"/>
                </a:lnTo>
                <a:lnTo>
                  <a:pt x="1696720" y="1498021"/>
                </a:lnTo>
                <a:lnTo>
                  <a:pt x="1697672" y="1467831"/>
                </a:lnTo>
                <a:lnTo>
                  <a:pt x="1698942" y="1436687"/>
                </a:lnTo>
                <a:lnTo>
                  <a:pt x="1738312" y="1438912"/>
                </a:lnTo>
                <a:lnTo>
                  <a:pt x="1774825" y="1441454"/>
                </a:lnTo>
                <a:lnTo>
                  <a:pt x="1835150" y="1446221"/>
                </a:lnTo>
                <a:lnTo>
                  <a:pt x="1875472" y="1449399"/>
                </a:lnTo>
                <a:lnTo>
                  <a:pt x="1890077" y="1450670"/>
                </a:lnTo>
                <a:lnTo>
                  <a:pt x="1901190" y="1450988"/>
                </a:lnTo>
                <a:lnTo>
                  <a:pt x="1912620" y="1451941"/>
                </a:lnTo>
                <a:lnTo>
                  <a:pt x="1923415" y="1453212"/>
                </a:lnTo>
                <a:lnTo>
                  <a:pt x="1934210" y="1455119"/>
                </a:lnTo>
                <a:lnTo>
                  <a:pt x="1945005" y="1457662"/>
                </a:lnTo>
                <a:lnTo>
                  <a:pt x="1955482" y="1460522"/>
                </a:lnTo>
                <a:lnTo>
                  <a:pt x="1965642" y="1464017"/>
                </a:lnTo>
                <a:lnTo>
                  <a:pt x="1975485" y="1468149"/>
                </a:lnTo>
                <a:lnTo>
                  <a:pt x="1985327" y="1472598"/>
                </a:lnTo>
                <a:lnTo>
                  <a:pt x="1994852" y="1477047"/>
                </a:lnTo>
                <a:lnTo>
                  <a:pt x="2004060" y="1482767"/>
                </a:lnTo>
                <a:lnTo>
                  <a:pt x="2012950" y="1488170"/>
                </a:lnTo>
                <a:lnTo>
                  <a:pt x="2021522" y="1494526"/>
                </a:lnTo>
                <a:lnTo>
                  <a:pt x="2029777" y="1500881"/>
                </a:lnTo>
                <a:lnTo>
                  <a:pt x="2038032" y="1507873"/>
                </a:lnTo>
                <a:lnTo>
                  <a:pt x="2045652" y="1515182"/>
                </a:lnTo>
                <a:lnTo>
                  <a:pt x="2052637" y="1522809"/>
                </a:lnTo>
                <a:lnTo>
                  <a:pt x="2059622" y="1530754"/>
                </a:lnTo>
                <a:lnTo>
                  <a:pt x="2065972" y="1539334"/>
                </a:lnTo>
                <a:lnTo>
                  <a:pt x="2072322" y="1547597"/>
                </a:lnTo>
                <a:lnTo>
                  <a:pt x="2078037" y="1556495"/>
                </a:lnTo>
                <a:lnTo>
                  <a:pt x="2083435" y="1566029"/>
                </a:lnTo>
                <a:lnTo>
                  <a:pt x="2088197" y="1575563"/>
                </a:lnTo>
                <a:lnTo>
                  <a:pt x="2092642" y="1585414"/>
                </a:lnTo>
                <a:lnTo>
                  <a:pt x="2096452" y="1595266"/>
                </a:lnTo>
                <a:lnTo>
                  <a:pt x="2099945" y="1605117"/>
                </a:lnTo>
                <a:lnTo>
                  <a:pt x="2103120" y="1615605"/>
                </a:lnTo>
                <a:lnTo>
                  <a:pt x="2105660" y="1626410"/>
                </a:lnTo>
                <a:lnTo>
                  <a:pt x="2107247" y="1637215"/>
                </a:lnTo>
                <a:lnTo>
                  <a:pt x="2108835" y="1648337"/>
                </a:lnTo>
                <a:lnTo>
                  <a:pt x="2109470" y="1659460"/>
                </a:lnTo>
                <a:lnTo>
                  <a:pt x="2109787" y="1670901"/>
                </a:lnTo>
                <a:lnTo>
                  <a:pt x="2109787" y="1949605"/>
                </a:lnTo>
                <a:lnTo>
                  <a:pt x="2109787" y="1955325"/>
                </a:lnTo>
                <a:lnTo>
                  <a:pt x="2108835" y="1960728"/>
                </a:lnTo>
                <a:lnTo>
                  <a:pt x="2107882" y="1966448"/>
                </a:lnTo>
                <a:lnTo>
                  <a:pt x="2106295" y="1971850"/>
                </a:lnTo>
                <a:lnTo>
                  <a:pt x="2104072" y="1976935"/>
                </a:lnTo>
                <a:lnTo>
                  <a:pt x="2101532" y="1982020"/>
                </a:lnTo>
                <a:lnTo>
                  <a:pt x="2098675" y="1987105"/>
                </a:lnTo>
                <a:lnTo>
                  <a:pt x="2095182" y="1992189"/>
                </a:lnTo>
                <a:lnTo>
                  <a:pt x="2091690" y="1996956"/>
                </a:lnTo>
                <a:lnTo>
                  <a:pt x="2087245" y="2002041"/>
                </a:lnTo>
                <a:lnTo>
                  <a:pt x="2082800" y="2006490"/>
                </a:lnTo>
                <a:lnTo>
                  <a:pt x="2077720" y="2010939"/>
                </a:lnTo>
                <a:lnTo>
                  <a:pt x="2072322" y="2015706"/>
                </a:lnTo>
                <a:lnTo>
                  <a:pt x="2066607" y="2019837"/>
                </a:lnTo>
                <a:lnTo>
                  <a:pt x="2060575" y="2024286"/>
                </a:lnTo>
                <a:lnTo>
                  <a:pt x="2053907" y="2028418"/>
                </a:lnTo>
                <a:lnTo>
                  <a:pt x="2047240" y="2032549"/>
                </a:lnTo>
                <a:lnTo>
                  <a:pt x="2039937" y="2036680"/>
                </a:lnTo>
                <a:lnTo>
                  <a:pt x="2032317" y="2040494"/>
                </a:lnTo>
                <a:lnTo>
                  <a:pt x="2024697" y="2044307"/>
                </a:lnTo>
                <a:lnTo>
                  <a:pt x="2016442" y="2048121"/>
                </a:lnTo>
                <a:lnTo>
                  <a:pt x="2007870" y="2051934"/>
                </a:lnTo>
                <a:lnTo>
                  <a:pt x="1999297" y="2055430"/>
                </a:lnTo>
                <a:lnTo>
                  <a:pt x="1990090" y="2058926"/>
                </a:lnTo>
                <a:lnTo>
                  <a:pt x="1970722" y="2065599"/>
                </a:lnTo>
                <a:lnTo>
                  <a:pt x="1950402" y="2071955"/>
                </a:lnTo>
                <a:lnTo>
                  <a:pt x="1929130" y="2077675"/>
                </a:lnTo>
                <a:lnTo>
                  <a:pt x="1907222" y="2083396"/>
                </a:lnTo>
                <a:lnTo>
                  <a:pt x="1883727" y="2088480"/>
                </a:lnTo>
                <a:lnTo>
                  <a:pt x="1859597" y="2093565"/>
                </a:lnTo>
                <a:lnTo>
                  <a:pt x="1834515" y="2098014"/>
                </a:lnTo>
                <a:lnTo>
                  <a:pt x="1809115" y="2102146"/>
                </a:lnTo>
                <a:lnTo>
                  <a:pt x="1782762" y="2105959"/>
                </a:lnTo>
                <a:lnTo>
                  <a:pt x="1755457" y="2109455"/>
                </a:lnTo>
                <a:lnTo>
                  <a:pt x="1728152" y="2112633"/>
                </a:lnTo>
                <a:lnTo>
                  <a:pt x="1700212" y="2115175"/>
                </a:lnTo>
                <a:lnTo>
                  <a:pt x="1671637" y="2118035"/>
                </a:lnTo>
                <a:lnTo>
                  <a:pt x="1642745" y="2119942"/>
                </a:lnTo>
                <a:lnTo>
                  <a:pt x="1613535" y="2121849"/>
                </a:lnTo>
                <a:lnTo>
                  <a:pt x="1584325" y="2123120"/>
                </a:lnTo>
                <a:lnTo>
                  <a:pt x="1554480" y="2124391"/>
                </a:lnTo>
                <a:lnTo>
                  <a:pt x="1524635" y="2125027"/>
                </a:lnTo>
                <a:lnTo>
                  <a:pt x="1494790" y="2125344"/>
                </a:lnTo>
                <a:lnTo>
                  <a:pt x="1464945" y="2125662"/>
                </a:lnTo>
                <a:lnTo>
                  <a:pt x="1435100" y="2125344"/>
                </a:lnTo>
                <a:lnTo>
                  <a:pt x="1404937" y="2125027"/>
                </a:lnTo>
                <a:lnTo>
                  <a:pt x="1375092" y="2124391"/>
                </a:lnTo>
                <a:lnTo>
                  <a:pt x="1344930" y="2123120"/>
                </a:lnTo>
                <a:lnTo>
                  <a:pt x="1315085" y="2121849"/>
                </a:lnTo>
                <a:lnTo>
                  <a:pt x="1285557" y="2119942"/>
                </a:lnTo>
                <a:lnTo>
                  <a:pt x="1256030" y="2118035"/>
                </a:lnTo>
                <a:lnTo>
                  <a:pt x="1227455" y="2115175"/>
                </a:lnTo>
                <a:lnTo>
                  <a:pt x="1198562" y="2112633"/>
                </a:lnTo>
                <a:lnTo>
                  <a:pt x="1170622" y="2109455"/>
                </a:lnTo>
                <a:lnTo>
                  <a:pt x="1142682" y="2105959"/>
                </a:lnTo>
                <a:lnTo>
                  <a:pt x="1116012" y="2102146"/>
                </a:lnTo>
                <a:lnTo>
                  <a:pt x="1089660" y="2098014"/>
                </a:lnTo>
                <a:lnTo>
                  <a:pt x="1064260" y="2093565"/>
                </a:lnTo>
                <a:lnTo>
                  <a:pt x="1039177" y="2088480"/>
                </a:lnTo>
                <a:lnTo>
                  <a:pt x="1015364" y="2083396"/>
                </a:lnTo>
                <a:lnTo>
                  <a:pt x="992187" y="2077675"/>
                </a:lnTo>
                <a:lnTo>
                  <a:pt x="970597" y="2071955"/>
                </a:lnTo>
                <a:lnTo>
                  <a:pt x="949642" y="2065599"/>
                </a:lnTo>
                <a:lnTo>
                  <a:pt x="929639" y="2058926"/>
                </a:lnTo>
                <a:lnTo>
                  <a:pt x="910907" y="2051934"/>
                </a:lnTo>
                <a:lnTo>
                  <a:pt x="902334" y="2048121"/>
                </a:lnTo>
                <a:lnTo>
                  <a:pt x="893762" y="2044307"/>
                </a:lnTo>
                <a:lnTo>
                  <a:pt x="885507" y="2040494"/>
                </a:lnTo>
                <a:lnTo>
                  <a:pt x="877569" y="2036680"/>
                </a:lnTo>
                <a:lnTo>
                  <a:pt x="870584" y="2032549"/>
                </a:lnTo>
                <a:lnTo>
                  <a:pt x="863282" y="2028418"/>
                </a:lnTo>
                <a:lnTo>
                  <a:pt x="856614" y="2024286"/>
                </a:lnTo>
                <a:lnTo>
                  <a:pt x="850264" y="2019837"/>
                </a:lnTo>
                <a:lnTo>
                  <a:pt x="844232" y="2015706"/>
                </a:lnTo>
                <a:lnTo>
                  <a:pt x="838517" y="2010939"/>
                </a:lnTo>
                <a:lnTo>
                  <a:pt x="833437" y="2006490"/>
                </a:lnTo>
                <a:lnTo>
                  <a:pt x="828674" y="2002041"/>
                </a:lnTo>
                <a:lnTo>
                  <a:pt x="824229" y="1996956"/>
                </a:lnTo>
                <a:lnTo>
                  <a:pt x="820419" y="1992189"/>
                </a:lnTo>
                <a:lnTo>
                  <a:pt x="816609" y="1987105"/>
                </a:lnTo>
                <a:lnTo>
                  <a:pt x="813752" y="1982020"/>
                </a:lnTo>
                <a:lnTo>
                  <a:pt x="811212" y="1976935"/>
                </a:lnTo>
                <a:lnTo>
                  <a:pt x="808989" y="1971850"/>
                </a:lnTo>
                <a:lnTo>
                  <a:pt x="807084" y="1966448"/>
                </a:lnTo>
                <a:lnTo>
                  <a:pt x="805814" y="1960728"/>
                </a:lnTo>
                <a:lnTo>
                  <a:pt x="805179" y="1955325"/>
                </a:lnTo>
                <a:lnTo>
                  <a:pt x="804862" y="1949605"/>
                </a:lnTo>
                <a:lnTo>
                  <a:pt x="804862" y="1670901"/>
                </a:lnTo>
                <a:lnTo>
                  <a:pt x="805179" y="1659460"/>
                </a:lnTo>
                <a:lnTo>
                  <a:pt x="806132" y="1648337"/>
                </a:lnTo>
                <a:lnTo>
                  <a:pt x="807402" y="1637215"/>
                </a:lnTo>
                <a:lnTo>
                  <a:pt x="809624" y="1626410"/>
                </a:lnTo>
                <a:lnTo>
                  <a:pt x="812164" y="1615605"/>
                </a:lnTo>
                <a:lnTo>
                  <a:pt x="815022" y="1605117"/>
                </a:lnTo>
                <a:lnTo>
                  <a:pt x="818197" y="1595266"/>
                </a:lnTo>
                <a:lnTo>
                  <a:pt x="822324" y="1585414"/>
                </a:lnTo>
                <a:lnTo>
                  <a:pt x="826769" y="1575563"/>
                </a:lnTo>
                <a:lnTo>
                  <a:pt x="831849" y="1566029"/>
                </a:lnTo>
                <a:lnTo>
                  <a:pt x="836929" y="1556495"/>
                </a:lnTo>
                <a:lnTo>
                  <a:pt x="842327" y="1547597"/>
                </a:lnTo>
                <a:lnTo>
                  <a:pt x="848677" y="1539334"/>
                </a:lnTo>
                <a:lnTo>
                  <a:pt x="855344" y="1530754"/>
                </a:lnTo>
                <a:lnTo>
                  <a:pt x="862012" y="1522809"/>
                </a:lnTo>
                <a:lnTo>
                  <a:pt x="869632" y="1515182"/>
                </a:lnTo>
                <a:lnTo>
                  <a:pt x="876934" y="1507873"/>
                </a:lnTo>
                <a:lnTo>
                  <a:pt x="884872" y="1500881"/>
                </a:lnTo>
                <a:lnTo>
                  <a:pt x="893444" y="1494526"/>
                </a:lnTo>
                <a:lnTo>
                  <a:pt x="902017" y="1488170"/>
                </a:lnTo>
                <a:lnTo>
                  <a:pt x="910907" y="1482767"/>
                </a:lnTo>
                <a:lnTo>
                  <a:pt x="920114" y="1477047"/>
                </a:lnTo>
                <a:lnTo>
                  <a:pt x="929639" y="1472598"/>
                </a:lnTo>
                <a:lnTo>
                  <a:pt x="939482" y="1468149"/>
                </a:lnTo>
                <a:lnTo>
                  <a:pt x="949324" y="1464017"/>
                </a:lnTo>
                <a:lnTo>
                  <a:pt x="959802" y="1460522"/>
                </a:lnTo>
                <a:lnTo>
                  <a:pt x="969962" y="1457662"/>
                </a:lnTo>
                <a:lnTo>
                  <a:pt x="980439" y="1455119"/>
                </a:lnTo>
                <a:lnTo>
                  <a:pt x="991234" y="1453212"/>
                </a:lnTo>
                <a:lnTo>
                  <a:pt x="1002347" y="1451941"/>
                </a:lnTo>
                <a:lnTo>
                  <a:pt x="1013459" y="1450988"/>
                </a:lnTo>
                <a:lnTo>
                  <a:pt x="1024889" y="1450670"/>
                </a:lnTo>
                <a:lnTo>
                  <a:pt x="1039177" y="1449399"/>
                </a:lnTo>
                <a:lnTo>
                  <a:pt x="1079500" y="1446221"/>
                </a:lnTo>
                <a:lnTo>
                  <a:pt x="1140142" y="1441454"/>
                </a:lnTo>
                <a:lnTo>
                  <a:pt x="1176655" y="1438912"/>
                </a:lnTo>
                <a:lnTo>
                  <a:pt x="1216342" y="1436687"/>
                </a:lnTo>
                <a:close/>
                <a:moveTo>
                  <a:pt x="1249771" y="769392"/>
                </a:moveTo>
                <a:lnTo>
                  <a:pt x="1245966" y="770028"/>
                </a:lnTo>
                <a:lnTo>
                  <a:pt x="1242477" y="770663"/>
                </a:lnTo>
                <a:lnTo>
                  <a:pt x="1239306" y="771933"/>
                </a:lnTo>
                <a:lnTo>
                  <a:pt x="1235818" y="773839"/>
                </a:lnTo>
                <a:lnTo>
                  <a:pt x="1232647" y="775427"/>
                </a:lnTo>
                <a:lnTo>
                  <a:pt x="1229476" y="777650"/>
                </a:lnTo>
                <a:lnTo>
                  <a:pt x="1226621" y="780191"/>
                </a:lnTo>
                <a:lnTo>
                  <a:pt x="1223450" y="782732"/>
                </a:lnTo>
                <a:lnTo>
                  <a:pt x="1217425" y="789084"/>
                </a:lnTo>
                <a:lnTo>
                  <a:pt x="1211717" y="796071"/>
                </a:lnTo>
                <a:lnTo>
                  <a:pt x="1206009" y="803376"/>
                </a:lnTo>
                <a:lnTo>
                  <a:pt x="1194275" y="819574"/>
                </a:lnTo>
                <a:lnTo>
                  <a:pt x="1186030" y="831008"/>
                </a:lnTo>
                <a:lnTo>
                  <a:pt x="1177785" y="843395"/>
                </a:lnTo>
                <a:lnTo>
                  <a:pt x="1169857" y="855781"/>
                </a:lnTo>
                <a:lnTo>
                  <a:pt x="1161929" y="868803"/>
                </a:lnTo>
                <a:lnTo>
                  <a:pt x="1159075" y="881507"/>
                </a:lnTo>
                <a:lnTo>
                  <a:pt x="1156856" y="894212"/>
                </a:lnTo>
                <a:lnTo>
                  <a:pt x="1154636" y="907233"/>
                </a:lnTo>
                <a:lnTo>
                  <a:pt x="1152733" y="920573"/>
                </a:lnTo>
                <a:lnTo>
                  <a:pt x="1151465" y="933595"/>
                </a:lnTo>
                <a:lnTo>
                  <a:pt x="1150513" y="947569"/>
                </a:lnTo>
                <a:lnTo>
                  <a:pt x="1149879" y="960909"/>
                </a:lnTo>
                <a:lnTo>
                  <a:pt x="1149879" y="974566"/>
                </a:lnTo>
                <a:lnTo>
                  <a:pt x="1149879" y="984412"/>
                </a:lnTo>
                <a:lnTo>
                  <a:pt x="1150196" y="994258"/>
                </a:lnTo>
                <a:lnTo>
                  <a:pt x="1151147" y="1003786"/>
                </a:lnTo>
                <a:lnTo>
                  <a:pt x="1151782" y="1013314"/>
                </a:lnTo>
                <a:lnTo>
                  <a:pt x="1153050" y="1023160"/>
                </a:lnTo>
                <a:lnTo>
                  <a:pt x="1154319" y="1032688"/>
                </a:lnTo>
                <a:lnTo>
                  <a:pt x="1156538" y="1042216"/>
                </a:lnTo>
                <a:lnTo>
                  <a:pt x="1158124" y="1051427"/>
                </a:lnTo>
                <a:lnTo>
                  <a:pt x="1160344" y="1060637"/>
                </a:lnTo>
                <a:lnTo>
                  <a:pt x="1162564" y="1069848"/>
                </a:lnTo>
                <a:lnTo>
                  <a:pt x="1165101" y="1079058"/>
                </a:lnTo>
                <a:lnTo>
                  <a:pt x="1168272" y="1088269"/>
                </a:lnTo>
                <a:lnTo>
                  <a:pt x="1171126" y="1096844"/>
                </a:lnTo>
                <a:lnTo>
                  <a:pt x="1174297" y="1106055"/>
                </a:lnTo>
                <a:lnTo>
                  <a:pt x="1177468" y="1114948"/>
                </a:lnTo>
                <a:lnTo>
                  <a:pt x="1181274" y="1123523"/>
                </a:lnTo>
                <a:lnTo>
                  <a:pt x="1184762" y="1132099"/>
                </a:lnTo>
                <a:lnTo>
                  <a:pt x="1188884" y="1140356"/>
                </a:lnTo>
                <a:lnTo>
                  <a:pt x="1193007" y="1148932"/>
                </a:lnTo>
                <a:lnTo>
                  <a:pt x="1197129" y="1157189"/>
                </a:lnTo>
                <a:lnTo>
                  <a:pt x="1206326" y="1173387"/>
                </a:lnTo>
                <a:lnTo>
                  <a:pt x="1215839" y="1188950"/>
                </a:lnTo>
                <a:lnTo>
                  <a:pt x="1225987" y="1204513"/>
                </a:lnTo>
                <a:lnTo>
                  <a:pt x="1236769" y="1219123"/>
                </a:lnTo>
                <a:lnTo>
                  <a:pt x="1247551" y="1233097"/>
                </a:lnTo>
                <a:lnTo>
                  <a:pt x="1258967" y="1246437"/>
                </a:lnTo>
                <a:lnTo>
                  <a:pt x="1271018" y="1259776"/>
                </a:lnTo>
                <a:lnTo>
                  <a:pt x="1283068" y="1271845"/>
                </a:lnTo>
                <a:lnTo>
                  <a:pt x="1295436" y="1283597"/>
                </a:lnTo>
                <a:lnTo>
                  <a:pt x="1308121" y="1294395"/>
                </a:lnTo>
                <a:lnTo>
                  <a:pt x="1320805" y="1304241"/>
                </a:lnTo>
                <a:lnTo>
                  <a:pt x="1333490" y="1313769"/>
                </a:lnTo>
                <a:lnTo>
                  <a:pt x="1346175" y="1322662"/>
                </a:lnTo>
                <a:lnTo>
                  <a:pt x="1359177" y="1330602"/>
                </a:lnTo>
                <a:lnTo>
                  <a:pt x="1371861" y="1337272"/>
                </a:lnTo>
                <a:lnTo>
                  <a:pt x="1384863" y="1343624"/>
                </a:lnTo>
                <a:lnTo>
                  <a:pt x="1397548" y="1348706"/>
                </a:lnTo>
                <a:lnTo>
                  <a:pt x="1403890" y="1350929"/>
                </a:lnTo>
                <a:lnTo>
                  <a:pt x="1410233" y="1353470"/>
                </a:lnTo>
                <a:lnTo>
                  <a:pt x="1416258" y="1355058"/>
                </a:lnTo>
                <a:lnTo>
                  <a:pt x="1422600" y="1356646"/>
                </a:lnTo>
                <a:lnTo>
                  <a:pt x="1428308" y="1358234"/>
                </a:lnTo>
                <a:lnTo>
                  <a:pt x="1434334" y="1359187"/>
                </a:lnTo>
                <a:lnTo>
                  <a:pt x="1440042" y="1360140"/>
                </a:lnTo>
                <a:lnTo>
                  <a:pt x="1446067" y="1360775"/>
                </a:lnTo>
                <a:lnTo>
                  <a:pt x="1451775" y="1361093"/>
                </a:lnTo>
                <a:lnTo>
                  <a:pt x="1457483" y="1361093"/>
                </a:lnTo>
                <a:lnTo>
                  <a:pt x="1462874" y="1361093"/>
                </a:lnTo>
                <a:lnTo>
                  <a:pt x="1468900" y="1360775"/>
                </a:lnTo>
                <a:lnTo>
                  <a:pt x="1474291" y="1360140"/>
                </a:lnTo>
                <a:lnTo>
                  <a:pt x="1480316" y="1359187"/>
                </a:lnTo>
                <a:lnTo>
                  <a:pt x="1486341" y="1358234"/>
                </a:lnTo>
                <a:lnTo>
                  <a:pt x="1492366" y="1356646"/>
                </a:lnTo>
                <a:lnTo>
                  <a:pt x="1498392" y="1355058"/>
                </a:lnTo>
                <a:lnTo>
                  <a:pt x="1504734" y="1353470"/>
                </a:lnTo>
                <a:lnTo>
                  <a:pt x="1510759" y="1350929"/>
                </a:lnTo>
                <a:lnTo>
                  <a:pt x="1517101" y="1348706"/>
                </a:lnTo>
                <a:lnTo>
                  <a:pt x="1529786" y="1343624"/>
                </a:lnTo>
                <a:lnTo>
                  <a:pt x="1542471" y="1337272"/>
                </a:lnTo>
                <a:lnTo>
                  <a:pt x="1555473" y="1330602"/>
                </a:lnTo>
                <a:lnTo>
                  <a:pt x="1568157" y="1322662"/>
                </a:lnTo>
                <a:lnTo>
                  <a:pt x="1581159" y="1313769"/>
                </a:lnTo>
                <a:lnTo>
                  <a:pt x="1593844" y="1304241"/>
                </a:lnTo>
                <a:lnTo>
                  <a:pt x="1606846" y="1294395"/>
                </a:lnTo>
                <a:lnTo>
                  <a:pt x="1619531" y="1283597"/>
                </a:lnTo>
                <a:lnTo>
                  <a:pt x="1631581" y="1271845"/>
                </a:lnTo>
                <a:lnTo>
                  <a:pt x="1643949" y="1259776"/>
                </a:lnTo>
                <a:lnTo>
                  <a:pt x="1655682" y="1246437"/>
                </a:lnTo>
                <a:lnTo>
                  <a:pt x="1667098" y="1233097"/>
                </a:lnTo>
                <a:lnTo>
                  <a:pt x="1678197" y="1219123"/>
                </a:lnTo>
                <a:lnTo>
                  <a:pt x="1688662" y="1204513"/>
                </a:lnTo>
                <a:lnTo>
                  <a:pt x="1698810" y="1188950"/>
                </a:lnTo>
                <a:lnTo>
                  <a:pt x="1708324" y="1173387"/>
                </a:lnTo>
                <a:lnTo>
                  <a:pt x="1717203" y="1157189"/>
                </a:lnTo>
                <a:lnTo>
                  <a:pt x="1721643" y="1148932"/>
                </a:lnTo>
                <a:lnTo>
                  <a:pt x="1725765" y="1140356"/>
                </a:lnTo>
                <a:lnTo>
                  <a:pt x="1729570" y="1132099"/>
                </a:lnTo>
                <a:lnTo>
                  <a:pt x="1733693" y="1123523"/>
                </a:lnTo>
                <a:lnTo>
                  <a:pt x="1737181" y="1114948"/>
                </a:lnTo>
                <a:lnTo>
                  <a:pt x="1740352" y="1106055"/>
                </a:lnTo>
                <a:lnTo>
                  <a:pt x="1743524" y="1096844"/>
                </a:lnTo>
                <a:lnTo>
                  <a:pt x="1746695" y="1088269"/>
                </a:lnTo>
                <a:lnTo>
                  <a:pt x="1749232" y="1079058"/>
                </a:lnTo>
                <a:lnTo>
                  <a:pt x="1751769" y="1069848"/>
                </a:lnTo>
                <a:lnTo>
                  <a:pt x="1754306" y="1060637"/>
                </a:lnTo>
                <a:lnTo>
                  <a:pt x="1756525" y="1051427"/>
                </a:lnTo>
                <a:lnTo>
                  <a:pt x="1758428" y="1042216"/>
                </a:lnTo>
                <a:lnTo>
                  <a:pt x="1760014" y="1032688"/>
                </a:lnTo>
                <a:lnTo>
                  <a:pt x="1761599" y="1023160"/>
                </a:lnTo>
                <a:lnTo>
                  <a:pt x="1762551" y="1013314"/>
                </a:lnTo>
                <a:lnTo>
                  <a:pt x="1763502" y="1003786"/>
                </a:lnTo>
                <a:lnTo>
                  <a:pt x="1764136" y="994258"/>
                </a:lnTo>
                <a:lnTo>
                  <a:pt x="1764453" y="984412"/>
                </a:lnTo>
                <a:lnTo>
                  <a:pt x="1764771" y="974566"/>
                </a:lnTo>
                <a:lnTo>
                  <a:pt x="1764453" y="962815"/>
                </a:lnTo>
                <a:lnTo>
                  <a:pt x="1763819" y="951063"/>
                </a:lnTo>
                <a:lnTo>
                  <a:pt x="1748598" y="950745"/>
                </a:lnTo>
                <a:lnTo>
                  <a:pt x="1733059" y="949793"/>
                </a:lnTo>
                <a:lnTo>
                  <a:pt x="1716886" y="948840"/>
                </a:lnTo>
                <a:lnTo>
                  <a:pt x="1701030" y="947569"/>
                </a:lnTo>
                <a:lnTo>
                  <a:pt x="1684223" y="945664"/>
                </a:lnTo>
                <a:lnTo>
                  <a:pt x="1667732" y="943758"/>
                </a:lnTo>
                <a:lnTo>
                  <a:pt x="1650925" y="941852"/>
                </a:lnTo>
                <a:lnTo>
                  <a:pt x="1634435" y="939629"/>
                </a:lnTo>
                <a:lnTo>
                  <a:pt x="1617628" y="937406"/>
                </a:lnTo>
                <a:lnTo>
                  <a:pt x="1600503" y="934548"/>
                </a:lnTo>
                <a:lnTo>
                  <a:pt x="1584013" y="931689"/>
                </a:lnTo>
                <a:lnTo>
                  <a:pt x="1567206" y="928513"/>
                </a:lnTo>
                <a:lnTo>
                  <a:pt x="1550716" y="925337"/>
                </a:lnTo>
                <a:lnTo>
                  <a:pt x="1533909" y="921526"/>
                </a:lnTo>
                <a:lnTo>
                  <a:pt x="1517736" y="917714"/>
                </a:lnTo>
                <a:lnTo>
                  <a:pt x="1502197" y="913903"/>
                </a:lnTo>
                <a:lnTo>
                  <a:pt x="1486024" y="909457"/>
                </a:lnTo>
                <a:lnTo>
                  <a:pt x="1470802" y="905010"/>
                </a:lnTo>
                <a:lnTo>
                  <a:pt x="1456215" y="900564"/>
                </a:lnTo>
                <a:lnTo>
                  <a:pt x="1441310" y="895164"/>
                </a:lnTo>
                <a:lnTo>
                  <a:pt x="1427357" y="890400"/>
                </a:lnTo>
                <a:lnTo>
                  <a:pt x="1413721" y="884683"/>
                </a:lnTo>
                <a:lnTo>
                  <a:pt x="1400719" y="879284"/>
                </a:lnTo>
                <a:lnTo>
                  <a:pt x="1388352" y="873250"/>
                </a:lnTo>
                <a:lnTo>
                  <a:pt x="1376618" y="867533"/>
                </a:lnTo>
                <a:lnTo>
                  <a:pt x="1365519" y="861181"/>
                </a:lnTo>
                <a:lnTo>
                  <a:pt x="1355054" y="854828"/>
                </a:lnTo>
                <a:lnTo>
                  <a:pt x="1345541" y="848159"/>
                </a:lnTo>
                <a:lnTo>
                  <a:pt x="1336661" y="841171"/>
                </a:lnTo>
                <a:lnTo>
                  <a:pt x="1329051" y="834184"/>
                </a:lnTo>
                <a:lnTo>
                  <a:pt x="1324928" y="830690"/>
                </a:lnTo>
                <a:lnTo>
                  <a:pt x="1321757" y="826879"/>
                </a:lnTo>
                <a:lnTo>
                  <a:pt x="1318586" y="823068"/>
                </a:lnTo>
                <a:lnTo>
                  <a:pt x="1315414" y="819574"/>
                </a:lnTo>
                <a:lnTo>
                  <a:pt x="1309706" y="811634"/>
                </a:lnTo>
                <a:lnTo>
                  <a:pt x="1303681" y="804647"/>
                </a:lnTo>
                <a:lnTo>
                  <a:pt x="1298607" y="798612"/>
                </a:lnTo>
                <a:lnTo>
                  <a:pt x="1293216" y="792578"/>
                </a:lnTo>
                <a:lnTo>
                  <a:pt x="1288142" y="787813"/>
                </a:lnTo>
                <a:lnTo>
                  <a:pt x="1283386" y="783367"/>
                </a:lnTo>
                <a:lnTo>
                  <a:pt x="1278312" y="779873"/>
                </a:lnTo>
                <a:lnTo>
                  <a:pt x="1273872" y="777015"/>
                </a:lnTo>
                <a:lnTo>
                  <a:pt x="1269432" y="774474"/>
                </a:lnTo>
                <a:lnTo>
                  <a:pt x="1265310" y="772251"/>
                </a:lnTo>
                <a:lnTo>
                  <a:pt x="1261187" y="770980"/>
                </a:lnTo>
                <a:lnTo>
                  <a:pt x="1257065" y="770028"/>
                </a:lnTo>
                <a:lnTo>
                  <a:pt x="1253576" y="769392"/>
                </a:lnTo>
                <a:lnTo>
                  <a:pt x="1249771" y="769392"/>
                </a:lnTo>
                <a:close/>
                <a:moveTo>
                  <a:pt x="1457483" y="500062"/>
                </a:moveTo>
                <a:lnTo>
                  <a:pt x="1467631" y="500380"/>
                </a:lnTo>
                <a:lnTo>
                  <a:pt x="1477462" y="500697"/>
                </a:lnTo>
                <a:lnTo>
                  <a:pt x="1487609" y="501650"/>
                </a:lnTo>
                <a:lnTo>
                  <a:pt x="1497757" y="502603"/>
                </a:lnTo>
                <a:lnTo>
                  <a:pt x="1507588" y="503874"/>
                </a:lnTo>
                <a:lnTo>
                  <a:pt x="1517419" y="505462"/>
                </a:lnTo>
                <a:lnTo>
                  <a:pt x="1527249" y="507685"/>
                </a:lnTo>
                <a:lnTo>
                  <a:pt x="1537080" y="509908"/>
                </a:lnTo>
                <a:lnTo>
                  <a:pt x="1546276" y="512449"/>
                </a:lnTo>
                <a:lnTo>
                  <a:pt x="1556107" y="514990"/>
                </a:lnTo>
                <a:lnTo>
                  <a:pt x="1565303" y="518483"/>
                </a:lnTo>
                <a:lnTo>
                  <a:pt x="1574817" y="521659"/>
                </a:lnTo>
                <a:lnTo>
                  <a:pt x="1584013" y="525153"/>
                </a:lnTo>
                <a:lnTo>
                  <a:pt x="1592893" y="528964"/>
                </a:lnTo>
                <a:lnTo>
                  <a:pt x="1602089" y="533093"/>
                </a:lnTo>
                <a:lnTo>
                  <a:pt x="1610968" y="537540"/>
                </a:lnTo>
                <a:lnTo>
                  <a:pt x="1619848" y="542304"/>
                </a:lnTo>
                <a:lnTo>
                  <a:pt x="1628410" y="547068"/>
                </a:lnTo>
                <a:lnTo>
                  <a:pt x="1636972" y="552150"/>
                </a:lnTo>
                <a:lnTo>
                  <a:pt x="1645534" y="557549"/>
                </a:lnTo>
                <a:lnTo>
                  <a:pt x="1654096" y="562948"/>
                </a:lnTo>
                <a:lnTo>
                  <a:pt x="1662024" y="568983"/>
                </a:lnTo>
                <a:lnTo>
                  <a:pt x="1670269" y="575017"/>
                </a:lnTo>
                <a:lnTo>
                  <a:pt x="1678197" y="581369"/>
                </a:lnTo>
                <a:lnTo>
                  <a:pt x="1685808" y="588039"/>
                </a:lnTo>
                <a:lnTo>
                  <a:pt x="1693736" y="594391"/>
                </a:lnTo>
                <a:lnTo>
                  <a:pt x="1701347" y="601696"/>
                </a:lnTo>
                <a:lnTo>
                  <a:pt x="1708641" y="608684"/>
                </a:lnTo>
                <a:lnTo>
                  <a:pt x="1715934" y="615989"/>
                </a:lnTo>
                <a:lnTo>
                  <a:pt x="1723228" y="623611"/>
                </a:lnTo>
                <a:lnTo>
                  <a:pt x="1729888" y="631234"/>
                </a:lnTo>
                <a:lnTo>
                  <a:pt x="1736864" y="639174"/>
                </a:lnTo>
                <a:lnTo>
                  <a:pt x="1743207" y="647432"/>
                </a:lnTo>
                <a:lnTo>
                  <a:pt x="1749866" y="655689"/>
                </a:lnTo>
                <a:lnTo>
                  <a:pt x="1756208" y="664265"/>
                </a:lnTo>
                <a:lnTo>
                  <a:pt x="1762234" y="673158"/>
                </a:lnTo>
                <a:lnTo>
                  <a:pt x="1768259" y="682051"/>
                </a:lnTo>
                <a:lnTo>
                  <a:pt x="1773967" y="690944"/>
                </a:lnTo>
                <a:lnTo>
                  <a:pt x="1779675" y="700154"/>
                </a:lnTo>
                <a:lnTo>
                  <a:pt x="1785066" y="709682"/>
                </a:lnTo>
                <a:lnTo>
                  <a:pt x="1790140" y="719211"/>
                </a:lnTo>
                <a:lnTo>
                  <a:pt x="1795531" y="728739"/>
                </a:lnTo>
                <a:lnTo>
                  <a:pt x="1800288" y="738902"/>
                </a:lnTo>
                <a:lnTo>
                  <a:pt x="1805045" y="748430"/>
                </a:lnTo>
                <a:lnTo>
                  <a:pt x="1809484" y="758594"/>
                </a:lnTo>
                <a:lnTo>
                  <a:pt x="1813924" y="769075"/>
                </a:lnTo>
                <a:lnTo>
                  <a:pt x="1817729" y="779556"/>
                </a:lnTo>
                <a:lnTo>
                  <a:pt x="1821535" y="790037"/>
                </a:lnTo>
                <a:lnTo>
                  <a:pt x="1825340" y="800835"/>
                </a:lnTo>
                <a:lnTo>
                  <a:pt x="1828828" y="811634"/>
                </a:lnTo>
                <a:lnTo>
                  <a:pt x="1832000" y="822750"/>
                </a:lnTo>
                <a:lnTo>
                  <a:pt x="1834854" y="833866"/>
                </a:lnTo>
                <a:lnTo>
                  <a:pt x="1837708" y="844983"/>
                </a:lnTo>
                <a:lnTo>
                  <a:pt x="1840245" y="856416"/>
                </a:lnTo>
                <a:lnTo>
                  <a:pt x="1842464" y="867850"/>
                </a:lnTo>
                <a:lnTo>
                  <a:pt x="1844684" y="879284"/>
                </a:lnTo>
                <a:lnTo>
                  <a:pt x="1846270" y="890718"/>
                </a:lnTo>
                <a:lnTo>
                  <a:pt x="1847855" y="902469"/>
                </a:lnTo>
                <a:lnTo>
                  <a:pt x="1849758" y="914221"/>
                </a:lnTo>
                <a:lnTo>
                  <a:pt x="1850710" y="926290"/>
                </a:lnTo>
                <a:lnTo>
                  <a:pt x="1851661" y="938359"/>
                </a:lnTo>
                <a:lnTo>
                  <a:pt x="1852295" y="950428"/>
                </a:lnTo>
                <a:lnTo>
                  <a:pt x="1852612" y="962497"/>
                </a:lnTo>
                <a:lnTo>
                  <a:pt x="1852612" y="974566"/>
                </a:lnTo>
                <a:lnTo>
                  <a:pt x="1852612" y="987270"/>
                </a:lnTo>
                <a:lnTo>
                  <a:pt x="1851978" y="999657"/>
                </a:lnTo>
                <a:lnTo>
                  <a:pt x="1851344" y="1012361"/>
                </a:lnTo>
                <a:lnTo>
                  <a:pt x="1850075" y="1024430"/>
                </a:lnTo>
                <a:lnTo>
                  <a:pt x="1848490" y="1036817"/>
                </a:lnTo>
                <a:lnTo>
                  <a:pt x="1846587" y="1048886"/>
                </a:lnTo>
                <a:lnTo>
                  <a:pt x="1844367" y="1060955"/>
                </a:lnTo>
                <a:lnTo>
                  <a:pt x="1842147" y="1072706"/>
                </a:lnTo>
                <a:lnTo>
                  <a:pt x="1839293" y="1084458"/>
                </a:lnTo>
                <a:lnTo>
                  <a:pt x="1836122" y="1095891"/>
                </a:lnTo>
                <a:lnTo>
                  <a:pt x="1832951" y="1107643"/>
                </a:lnTo>
                <a:lnTo>
                  <a:pt x="1829463" y="1118759"/>
                </a:lnTo>
                <a:lnTo>
                  <a:pt x="1825974" y="1130193"/>
                </a:lnTo>
                <a:lnTo>
                  <a:pt x="1821535" y="1141309"/>
                </a:lnTo>
                <a:lnTo>
                  <a:pt x="1817412" y="1152108"/>
                </a:lnTo>
                <a:lnTo>
                  <a:pt x="1812655" y="1162906"/>
                </a:lnTo>
                <a:lnTo>
                  <a:pt x="1807899" y="1173705"/>
                </a:lnTo>
                <a:lnTo>
                  <a:pt x="1803142" y="1184186"/>
                </a:lnTo>
                <a:lnTo>
                  <a:pt x="1797751" y="1194667"/>
                </a:lnTo>
                <a:lnTo>
                  <a:pt x="1792360" y="1204830"/>
                </a:lnTo>
                <a:lnTo>
                  <a:pt x="1786652" y="1214994"/>
                </a:lnTo>
                <a:lnTo>
                  <a:pt x="1780944" y="1224840"/>
                </a:lnTo>
                <a:lnTo>
                  <a:pt x="1774601" y="1234050"/>
                </a:lnTo>
                <a:lnTo>
                  <a:pt x="1768576" y="1243896"/>
                </a:lnTo>
                <a:lnTo>
                  <a:pt x="1762234" y="1253107"/>
                </a:lnTo>
                <a:lnTo>
                  <a:pt x="1755891" y="1262317"/>
                </a:lnTo>
                <a:lnTo>
                  <a:pt x="1748915" y="1271528"/>
                </a:lnTo>
                <a:lnTo>
                  <a:pt x="1741938" y="1280103"/>
                </a:lnTo>
                <a:lnTo>
                  <a:pt x="1735279" y="1288678"/>
                </a:lnTo>
                <a:lnTo>
                  <a:pt x="1727985" y="1297254"/>
                </a:lnTo>
                <a:lnTo>
                  <a:pt x="1720691" y="1305194"/>
                </a:lnTo>
                <a:lnTo>
                  <a:pt x="1713397" y="1313452"/>
                </a:lnTo>
                <a:lnTo>
                  <a:pt x="1705787" y="1321392"/>
                </a:lnTo>
                <a:lnTo>
                  <a:pt x="1698493" y="1329014"/>
                </a:lnTo>
                <a:lnTo>
                  <a:pt x="1690565" y="1336319"/>
                </a:lnTo>
                <a:lnTo>
                  <a:pt x="1682637" y="1343624"/>
                </a:lnTo>
                <a:lnTo>
                  <a:pt x="1674709" y="1350612"/>
                </a:lnTo>
                <a:lnTo>
                  <a:pt x="1666781" y="1357599"/>
                </a:lnTo>
                <a:lnTo>
                  <a:pt x="1658853" y="1364269"/>
                </a:lnTo>
                <a:lnTo>
                  <a:pt x="1650608" y="1370303"/>
                </a:lnTo>
                <a:lnTo>
                  <a:pt x="1642680" y="1376655"/>
                </a:lnTo>
                <a:lnTo>
                  <a:pt x="1634435" y="1382372"/>
                </a:lnTo>
                <a:lnTo>
                  <a:pt x="1626190" y="1388407"/>
                </a:lnTo>
                <a:lnTo>
                  <a:pt x="1617945" y="1393806"/>
                </a:lnTo>
                <a:lnTo>
                  <a:pt x="1609700" y="1399205"/>
                </a:lnTo>
                <a:lnTo>
                  <a:pt x="1601455" y="1403970"/>
                </a:lnTo>
                <a:lnTo>
                  <a:pt x="1592893" y="1408416"/>
                </a:lnTo>
                <a:lnTo>
                  <a:pt x="1584648" y="1413180"/>
                </a:lnTo>
                <a:lnTo>
                  <a:pt x="1576403" y="1417309"/>
                </a:lnTo>
                <a:lnTo>
                  <a:pt x="1568157" y="1421120"/>
                </a:lnTo>
                <a:lnTo>
                  <a:pt x="1559912" y="1425249"/>
                </a:lnTo>
                <a:lnTo>
                  <a:pt x="1551667" y="1428743"/>
                </a:lnTo>
                <a:lnTo>
                  <a:pt x="1543422" y="1431601"/>
                </a:lnTo>
                <a:lnTo>
                  <a:pt x="1535177" y="1434777"/>
                </a:lnTo>
                <a:lnTo>
                  <a:pt x="1527249" y="1437636"/>
                </a:lnTo>
                <a:lnTo>
                  <a:pt x="1519004" y="1439859"/>
                </a:lnTo>
                <a:lnTo>
                  <a:pt x="1510759" y="1442082"/>
                </a:lnTo>
                <a:lnTo>
                  <a:pt x="1503148" y="1443670"/>
                </a:lnTo>
                <a:lnTo>
                  <a:pt x="1495220" y="1445576"/>
                </a:lnTo>
                <a:lnTo>
                  <a:pt x="1487292" y="1446846"/>
                </a:lnTo>
                <a:lnTo>
                  <a:pt x="1479999" y="1448117"/>
                </a:lnTo>
                <a:lnTo>
                  <a:pt x="1472071" y="1448752"/>
                </a:lnTo>
                <a:lnTo>
                  <a:pt x="1464460" y="1449070"/>
                </a:lnTo>
                <a:lnTo>
                  <a:pt x="1457483" y="1449387"/>
                </a:lnTo>
                <a:lnTo>
                  <a:pt x="1449872" y="1449070"/>
                </a:lnTo>
                <a:lnTo>
                  <a:pt x="1442579" y="1448752"/>
                </a:lnTo>
                <a:lnTo>
                  <a:pt x="1434968" y="1448117"/>
                </a:lnTo>
                <a:lnTo>
                  <a:pt x="1427357" y="1446846"/>
                </a:lnTo>
                <a:lnTo>
                  <a:pt x="1419429" y="1445576"/>
                </a:lnTo>
                <a:lnTo>
                  <a:pt x="1411818" y="1443670"/>
                </a:lnTo>
                <a:lnTo>
                  <a:pt x="1403573" y="1442082"/>
                </a:lnTo>
                <a:lnTo>
                  <a:pt x="1395645" y="1439859"/>
                </a:lnTo>
                <a:lnTo>
                  <a:pt x="1387717" y="1437636"/>
                </a:lnTo>
                <a:lnTo>
                  <a:pt x="1379472" y="1434777"/>
                </a:lnTo>
                <a:lnTo>
                  <a:pt x="1371227" y="1431601"/>
                </a:lnTo>
                <a:lnTo>
                  <a:pt x="1362982" y="1428743"/>
                </a:lnTo>
                <a:lnTo>
                  <a:pt x="1355054" y="1425249"/>
                </a:lnTo>
                <a:lnTo>
                  <a:pt x="1346492" y="1421120"/>
                </a:lnTo>
                <a:lnTo>
                  <a:pt x="1338247" y="1417309"/>
                </a:lnTo>
                <a:lnTo>
                  <a:pt x="1330002" y="1413180"/>
                </a:lnTo>
                <a:lnTo>
                  <a:pt x="1321757" y="1408416"/>
                </a:lnTo>
                <a:lnTo>
                  <a:pt x="1313195" y="1403970"/>
                </a:lnTo>
                <a:lnTo>
                  <a:pt x="1304950" y="1399205"/>
                </a:lnTo>
                <a:lnTo>
                  <a:pt x="1296705" y="1393806"/>
                </a:lnTo>
                <a:lnTo>
                  <a:pt x="1288459" y="1388407"/>
                </a:lnTo>
                <a:lnTo>
                  <a:pt x="1280214" y="1382372"/>
                </a:lnTo>
                <a:lnTo>
                  <a:pt x="1272286" y="1376655"/>
                </a:lnTo>
                <a:lnTo>
                  <a:pt x="1264041" y="1370303"/>
                </a:lnTo>
                <a:lnTo>
                  <a:pt x="1255796" y="1364269"/>
                </a:lnTo>
                <a:lnTo>
                  <a:pt x="1247551" y="1357599"/>
                </a:lnTo>
                <a:lnTo>
                  <a:pt x="1239940" y="1350612"/>
                </a:lnTo>
                <a:lnTo>
                  <a:pt x="1232012" y="1343624"/>
                </a:lnTo>
                <a:lnTo>
                  <a:pt x="1224085" y="1336319"/>
                </a:lnTo>
                <a:lnTo>
                  <a:pt x="1216474" y="1329014"/>
                </a:lnTo>
                <a:lnTo>
                  <a:pt x="1208863" y="1321392"/>
                </a:lnTo>
                <a:lnTo>
                  <a:pt x="1201252" y="1313452"/>
                </a:lnTo>
                <a:lnTo>
                  <a:pt x="1193958" y="1305194"/>
                </a:lnTo>
                <a:lnTo>
                  <a:pt x="1186665" y="1297254"/>
                </a:lnTo>
                <a:lnTo>
                  <a:pt x="1179688" y="1288678"/>
                </a:lnTo>
                <a:lnTo>
                  <a:pt x="1172711" y="1280103"/>
                </a:lnTo>
                <a:lnTo>
                  <a:pt x="1165735" y="1271528"/>
                </a:lnTo>
                <a:lnTo>
                  <a:pt x="1159075" y="1262317"/>
                </a:lnTo>
                <a:lnTo>
                  <a:pt x="1152416" y="1253107"/>
                </a:lnTo>
                <a:lnTo>
                  <a:pt x="1146073" y="1243896"/>
                </a:lnTo>
                <a:lnTo>
                  <a:pt x="1139731" y="1234050"/>
                </a:lnTo>
                <a:lnTo>
                  <a:pt x="1134023" y="1224840"/>
                </a:lnTo>
                <a:lnTo>
                  <a:pt x="1127998" y="1214994"/>
                </a:lnTo>
                <a:lnTo>
                  <a:pt x="1122607" y="1204830"/>
                </a:lnTo>
                <a:lnTo>
                  <a:pt x="1116899" y="1194667"/>
                </a:lnTo>
                <a:lnTo>
                  <a:pt x="1111825" y="1184186"/>
                </a:lnTo>
                <a:lnTo>
                  <a:pt x="1106751" y="1173705"/>
                </a:lnTo>
                <a:lnTo>
                  <a:pt x="1101994" y="1162906"/>
                </a:lnTo>
                <a:lnTo>
                  <a:pt x="1097237" y="1152108"/>
                </a:lnTo>
                <a:lnTo>
                  <a:pt x="1093115" y="1141309"/>
                </a:lnTo>
                <a:lnTo>
                  <a:pt x="1088992" y="1130193"/>
                </a:lnTo>
                <a:lnTo>
                  <a:pt x="1085187" y="1118759"/>
                </a:lnTo>
                <a:lnTo>
                  <a:pt x="1081699" y="1107643"/>
                </a:lnTo>
                <a:lnTo>
                  <a:pt x="1078527" y="1095891"/>
                </a:lnTo>
                <a:lnTo>
                  <a:pt x="1075356" y="1084458"/>
                </a:lnTo>
                <a:lnTo>
                  <a:pt x="1072502" y="1072706"/>
                </a:lnTo>
                <a:lnTo>
                  <a:pt x="1070282" y="1060955"/>
                </a:lnTo>
                <a:lnTo>
                  <a:pt x="1068062" y="1048886"/>
                </a:lnTo>
                <a:lnTo>
                  <a:pt x="1066477" y="1036817"/>
                </a:lnTo>
                <a:lnTo>
                  <a:pt x="1064891" y="1024430"/>
                </a:lnTo>
                <a:lnTo>
                  <a:pt x="1063623" y="1012361"/>
                </a:lnTo>
                <a:lnTo>
                  <a:pt x="1062671" y="999657"/>
                </a:lnTo>
                <a:lnTo>
                  <a:pt x="1062037" y="987270"/>
                </a:lnTo>
                <a:lnTo>
                  <a:pt x="1062037" y="974566"/>
                </a:lnTo>
                <a:lnTo>
                  <a:pt x="1062037" y="962497"/>
                </a:lnTo>
                <a:lnTo>
                  <a:pt x="1062354" y="950428"/>
                </a:lnTo>
                <a:lnTo>
                  <a:pt x="1063306" y="938359"/>
                </a:lnTo>
                <a:lnTo>
                  <a:pt x="1064257" y="926290"/>
                </a:lnTo>
                <a:lnTo>
                  <a:pt x="1065208" y="914221"/>
                </a:lnTo>
                <a:lnTo>
                  <a:pt x="1066794" y="902469"/>
                </a:lnTo>
                <a:lnTo>
                  <a:pt x="1068380" y="890718"/>
                </a:lnTo>
                <a:lnTo>
                  <a:pt x="1069965" y="879284"/>
                </a:lnTo>
                <a:lnTo>
                  <a:pt x="1072185" y="867850"/>
                </a:lnTo>
                <a:lnTo>
                  <a:pt x="1074405" y="856416"/>
                </a:lnTo>
                <a:lnTo>
                  <a:pt x="1077259" y="844983"/>
                </a:lnTo>
                <a:lnTo>
                  <a:pt x="1079796" y="833866"/>
                </a:lnTo>
                <a:lnTo>
                  <a:pt x="1082650" y="822750"/>
                </a:lnTo>
                <a:lnTo>
                  <a:pt x="1085821" y="811634"/>
                </a:lnTo>
                <a:lnTo>
                  <a:pt x="1089627" y="800835"/>
                </a:lnTo>
                <a:lnTo>
                  <a:pt x="1093115" y="790037"/>
                </a:lnTo>
                <a:lnTo>
                  <a:pt x="1096920" y="779556"/>
                </a:lnTo>
                <a:lnTo>
                  <a:pt x="1101043" y="769075"/>
                </a:lnTo>
                <a:lnTo>
                  <a:pt x="1105165" y="758594"/>
                </a:lnTo>
                <a:lnTo>
                  <a:pt x="1109922" y="748430"/>
                </a:lnTo>
                <a:lnTo>
                  <a:pt x="1114362" y="738902"/>
                </a:lnTo>
                <a:lnTo>
                  <a:pt x="1119118" y="728739"/>
                </a:lnTo>
                <a:lnTo>
                  <a:pt x="1124509" y="719211"/>
                </a:lnTo>
                <a:lnTo>
                  <a:pt x="1129583" y="709682"/>
                </a:lnTo>
                <a:lnTo>
                  <a:pt x="1135291" y="700154"/>
                </a:lnTo>
                <a:lnTo>
                  <a:pt x="1140682" y="690944"/>
                </a:lnTo>
                <a:lnTo>
                  <a:pt x="1146391" y="682051"/>
                </a:lnTo>
                <a:lnTo>
                  <a:pt x="1152416" y="673158"/>
                </a:lnTo>
                <a:lnTo>
                  <a:pt x="1158758" y="664265"/>
                </a:lnTo>
                <a:lnTo>
                  <a:pt x="1164783" y="655689"/>
                </a:lnTo>
                <a:lnTo>
                  <a:pt x="1171443" y="647432"/>
                </a:lnTo>
                <a:lnTo>
                  <a:pt x="1177785" y="639174"/>
                </a:lnTo>
                <a:lnTo>
                  <a:pt x="1184762" y="631234"/>
                </a:lnTo>
                <a:lnTo>
                  <a:pt x="1191738" y="623611"/>
                </a:lnTo>
                <a:lnTo>
                  <a:pt x="1198715" y="615989"/>
                </a:lnTo>
                <a:lnTo>
                  <a:pt x="1206009" y="608684"/>
                </a:lnTo>
                <a:lnTo>
                  <a:pt x="1213620" y="601696"/>
                </a:lnTo>
                <a:lnTo>
                  <a:pt x="1220913" y="594391"/>
                </a:lnTo>
                <a:lnTo>
                  <a:pt x="1228841" y="588039"/>
                </a:lnTo>
                <a:lnTo>
                  <a:pt x="1236769" y="581369"/>
                </a:lnTo>
                <a:lnTo>
                  <a:pt x="1244380" y="575017"/>
                </a:lnTo>
                <a:lnTo>
                  <a:pt x="1252625" y="568983"/>
                </a:lnTo>
                <a:lnTo>
                  <a:pt x="1260870" y="562948"/>
                </a:lnTo>
                <a:lnTo>
                  <a:pt x="1269115" y="557549"/>
                </a:lnTo>
                <a:lnTo>
                  <a:pt x="1277360" y="552150"/>
                </a:lnTo>
                <a:lnTo>
                  <a:pt x="1286240" y="547068"/>
                </a:lnTo>
                <a:lnTo>
                  <a:pt x="1294802" y="542304"/>
                </a:lnTo>
                <a:lnTo>
                  <a:pt x="1303364" y="537540"/>
                </a:lnTo>
                <a:lnTo>
                  <a:pt x="1312560" y="533093"/>
                </a:lnTo>
                <a:lnTo>
                  <a:pt x="1321757" y="528964"/>
                </a:lnTo>
                <a:lnTo>
                  <a:pt x="1330953" y="525153"/>
                </a:lnTo>
                <a:lnTo>
                  <a:pt x="1339833" y="521659"/>
                </a:lnTo>
                <a:lnTo>
                  <a:pt x="1349029" y="518483"/>
                </a:lnTo>
                <a:lnTo>
                  <a:pt x="1358542" y="514990"/>
                </a:lnTo>
                <a:lnTo>
                  <a:pt x="1368056" y="512449"/>
                </a:lnTo>
                <a:lnTo>
                  <a:pt x="1377887" y="509908"/>
                </a:lnTo>
                <a:lnTo>
                  <a:pt x="1387717" y="507685"/>
                </a:lnTo>
                <a:lnTo>
                  <a:pt x="1397231" y="505462"/>
                </a:lnTo>
                <a:lnTo>
                  <a:pt x="1407062" y="503874"/>
                </a:lnTo>
                <a:lnTo>
                  <a:pt x="1416892" y="502603"/>
                </a:lnTo>
                <a:lnTo>
                  <a:pt x="1427040" y="501650"/>
                </a:lnTo>
                <a:lnTo>
                  <a:pt x="1437188" y="500697"/>
                </a:lnTo>
                <a:lnTo>
                  <a:pt x="1447336" y="500380"/>
                </a:lnTo>
                <a:lnTo>
                  <a:pt x="1457483" y="500062"/>
                </a:lnTo>
                <a:close/>
                <a:moveTo>
                  <a:pt x="716008" y="249237"/>
                </a:moveTo>
                <a:lnTo>
                  <a:pt x="795913" y="249237"/>
                </a:lnTo>
                <a:lnTo>
                  <a:pt x="795913" y="374499"/>
                </a:lnTo>
                <a:lnTo>
                  <a:pt x="810181" y="375133"/>
                </a:lnTo>
                <a:lnTo>
                  <a:pt x="823816" y="376402"/>
                </a:lnTo>
                <a:lnTo>
                  <a:pt x="837133" y="377670"/>
                </a:lnTo>
                <a:lnTo>
                  <a:pt x="849500" y="379890"/>
                </a:lnTo>
                <a:lnTo>
                  <a:pt x="861549" y="381793"/>
                </a:lnTo>
                <a:lnTo>
                  <a:pt x="873281" y="384330"/>
                </a:lnTo>
                <a:lnTo>
                  <a:pt x="884379" y="386867"/>
                </a:lnTo>
                <a:lnTo>
                  <a:pt x="894842" y="389721"/>
                </a:lnTo>
                <a:lnTo>
                  <a:pt x="904989" y="393209"/>
                </a:lnTo>
                <a:lnTo>
                  <a:pt x="914819" y="396698"/>
                </a:lnTo>
                <a:lnTo>
                  <a:pt x="924014" y="400186"/>
                </a:lnTo>
                <a:lnTo>
                  <a:pt x="932575" y="403991"/>
                </a:lnTo>
                <a:lnTo>
                  <a:pt x="941136" y="407797"/>
                </a:lnTo>
                <a:lnTo>
                  <a:pt x="949381" y="411602"/>
                </a:lnTo>
                <a:lnTo>
                  <a:pt x="956673" y="415725"/>
                </a:lnTo>
                <a:lnTo>
                  <a:pt x="963966" y="419847"/>
                </a:lnTo>
                <a:lnTo>
                  <a:pt x="931624" y="504836"/>
                </a:lnTo>
                <a:lnTo>
                  <a:pt x="920209" y="498810"/>
                </a:lnTo>
                <a:lnTo>
                  <a:pt x="906257" y="491517"/>
                </a:lnTo>
                <a:lnTo>
                  <a:pt x="898330" y="488028"/>
                </a:lnTo>
                <a:lnTo>
                  <a:pt x="890086" y="484540"/>
                </a:lnTo>
                <a:lnTo>
                  <a:pt x="880891" y="480735"/>
                </a:lnTo>
                <a:lnTo>
                  <a:pt x="871061" y="477246"/>
                </a:lnTo>
                <a:lnTo>
                  <a:pt x="860597" y="474075"/>
                </a:lnTo>
                <a:lnTo>
                  <a:pt x="849500" y="470904"/>
                </a:lnTo>
                <a:lnTo>
                  <a:pt x="837767" y="468367"/>
                </a:lnTo>
                <a:lnTo>
                  <a:pt x="825401" y="465830"/>
                </a:lnTo>
                <a:lnTo>
                  <a:pt x="812401" y="463927"/>
                </a:lnTo>
                <a:lnTo>
                  <a:pt x="798449" y="462659"/>
                </a:lnTo>
                <a:lnTo>
                  <a:pt x="783863" y="461707"/>
                </a:lnTo>
                <a:lnTo>
                  <a:pt x="768960" y="461390"/>
                </a:lnTo>
                <a:lnTo>
                  <a:pt x="759765" y="461390"/>
                </a:lnTo>
                <a:lnTo>
                  <a:pt x="751204" y="462024"/>
                </a:lnTo>
                <a:lnTo>
                  <a:pt x="742643" y="462659"/>
                </a:lnTo>
                <a:lnTo>
                  <a:pt x="734398" y="463927"/>
                </a:lnTo>
                <a:lnTo>
                  <a:pt x="726471" y="465196"/>
                </a:lnTo>
                <a:lnTo>
                  <a:pt x="719496" y="467098"/>
                </a:lnTo>
                <a:lnTo>
                  <a:pt x="712203" y="469001"/>
                </a:lnTo>
                <a:lnTo>
                  <a:pt x="705544" y="471538"/>
                </a:lnTo>
                <a:lnTo>
                  <a:pt x="699202" y="473758"/>
                </a:lnTo>
                <a:lnTo>
                  <a:pt x="693178" y="476612"/>
                </a:lnTo>
                <a:lnTo>
                  <a:pt x="687153" y="479466"/>
                </a:lnTo>
                <a:lnTo>
                  <a:pt x="682080" y="482637"/>
                </a:lnTo>
                <a:lnTo>
                  <a:pt x="676689" y="486126"/>
                </a:lnTo>
                <a:lnTo>
                  <a:pt x="671933" y="489614"/>
                </a:lnTo>
                <a:lnTo>
                  <a:pt x="667177" y="493419"/>
                </a:lnTo>
                <a:lnTo>
                  <a:pt x="663055" y="497542"/>
                </a:lnTo>
                <a:lnTo>
                  <a:pt x="659250" y="501348"/>
                </a:lnTo>
                <a:lnTo>
                  <a:pt x="655445" y="505470"/>
                </a:lnTo>
                <a:lnTo>
                  <a:pt x="652274" y="509910"/>
                </a:lnTo>
                <a:lnTo>
                  <a:pt x="649103" y="514350"/>
                </a:lnTo>
                <a:lnTo>
                  <a:pt x="646249" y="519107"/>
                </a:lnTo>
                <a:lnTo>
                  <a:pt x="643713" y="523546"/>
                </a:lnTo>
                <a:lnTo>
                  <a:pt x="641493" y="528303"/>
                </a:lnTo>
                <a:lnTo>
                  <a:pt x="639591" y="533060"/>
                </a:lnTo>
                <a:lnTo>
                  <a:pt x="637688" y="537817"/>
                </a:lnTo>
                <a:lnTo>
                  <a:pt x="636420" y="542891"/>
                </a:lnTo>
                <a:lnTo>
                  <a:pt x="635152" y="547647"/>
                </a:lnTo>
                <a:lnTo>
                  <a:pt x="633566" y="552721"/>
                </a:lnTo>
                <a:lnTo>
                  <a:pt x="632932" y="557478"/>
                </a:lnTo>
                <a:lnTo>
                  <a:pt x="632298" y="562235"/>
                </a:lnTo>
                <a:lnTo>
                  <a:pt x="631981" y="567309"/>
                </a:lnTo>
                <a:lnTo>
                  <a:pt x="631981" y="572066"/>
                </a:lnTo>
                <a:lnTo>
                  <a:pt x="631981" y="578408"/>
                </a:lnTo>
                <a:lnTo>
                  <a:pt x="632615" y="584433"/>
                </a:lnTo>
                <a:lnTo>
                  <a:pt x="633249" y="590459"/>
                </a:lnTo>
                <a:lnTo>
                  <a:pt x="634200" y="595850"/>
                </a:lnTo>
                <a:lnTo>
                  <a:pt x="635786" y="601558"/>
                </a:lnTo>
                <a:lnTo>
                  <a:pt x="637371" y="606632"/>
                </a:lnTo>
                <a:lnTo>
                  <a:pt x="639274" y="612023"/>
                </a:lnTo>
                <a:lnTo>
                  <a:pt x="641176" y="617097"/>
                </a:lnTo>
                <a:lnTo>
                  <a:pt x="643713" y="622171"/>
                </a:lnTo>
                <a:lnTo>
                  <a:pt x="646249" y="626927"/>
                </a:lnTo>
                <a:lnTo>
                  <a:pt x="649737" y="631367"/>
                </a:lnTo>
                <a:lnTo>
                  <a:pt x="652908" y="636124"/>
                </a:lnTo>
                <a:lnTo>
                  <a:pt x="656713" y="640564"/>
                </a:lnTo>
                <a:lnTo>
                  <a:pt x="660835" y="645320"/>
                </a:lnTo>
                <a:lnTo>
                  <a:pt x="665274" y="649443"/>
                </a:lnTo>
                <a:lnTo>
                  <a:pt x="670031" y="653566"/>
                </a:lnTo>
                <a:lnTo>
                  <a:pt x="675104" y="658005"/>
                </a:lnTo>
                <a:lnTo>
                  <a:pt x="680177" y="662128"/>
                </a:lnTo>
                <a:lnTo>
                  <a:pt x="686202" y="665933"/>
                </a:lnTo>
                <a:lnTo>
                  <a:pt x="691909" y="670373"/>
                </a:lnTo>
                <a:lnTo>
                  <a:pt x="698568" y="674178"/>
                </a:lnTo>
                <a:lnTo>
                  <a:pt x="705227" y="678301"/>
                </a:lnTo>
                <a:lnTo>
                  <a:pt x="719813" y="686229"/>
                </a:lnTo>
                <a:lnTo>
                  <a:pt x="735667" y="694474"/>
                </a:lnTo>
                <a:lnTo>
                  <a:pt x="753106" y="702402"/>
                </a:lnTo>
                <a:lnTo>
                  <a:pt x="771814" y="710964"/>
                </a:lnTo>
                <a:lnTo>
                  <a:pt x="792108" y="719527"/>
                </a:lnTo>
                <a:lnTo>
                  <a:pt x="804474" y="724600"/>
                </a:lnTo>
                <a:lnTo>
                  <a:pt x="816206" y="729991"/>
                </a:lnTo>
                <a:lnTo>
                  <a:pt x="827621" y="735065"/>
                </a:lnTo>
                <a:lnTo>
                  <a:pt x="838719" y="740774"/>
                </a:lnTo>
                <a:lnTo>
                  <a:pt x="849500" y="745847"/>
                </a:lnTo>
                <a:lnTo>
                  <a:pt x="859963" y="751873"/>
                </a:lnTo>
                <a:lnTo>
                  <a:pt x="870110" y="757264"/>
                </a:lnTo>
                <a:lnTo>
                  <a:pt x="879622" y="763289"/>
                </a:lnTo>
                <a:lnTo>
                  <a:pt x="888501" y="768997"/>
                </a:lnTo>
                <a:lnTo>
                  <a:pt x="897379" y="775340"/>
                </a:lnTo>
                <a:lnTo>
                  <a:pt x="905940" y="781365"/>
                </a:lnTo>
                <a:lnTo>
                  <a:pt x="914184" y="788024"/>
                </a:lnTo>
                <a:lnTo>
                  <a:pt x="921477" y="794367"/>
                </a:lnTo>
                <a:lnTo>
                  <a:pt x="928770" y="801026"/>
                </a:lnTo>
                <a:lnTo>
                  <a:pt x="935746" y="808003"/>
                </a:lnTo>
                <a:lnTo>
                  <a:pt x="942088" y="814980"/>
                </a:lnTo>
                <a:lnTo>
                  <a:pt x="948429" y="822273"/>
                </a:lnTo>
                <a:lnTo>
                  <a:pt x="953820" y="829250"/>
                </a:lnTo>
                <a:lnTo>
                  <a:pt x="959210" y="837178"/>
                </a:lnTo>
                <a:lnTo>
                  <a:pt x="963966" y="844789"/>
                </a:lnTo>
                <a:lnTo>
                  <a:pt x="968406" y="852717"/>
                </a:lnTo>
                <a:lnTo>
                  <a:pt x="972845" y="860962"/>
                </a:lnTo>
                <a:lnTo>
                  <a:pt x="976333" y="869524"/>
                </a:lnTo>
                <a:lnTo>
                  <a:pt x="979503" y="878087"/>
                </a:lnTo>
                <a:lnTo>
                  <a:pt x="982674" y="886966"/>
                </a:lnTo>
                <a:lnTo>
                  <a:pt x="985211" y="895845"/>
                </a:lnTo>
                <a:lnTo>
                  <a:pt x="987431" y="905359"/>
                </a:lnTo>
                <a:lnTo>
                  <a:pt x="989016" y="914873"/>
                </a:lnTo>
                <a:lnTo>
                  <a:pt x="990284" y="925020"/>
                </a:lnTo>
                <a:lnTo>
                  <a:pt x="991236" y="935168"/>
                </a:lnTo>
                <a:lnTo>
                  <a:pt x="991870" y="944999"/>
                </a:lnTo>
                <a:lnTo>
                  <a:pt x="992187" y="955781"/>
                </a:lnTo>
                <a:lnTo>
                  <a:pt x="991870" y="965295"/>
                </a:lnTo>
                <a:lnTo>
                  <a:pt x="991236" y="974808"/>
                </a:lnTo>
                <a:lnTo>
                  <a:pt x="990284" y="984322"/>
                </a:lnTo>
                <a:lnTo>
                  <a:pt x="989016" y="993835"/>
                </a:lnTo>
                <a:lnTo>
                  <a:pt x="987113" y="1002715"/>
                </a:lnTo>
                <a:lnTo>
                  <a:pt x="984894" y="1012228"/>
                </a:lnTo>
                <a:lnTo>
                  <a:pt x="982357" y="1021108"/>
                </a:lnTo>
                <a:lnTo>
                  <a:pt x="978869" y="1030304"/>
                </a:lnTo>
                <a:lnTo>
                  <a:pt x="975698" y="1039184"/>
                </a:lnTo>
                <a:lnTo>
                  <a:pt x="971893" y="1047429"/>
                </a:lnTo>
                <a:lnTo>
                  <a:pt x="967454" y="1055991"/>
                </a:lnTo>
                <a:lnTo>
                  <a:pt x="962698" y="1064553"/>
                </a:lnTo>
                <a:lnTo>
                  <a:pt x="957625" y="1072481"/>
                </a:lnTo>
                <a:lnTo>
                  <a:pt x="952234" y="1080409"/>
                </a:lnTo>
                <a:lnTo>
                  <a:pt x="946210" y="1088337"/>
                </a:lnTo>
                <a:lnTo>
                  <a:pt x="940185" y="1095631"/>
                </a:lnTo>
                <a:lnTo>
                  <a:pt x="933526" y="1102925"/>
                </a:lnTo>
                <a:lnTo>
                  <a:pt x="926551" y="1110219"/>
                </a:lnTo>
                <a:lnTo>
                  <a:pt x="918941" y="1116561"/>
                </a:lnTo>
                <a:lnTo>
                  <a:pt x="911014" y="1123221"/>
                </a:lnTo>
                <a:lnTo>
                  <a:pt x="903087" y="1129246"/>
                </a:lnTo>
                <a:lnTo>
                  <a:pt x="894525" y="1135271"/>
                </a:lnTo>
                <a:lnTo>
                  <a:pt x="885647" y="1140979"/>
                </a:lnTo>
                <a:lnTo>
                  <a:pt x="876134" y="1146370"/>
                </a:lnTo>
                <a:lnTo>
                  <a:pt x="866622" y="1151127"/>
                </a:lnTo>
                <a:lnTo>
                  <a:pt x="856475" y="1155884"/>
                </a:lnTo>
                <a:lnTo>
                  <a:pt x="846012" y="1160006"/>
                </a:lnTo>
                <a:lnTo>
                  <a:pt x="835231" y="1163812"/>
                </a:lnTo>
                <a:lnTo>
                  <a:pt x="824133" y="1167617"/>
                </a:lnTo>
                <a:lnTo>
                  <a:pt x="812401" y="1170471"/>
                </a:lnTo>
                <a:lnTo>
                  <a:pt x="800669" y="1173008"/>
                </a:lnTo>
                <a:lnTo>
                  <a:pt x="788303" y="1175228"/>
                </a:lnTo>
                <a:lnTo>
                  <a:pt x="788303" y="1309687"/>
                </a:lnTo>
                <a:lnTo>
                  <a:pt x="707129" y="1309687"/>
                </a:lnTo>
                <a:lnTo>
                  <a:pt x="707129" y="1179351"/>
                </a:lnTo>
                <a:lnTo>
                  <a:pt x="692861" y="1179034"/>
                </a:lnTo>
                <a:lnTo>
                  <a:pt x="678592" y="1178082"/>
                </a:lnTo>
                <a:lnTo>
                  <a:pt x="664640" y="1176180"/>
                </a:lnTo>
                <a:lnTo>
                  <a:pt x="650689" y="1174277"/>
                </a:lnTo>
                <a:lnTo>
                  <a:pt x="637054" y="1172057"/>
                </a:lnTo>
                <a:lnTo>
                  <a:pt x="623102" y="1169520"/>
                </a:lnTo>
                <a:lnTo>
                  <a:pt x="609785" y="1166349"/>
                </a:lnTo>
                <a:lnTo>
                  <a:pt x="596785" y="1162543"/>
                </a:lnTo>
                <a:lnTo>
                  <a:pt x="584101" y="1158738"/>
                </a:lnTo>
                <a:lnTo>
                  <a:pt x="572052" y="1154615"/>
                </a:lnTo>
                <a:lnTo>
                  <a:pt x="560003" y="1149859"/>
                </a:lnTo>
                <a:lnTo>
                  <a:pt x="548588" y="1144785"/>
                </a:lnTo>
                <a:lnTo>
                  <a:pt x="537807" y="1139394"/>
                </a:lnTo>
                <a:lnTo>
                  <a:pt x="527660" y="1134320"/>
                </a:lnTo>
                <a:lnTo>
                  <a:pt x="518148" y="1128294"/>
                </a:lnTo>
                <a:lnTo>
                  <a:pt x="509587" y="1122586"/>
                </a:lnTo>
                <a:lnTo>
                  <a:pt x="540027" y="1036012"/>
                </a:lnTo>
                <a:lnTo>
                  <a:pt x="549222" y="1041721"/>
                </a:lnTo>
                <a:lnTo>
                  <a:pt x="558735" y="1047112"/>
                </a:lnTo>
                <a:lnTo>
                  <a:pt x="568564" y="1052820"/>
                </a:lnTo>
                <a:lnTo>
                  <a:pt x="579028" y="1057577"/>
                </a:lnTo>
                <a:lnTo>
                  <a:pt x="589492" y="1062651"/>
                </a:lnTo>
                <a:lnTo>
                  <a:pt x="600590" y="1067090"/>
                </a:lnTo>
                <a:lnTo>
                  <a:pt x="612004" y="1071213"/>
                </a:lnTo>
                <a:lnTo>
                  <a:pt x="623737" y="1075335"/>
                </a:lnTo>
                <a:lnTo>
                  <a:pt x="635786" y="1078824"/>
                </a:lnTo>
                <a:lnTo>
                  <a:pt x="648152" y="1081995"/>
                </a:lnTo>
                <a:lnTo>
                  <a:pt x="660518" y="1084849"/>
                </a:lnTo>
                <a:lnTo>
                  <a:pt x="673201" y="1087069"/>
                </a:lnTo>
                <a:lnTo>
                  <a:pt x="686202" y="1088972"/>
                </a:lnTo>
                <a:lnTo>
                  <a:pt x="699519" y="1090240"/>
                </a:lnTo>
                <a:lnTo>
                  <a:pt x="712520" y="1091191"/>
                </a:lnTo>
                <a:lnTo>
                  <a:pt x="726154" y="1091509"/>
                </a:lnTo>
                <a:lnTo>
                  <a:pt x="734716" y="1091191"/>
                </a:lnTo>
                <a:lnTo>
                  <a:pt x="743277" y="1090874"/>
                </a:lnTo>
                <a:lnTo>
                  <a:pt x="751521" y="1090240"/>
                </a:lnTo>
                <a:lnTo>
                  <a:pt x="759131" y="1088972"/>
                </a:lnTo>
                <a:lnTo>
                  <a:pt x="767058" y="1087703"/>
                </a:lnTo>
                <a:lnTo>
                  <a:pt x="774668" y="1086117"/>
                </a:lnTo>
                <a:lnTo>
                  <a:pt x="781644" y="1083898"/>
                </a:lnTo>
                <a:lnTo>
                  <a:pt x="788937" y="1081995"/>
                </a:lnTo>
                <a:lnTo>
                  <a:pt x="795595" y="1079458"/>
                </a:lnTo>
                <a:lnTo>
                  <a:pt x="802571" y="1076921"/>
                </a:lnTo>
                <a:lnTo>
                  <a:pt x="809230" y="1074067"/>
                </a:lnTo>
                <a:lnTo>
                  <a:pt x="815255" y="1070579"/>
                </a:lnTo>
                <a:lnTo>
                  <a:pt x="821279" y="1067407"/>
                </a:lnTo>
                <a:lnTo>
                  <a:pt x="826987" y="1063919"/>
                </a:lnTo>
                <a:lnTo>
                  <a:pt x="832377" y="1059796"/>
                </a:lnTo>
                <a:lnTo>
                  <a:pt x="837450" y="1055674"/>
                </a:lnTo>
                <a:lnTo>
                  <a:pt x="842207" y="1051551"/>
                </a:lnTo>
                <a:lnTo>
                  <a:pt x="847280" y="1046795"/>
                </a:lnTo>
                <a:lnTo>
                  <a:pt x="851402" y="1042355"/>
                </a:lnTo>
                <a:lnTo>
                  <a:pt x="855524" y="1037281"/>
                </a:lnTo>
                <a:lnTo>
                  <a:pt x="859329" y="1032207"/>
                </a:lnTo>
                <a:lnTo>
                  <a:pt x="862817" y="1027133"/>
                </a:lnTo>
                <a:lnTo>
                  <a:pt x="866305" y="1021425"/>
                </a:lnTo>
                <a:lnTo>
                  <a:pt x="868842" y="1016034"/>
                </a:lnTo>
                <a:lnTo>
                  <a:pt x="871378" y="1010009"/>
                </a:lnTo>
                <a:lnTo>
                  <a:pt x="873598" y="1003983"/>
                </a:lnTo>
                <a:lnTo>
                  <a:pt x="875500" y="997641"/>
                </a:lnTo>
                <a:lnTo>
                  <a:pt x="877086" y="991299"/>
                </a:lnTo>
                <a:lnTo>
                  <a:pt x="878354" y="984956"/>
                </a:lnTo>
                <a:lnTo>
                  <a:pt x="879305" y="978297"/>
                </a:lnTo>
                <a:lnTo>
                  <a:pt x="879939" y="971954"/>
                </a:lnTo>
                <a:lnTo>
                  <a:pt x="879939" y="964978"/>
                </a:lnTo>
                <a:lnTo>
                  <a:pt x="879939" y="958318"/>
                </a:lnTo>
                <a:lnTo>
                  <a:pt x="879622" y="951976"/>
                </a:lnTo>
                <a:lnTo>
                  <a:pt x="878671" y="945950"/>
                </a:lnTo>
                <a:lnTo>
                  <a:pt x="877720" y="939608"/>
                </a:lnTo>
                <a:lnTo>
                  <a:pt x="876134" y="933266"/>
                </a:lnTo>
                <a:lnTo>
                  <a:pt x="874549" y="927557"/>
                </a:lnTo>
                <a:lnTo>
                  <a:pt x="872647" y="921849"/>
                </a:lnTo>
                <a:lnTo>
                  <a:pt x="870744" y="916458"/>
                </a:lnTo>
                <a:lnTo>
                  <a:pt x="868207" y="910750"/>
                </a:lnTo>
                <a:lnTo>
                  <a:pt x="865354" y="905676"/>
                </a:lnTo>
                <a:lnTo>
                  <a:pt x="862183" y="900602"/>
                </a:lnTo>
                <a:lnTo>
                  <a:pt x="859012" y="895211"/>
                </a:lnTo>
                <a:lnTo>
                  <a:pt x="855524" y="890454"/>
                </a:lnTo>
                <a:lnTo>
                  <a:pt x="851402" y="885380"/>
                </a:lnTo>
                <a:lnTo>
                  <a:pt x="847280" y="880624"/>
                </a:lnTo>
                <a:lnTo>
                  <a:pt x="842524" y="875867"/>
                </a:lnTo>
                <a:lnTo>
                  <a:pt x="838085" y="871427"/>
                </a:lnTo>
                <a:lnTo>
                  <a:pt x="833011" y="866987"/>
                </a:lnTo>
                <a:lnTo>
                  <a:pt x="827621" y="862231"/>
                </a:lnTo>
                <a:lnTo>
                  <a:pt x="822230" y="858108"/>
                </a:lnTo>
                <a:lnTo>
                  <a:pt x="816206" y="853985"/>
                </a:lnTo>
                <a:lnTo>
                  <a:pt x="810181" y="849546"/>
                </a:lnTo>
                <a:lnTo>
                  <a:pt x="803840" y="845740"/>
                </a:lnTo>
                <a:lnTo>
                  <a:pt x="797181" y="841301"/>
                </a:lnTo>
                <a:lnTo>
                  <a:pt x="782912" y="833690"/>
                </a:lnTo>
                <a:lnTo>
                  <a:pt x="767692" y="826079"/>
                </a:lnTo>
                <a:lnTo>
                  <a:pt x="751521" y="818785"/>
                </a:lnTo>
                <a:lnTo>
                  <a:pt x="734081" y="811174"/>
                </a:lnTo>
                <a:lnTo>
                  <a:pt x="709983" y="801344"/>
                </a:lnTo>
                <a:lnTo>
                  <a:pt x="687153" y="791196"/>
                </a:lnTo>
                <a:lnTo>
                  <a:pt x="676055" y="786439"/>
                </a:lnTo>
                <a:lnTo>
                  <a:pt x="665274" y="781048"/>
                </a:lnTo>
                <a:lnTo>
                  <a:pt x="655128" y="775657"/>
                </a:lnTo>
                <a:lnTo>
                  <a:pt x="644981" y="770266"/>
                </a:lnTo>
                <a:lnTo>
                  <a:pt x="635786" y="764875"/>
                </a:lnTo>
                <a:lnTo>
                  <a:pt x="626273" y="759167"/>
                </a:lnTo>
                <a:lnTo>
                  <a:pt x="617395" y="753458"/>
                </a:lnTo>
                <a:lnTo>
                  <a:pt x="608517" y="747433"/>
                </a:lnTo>
                <a:lnTo>
                  <a:pt x="600590" y="741408"/>
                </a:lnTo>
                <a:lnTo>
                  <a:pt x="592662" y="735065"/>
                </a:lnTo>
                <a:lnTo>
                  <a:pt x="585052" y="729040"/>
                </a:lnTo>
                <a:lnTo>
                  <a:pt x="578077" y="722381"/>
                </a:lnTo>
                <a:lnTo>
                  <a:pt x="571418" y="715721"/>
                </a:lnTo>
                <a:lnTo>
                  <a:pt x="565076" y="708744"/>
                </a:lnTo>
                <a:lnTo>
                  <a:pt x="559052" y="701451"/>
                </a:lnTo>
                <a:lnTo>
                  <a:pt x="553344" y="694474"/>
                </a:lnTo>
                <a:lnTo>
                  <a:pt x="548588" y="686546"/>
                </a:lnTo>
                <a:lnTo>
                  <a:pt x="543832" y="678935"/>
                </a:lnTo>
                <a:lnTo>
                  <a:pt x="539393" y="671007"/>
                </a:lnTo>
                <a:lnTo>
                  <a:pt x="535588" y="662762"/>
                </a:lnTo>
                <a:lnTo>
                  <a:pt x="532417" y="654200"/>
                </a:lnTo>
                <a:lnTo>
                  <a:pt x="529246" y="645955"/>
                </a:lnTo>
                <a:lnTo>
                  <a:pt x="526709" y="636758"/>
                </a:lnTo>
                <a:lnTo>
                  <a:pt x="524807" y="627562"/>
                </a:lnTo>
                <a:lnTo>
                  <a:pt x="523221" y="618048"/>
                </a:lnTo>
                <a:lnTo>
                  <a:pt x="521953" y="608217"/>
                </a:lnTo>
                <a:lnTo>
                  <a:pt x="521319" y="598069"/>
                </a:lnTo>
                <a:lnTo>
                  <a:pt x="521002" y="587922"/>
                </a:lnTo>
                <a:lnTo>
                  <a:pt x="521319" y="577774"/>
                </a:lnTo>
                <a:lnTo>
                  <a:pt x="521953" y="567943"/>
                </a:lnTo>
                <a:lnTo>
                  <a:pt x="522904" y="558429"/>
                </a:lnTo>
                <a:lnTo>
                  <a:pt x="524490" y="548916"/>
                </a:lnTo>
                <a:lnTo>
                  <a:pt x="526392" y="539402"/>
                </a:lnTo>
                <a:lnTo>
                  <a:pt x="528612" y="530523"/>
                </a:lnTo>
                <a:lnTo>
                  <a:pt x="531783" y="521643"/>
                </a:lnTo>
                <a:lnTo>
                  <a:pt x="534636" y="512764"/>
                </a:lnTo>
                <a:lnTo>
                  <a:pt x="538124" y="504202"/>
                </a:lnTo>
                <a:lnTo>
                  <a:pt x="541929" y="495956"/>
                </a:lnTo>
                <a:lnTo>
                  <a:pt x="546685" y="487711"/>
                </a:lnTo>
                <a:lnTo>
                  <a:pt x="551125" y="479783"/>
                </a:lnTo>
                <a:lnTo>
                  <a:pt x="556515" y="472489"/>
                </a:lnTo>
                <a:lnTo>
                  <a:pt x="561905" y="464879"/>
                </a:lnTo>
                <a:lnTo>
                  <a:pt x="567930" y="457585"/>
                </a:lnTo>
                <a:lnTo>
                  <a:pt x="573955" y="450925"/>
                </a:lnTo>
                <a:lnTo>
                  <a:pt x="580613" y="444266"/>
                </a:lnTo>
                <a:lnTo>
                  <a:pt x="587272" y="437923"/>
                </a:lnTo>
                <a:lnTo>
                  <a:pt x="594565" y="431581"/>
                </a:lnTo>
                <a:lnTo>
                  <a:pt x="602175" y="425873"/>
                </a:lnTo>
                <a:lnTo>
                  <a:pt x="609785" y="420165"/>
                </a:lnTo>
                <a:lnTo>
                  <a:pt x="618029" y="415091"/>
                </a:lnTo>
                <a:lnTo>
                  <a:pt x="626590" y="410017"/>
                </a:lnTo>
                <a:lnTo>
                  <a:pt x="635469" y="405577"/>
                </a:lnTo>
                <a:lnTo>
                  <a:pt x="644347" y="400820"/>
                </a:lnTo>
                <a:lnTo>
                  <a:pt x="653859" y="397015"/>
                </a:lnTo>
                <a:lnTo>
                  <a:pt x="663372" y="393526"/>
                </a:lnTo>
                <a:lnTo>
                  <a:pt x="673519" y="389721"/>
                </a:lnTo>
                <a:lnTo>
                  <a:pt x="683665" y="386867"/>
                </a:lnTo>
                <a:lnTo>
                  <a:pt x="694129" y="384330"/>
                </a:lnTo>
                <a:lnTo>
                  <a:pt x="704910" y="381793"/>
                </a:lnTo>
                <a:lnTo>
                  <a:pt x="716008" y="379890"/>
                </a:lnTo>
                <a:lnTo>
                  <a:pt x="716008" y="249237"/>
                </a:lnTo>
                <a:close/>
                <a:moveTo>
                  <a:pt x="784828" y="0"/>
                </a:moveTo>
                <a:lnTo>
                  <a:pt x="808948" y="317"/>
                </a:lnTo>
                <a:lnTo>
                  <a:pt x="832750" y="1588"/>
                </a:lnTo>
                <a:lnTo>
                  <a:pt x="856551" y="3175"/>
                </a:lnTo>
                <a:lnTo>
                  <a:pt x="880036" y="5716"/>
                </a:lnTo>
                <a:lnTo>
                  <a:pt x="903203" y="9209"/>
                </a:lnTo>
                <a:lnTo>
                  <a:pt x="926370" y="13020"/>
                </a:lnTo>
                <a:lnTo>
                  <a:pt x="949538" y="17466"/>
                </a:lnTo>
                <a:lnTo>
                  <a:pt x="972387" y="22864"/>
                </a:lnTo>
                <a:lnTo>
                  <a:pt x="994920" y="28581"/>
                </a:lnTo>
                <a:lnTo>
                  <a:pt x="1017452" y="35249"/>
                </a:lnTo>
                <a:lnTo>
                  <a:pt x="1039668" y="42871"/>
                </a:lnTo>
                <a:lnTo>
                  <a:pt x="1061565" y="50493"/>
                </a:lnTo>
                <a:lnTo>
                  <a:pt x="1083146" y="59067"/>
                </a:lnTo>
                <a:lnTo>
                  <a:pt x="1104727" y="68276"/>
                </a:lnTo>
                <a:lnTo>
                  <a:pt x="1125990" y="78121"/>
                </a:lnTo>
                <a:lnTo>
                  <a:pt x="1146618" y="88283"/>
                </a:lnTo>
                <a:lnTo>
                  <a:pt x="1167246" y="99397"/>
                </a:lnTo>
                <a:lnTo>
                  <a:pt x="1187240" y="111147"/>
                </a:lnTo>
                <a:lnTo>
                  <a:pt x="1207233" y="123215"/>
                </a:lnTo>
                <a:lnTo>
                  <a:pt x="1226910" y="136553"/>
                </a:lnTo>
                <a:lnTo>
                  <a:pt x="1245634" y="149890"/>
                </a:lnTo>
                <a:lnTo>
                  <a:pt x="1264675" y="163863"/>
                </a:lnTo>
                <a:lnTo>
                  <a:pt x="1283082" y="178154"/>
                </a:lnTo>
                <a:lnTo>
                  <a:pt x="1300854" y="193714"/>
                </a:lnTo>
                <a:lnTo>
                  <a:pt x="1318309" y="209275"/>
                </a:lnTo>
                <a:lnTo>
                  <a:pt x="1335129" y="225153"/>
                </a:lnTo>
                <a:lnTo>
                  <a:pt x="1351949" y="242302"/>
                </a:lnTo>
                <a:lnTo>
                  <a:pt x="1368134" y="259450"/>
                </a:lnTo>
                <a:lnTo>
                  <a:pt x="1383368" y="277234"/>
                </a:lnTo>
                <a:lnTo>
                  <a:pt x="1398918" y="295335"/>
                </a:lnTo>
                <a:lnTo>
                  <a:pt x="1413199" y="314389"/>
                </a:lnTo>
                <a:lnTo>
                  <a:pt x="1427163" y="333760"/>
                </a:lnTo>
                <a:lnTo>
                  <a:pt x="1313549" y="414104"/>
                </a:lnTo>
                <a:lnTo>
                  <a:pt x="1301806" y="397908"/>
                </a:lnTo>
                <a:lnTo>
                  <a:pt x="1289747" y="382665"/>
                </a:lnTo>
                <a:lnTo>
                  <a:pt x="1277370" y="367740"/>
                </a:lnTo>
                <a:lnTo>
                  <a:pt x="1264675" y="352814"/>
                </a:lnTo>
                <a:lnTo>
                  <a:pt x="1251346" y="338524"/>
                </a:lnTo>
                <a:lnTo>
                  <a:pt x="1238017" y="324868"/>
                </a:lnTo>
                <a:lnTo>
                  <a:pt x="1223736" y="311531"/>
                </a:lnTo>
                <a:lnTo>
                  <a:pt x="1209455" y="298828"/>
                </a:lnTo>
                <a:lnTo>
                  <a:pt x="1194539" y="286126"/>
                </a:lnTo>
                <a:lnTo>
                  <a:pt x="1179623" y="274058"/>
                </a:lnTo>
                <a:lnTo>
                  <a:pt x="1164073" y="262308"/>
                </a:lnTo>
                <a:lnTo>
                  <a:pt x="1148522" y="251829"/>
                </a:lnTo>
                <a:lnTo>
                  <a:pt x="1132654" y="241031"/>
                </a:lnTo>
                <a:lnTo>
                  <a:pt x="1116151" y="230869"/>
                </a:lnTo>
                <a:lnTo>
                  <a:pt x="1099649" y="221342"/>
                </a:lnTo>
                <a:lnTo>
                  <a:pt x="1082511" y="212133"/>
                </a:lnTo>
                <a:lnTo>
                  <a:pt x="1065374" y="203559"/>
                </a:lnTo>
                <a:lnTo>
                  <a:pt x="1047919" y="195620"/>
                </a:lnTo>
                <a:lnTo>
                  <a:pt x="1030464" y="187998"/>
                </a:lnTo>
                <a:lnTo>
                  <a:pt x="1012375" y="180694"/>
                </a:lnTo>
                <a:lnTo>
                  <a:pt x="994603" y="174343"/>
                </a:lnTo>
                <a:lnTo>
                  <a:pt x="976196" y="168309"/>
                </a:lnTo>
                <a:lnTo>
                  <a:pt x="957472" y="162910"/>
                </a:lnTo>
                <a:lnTo>
                  <a:pt x="939065" y="157829"/>
                </a:lnTo>
                <a:lnTo>
                  <a:pt x="920341" y="153701"/>
                </a:lnTo>
                <a:lnTo>
                  <a:pt x="901616" y="150208"/>
                </a:lnTo>
                <a:lnTo>
                  <a:pt x="882258" y="146715"/>
                </a:lnTo>
                <a:lnTo>
                  <a:pt x="862899" y="144174"/>
                </a:lnTo>
                <a:lnTo>
                  <a:pt x="843857" y="141951"/>
                </a:lnTo>
                <a:lnTo>
                  <a:pt x="824181" y="140681"/>
                </a:lnTo>
                <a:lnTo>
                  <a:pt x="804505" y="139728"/>
                </a:lnTo>
                <a:lnTo>
                  <a:pt x="784828" y="139411"/>
                </a:lnTo>
                <a:lnTo>
                  <a:pt x="768326" y="139728"/>
                </a:lnTo>
                <a:lnTo>
                  <a:pt x="751823" y="140363"/>
                </a:lnTo>
                <a:lnTo>
                  <a:pt x="735320" y="141316"/>
                </a:lnTo>
                <a:lnTo>
                  <a:pt x="719135" y="142586"/>
                </a:lnTo>
                <a:lnTo>
                  <a:pt x="702632" y="144492"/>
                </a:lnTo>
                <a:lnTo>
                  <a:pt x="686764" y="146715"/>
                </a:lnTo>
                <a:lnTo>
                  <a:pt x="670897" y="149573"/>
                </a:lnTo>
                <a:lnTo>
                  <a:pt x="655029" y="152431"/>
                </a:lnTo>
                <a:lnTo>
                  <a:pt x="639478" y="155924"/>
                </a:lnTo>
                <a:lnTo>
                  <a:pt x="623927" y="160052"/>
                </a:lnTo>
                <a:lnTo>
                  <a:pt x="608377" y="163863"/>
                </a:lnTo>
                <a:lnTo>
                  <a:pt x="593144" y="168309"/>
                </a:lnTo>
                <a:lnTo>
                  <a:pt x="578228" y="173390"/>
                </a:lnTo>
                <a:lnTo>
                  <a:pt x="562994" y="178471"/>
                </a:lnTo>
                <a:lnTo>
                  <a:pt x="548396" y="184505"/>
                </a:lnTo>
                <a:lnTo>
                  <a:pt x="533797" y="190221"/>
                </a:lnTo>
                <a:lnTo>
                  <a:pt x="519516" y="196572"/>
                </a:lnTo>
                <a:lnTo>
                  <a:pt x="505235" y="203241"/>
                </a:lnTo>
                <a:lnTo>
                  <a:pt x="491271" y="210228"/>
                </a:lnTo>
                <a:lnTo>
                  <a:pt x="477308" y="217532"/>
                </a:lnTo>
                <a:lnTo>
                  <a:pt x="463978" y="225153"/>
                </a:lnTo>
                <a:lnTo>
                  <a:pt x="450332" y="233092"/>
                </a:lnTo>
                <a:lnTo>
                  <a:pt x="437003" y="241349"/>
                </a:lnTo>
                <a:lnTo>
                  <a:pt x="423991" y="249923"/>
                </a:lnTo>
                <a:lnTo>
                  <a:pt x="411297" y="258815"/>
                </a:lnTo>
                <a:lnTo>
                  <a:pt x="398603" y="268024"/>
                </a:lnTo>
                <a:lnTo>
                  <a:pt x="386543" y="277551"/>
                </a:lnTo>
                <a:lnTo>
                  <a:pt x="374483" y="287396"/>
                </a:lnTo>
                <a:lnTo>
                  <a:pt x="362424" y="296923"/>
                </a:lnTo>
                <a:lnTo>
                  <a:pt x="350999" y="307402"/>
                </a:lnTo>
                <a:lnTo>
                  <a:pt x="339574" y="317882"/>
                </a:lnTo>
                <a:lnTo>
                  <a:pt x="328466" y="328997"/>
                </a:lnTo>
                <a:lnTo>
                  <a:pt x="317676" y="340112"/>
                </a:lnTo>
                <a:lnTo>
                  <a:pt x="306886" y="351226"/>
                </a:lnTo>
                <a:lnTo>
                  <a:pt x="296730" y="362976"/>
                </a:lnTo>
                <a:lnTo>
                  <a:pt x="286575" y="374726"/>
                </a:lnTo>
                <a:lnTo>
                  <a:pt x="277054" y="386794"/>
                </a:lnTo>
                <a:lnTo>
                  <a:pt x="267533" y="399179"/>
                </a:lnTo>
                <a:lnTo>
                  <a:pt x="258330" y="411564"/>
                </a:lnTo>
                <a:lnTo>
                  <a:pt x="249444" y="424584"/>
                </a:lnTo>
                <a:lnTo>
                  <a:pt x="240875" y="437604"/>
                </a:lnTo>
                <a:lnTo>
                  <a:pt x="232624" y="450942"/>
                </a:lnTo>
                <a:lnTo>
                  <a:pt x="224690" y="464279"/>
                </a:lnTo>
                <a:lnTo>
                  <a:pt x="217073" y="477935"/>
                </a:lnTo>
                <a:lnTo>
                  <a:pt x="209774" y="491590"/>
                </a:lnTo>
                <a:lnTo>
                  <a:pt x="202792" y="505563"/>
                </a:lnTo>
                <a:lnTo>
                  <a:pt x="196445" y="520171"/>
                </a:lnTo>
                <a:lnTo>
                  <a:pt x="189780" y="534462"/>
                </a:lnTo>
                <a:lnTo>
                  <a:pt x="183751" y="548752"/>
                </a:lnTo>
                <a:lnTo>
                  <a:pt x="178355" y="563678"/>
                </a:lnTo>
                <a:lnTo>
                  <a:pt x="173278" y="578603"/>
                </a:lnTo>
                <a:lnTo>
                  <a:pt x="168200" y="593846"/>
                </a:lnTo>
                <a:lnTo>
                  <a:pt x="163757" y="608772"/>
                </a:lnTo>
                <a:lnTo>
                  <a:pt x="159314" y="624332"/>
                </a:lnTo>
                <a:lnTo>
                  <a:pt x="155506" y="639893"/>
                </a:lnTo>
                <a:lnTo>
                  <a:pt x="152332" y="655454"/>
                </a:lnTo>
                <a:lnTo>
                  <a:pt x="148841" y="671650"/>
                </a:lnTo>
                <a:lnTo>
                  <a:pt x="146302" y="687210"/>
                </a:lnTo>
                <a:lnTo>
                  <a:pt x="144081" y="703724"/>
                </a:lnTo>
                <a:lnTo>
                  <a:pt x="142494" y="719602"/>
                </a:lnTo>
                <a:lnTo>
                  <a:pt x="140907" y="735798"/>
                </a:lnTo>
                <a:lnTo>
                  <a:pt x="139955" y="752629"/>
                </a:lnTo>
                <a:lnTo>
                  <a:pt x="139320" y="769142"/>
                </a:lnTo>
                <a:lnTo>
                  <a:pt x="139003" y="785973"/>
                </a:lnTo>
                <a:lnTo>
                  <a:pt x="139320" y="800263"/>
                </a:lnTo>
                <a:lnTo>
                  <a:pt x="139638" y="814871"/>
                </a:lnTo>
                <a:lnTo>
                  <a:pt x="140590" y="829162"/>
                </a:lnTo>
                <a:lnTo>
                  <a:pt x="141542" y="844087"/>
                </a:lnTo>
                <a:lnTo>
                  <a:pt x="143129" y="858378"/>
                </a:lnTo>
                <a:lnTo>
                  <a:pt x="144715" y="872350"/>
                </a:lnTo>
                <a:lnTo>
                  <a:pt x="146620" y="886641"/>
                </a:lnTo>
                <a:lnTo>
                  <a:pt x="149158" y="900931"/>
                </a:lnTo>
                <a:lnTo>
                  <a:pt x="152015" y="914586"/>
                </a:lnTo>
                <a:lnTo>
                  <a:pt x="154871" y="928559"/>
                </a:lnTo>
                <a:lnTo>
                  <a:pt x="158044" y="942215"/>
                </a:lnTo>
                <a:lnTo>
                  <a:pt x="161853" y="955870"/>
                </a:lnTo>
                <a:lnTo>
                  <a:pt x="165661" y="969208"/>
                </a:lnTo>
                <a:lnTo>
                  <a:pt x="169469" y="983180"/>
                </a:lnTo>
                <a:lnTo>
                  <a:pt x="174230" y="996201"/>
                </a:lnTo>
                <a:lnTo>
                  <a:pt x="178673" y="1009538"/>
                </a:lnTo>
                <a:lnTo>
                  <a:pt x="183433" y="1022558"/>
                </a:lnTo>
                <a:lnTo>
                  <a:pt x="188828" y="1035261"/>
                </a:lnTo>
                <a:lnTo>
                  <a:pt x="194223" y="1047964"/>
                </a:lnTo>
                <a:lnTo>
                  <a:pt x="200253" y="1060666"/>
                </a:lnTo>
                <a:lnTo>
                  <a:pt x="205966" y="1073369"/>
                </a:lnTo>
                <a:lnTo>
                  <a:pt x="212630" y="1085754"/>
                </a:lnTo>
                <a:lnTo>
                  <a:pt x="219295" y="1098139"/>
                </a:lnTo>
                <a:lnTo>
                  <a:pt x="225642" y="1110206"/>
                </a:lnTo>
                <a:lnTo>
                  <a:pt x="232941" y="1121956"/>
                </a:lnTo>
                <a:lnTo>
                  <a:pt x="239923" y="1133706"/>
                </a:lnTo>
                <a:lnTo>
                  <a:pt x="247857" y="1145456"/>
                </a:lnTo>
                <a:lnTo>
                  <a:pt x="255474" y="1156571"/>
                </a:lnTo>
                <a:lnTo>
                  <a:pt x="263408" y="1168003"/>
                </a:lnTo>
                <a:lnTo>
                  <a:pt x="271659" y="1179118"/>
                </a:lnTo>
                <a:lnTo>
                  <a:pt x="280228" y="1189915"/>
                </a:lnTo>
                <a:lnTo>
                  <a:pt x="289114" y="1200395"/>
                </a:lnTo>
                <a:lnTo>
                  <a:pt x="297682" y="1210874"/>
                </a:lnTo>
                <a:lnTo>
                  <a:pt x="307203" y="1221036"/>
                </a:lnTo>
                <a:lnTo>
                  <a:pt x="316407" y="1231198"/>
                </a:lnTo>
                <a:lnTo>
                  <a:pt x="326245" y="1241361"/>
                </a:lnTo>
                <a:lnTo>
                  <a:pt x="336083" y="1250887"/>
                </a:lnTo>
                <a:lnTo>
                  <a:pt x="345604" y="1260414"/>
                </a:lnTo>
                <a:lnTo>
                  <a:pt x="356076" y="1269624"/>
                </a:lnTo>
                <a:lnTo>
                  <a:pt x="366549" y="1278833"/>
                </a:lnTo>
                <a:lnTo>
                  <a:pt x="377022" y="1287725"/>
                </a:lnTo>
                <a:lnTo>
                  <a:pt x="388130" y="1296299"/>
                </a:lnTo>
                <a:lnTo>
                  <a:pt x="398920" y="1304556"/>
                </a:lnTo>
                <a:lnTo>
                  <a:pt x="410345" y="1312813"/>
                </a:lnTo>
                <a:lnTo>
                  <a:pt x="421770" y="1320752"/>
                </a:lnTo>
                <a:lnTo>
                  <a:pt x="433195" y="1328373"/>
                </a:lnTo>
                <a:lnTo>
                  <a:pt x="444937" y="1335995"/>
                </a:lnTo>
                <a:lnTo>
                  <a:pt x="456997" y="1343299"/>
                </a:lnTo>
                <a:lnTo>
                  <a:pt x="469056" y="1349968"/>
                </a:lnTo>
                <a:lnTo>
                  <a:pt x="481116" y="1356636"/>
                </a:lnTo>
                <a:lnTo>
                  <a:pt x="493810" y="1362988"/>
                </a:lnTo>
                <a:lnTo>
                  <a:pt x="506187" y="1369339"/>
                </a:lnTo>
                <a:lnTo>
                  <a:pt x="518882" y="1375373"/>
                </a:lnTo>
                <a:lnTo>
                  <a:pt x="532211" y="1380771"/>
                </a:lnTo>
                <a:lnTo>
                  <a:pt x="545222" y="1386170"/>
                </a:lnTo>
                <a:lnTo>
                  <a:pt x="558551" y="1391569"/>
                </a:lnTo>
                <a:lnTo>
                  <a:pt x="571881" y="1396015"/>
                </a:lnTo>
                <a:lnTo>
                  <a:pt x="585210" y="1400778"/>
                </a:lnTo>
                <a:lnTo>
                  <a:pt x="598856" y="1404906"/>
                </a:lnTo>
                <a:lnTo>
                  <a:pt x="613137" y="1408717"/>
                </a:lnTo>
                <a:lnTo>
                  <a:pt x="626784" y="1412845"/>
                </a:lnTo>
                <a:lnTo>
                  <a:pt x="641065" y="1416021"/>
                </a:lnTo>
                <a:lnTo>
                  <a:pt x="655029" y="1418879"/>
                </a:lnTo>
                <a:lnTo>
                  <a:pt x="669627" y="1422055"/>
                </a:lnTo>
                <a:lnTo>
                  <a:pt x="644873" y="1558925"/>
                </a:lnTo>
                <a:lnTo>
                  <a:pt x="627418" y="1555432"/>
                </a:lnTo>
                <a:lnTo>
                  <a:pt x="609964" y="1551939"/>
                </a:lnTo>
                <a:lnTo>
                  <a:pt x="593144" y="1547493"/>
                </a:lnTo>
                <a:lnTo>
                  <a:pt x="576006" y="1543365"/>
                </a:lnTo>
                <a:lnTo>
                  <a:pt x="559186" y="1538601"/>
                </a:lnTo>
                <a:lnTo>
                  <a:pt x="542684" y="1533202"/>
                </a:lnTo>
                <a:lnTo>
                  <a:pt x="526181" y="1527804"/>
                </a:lnTo>
                <a:lnTo>
                  <a:pt x="509996" y="1521770"/>
                </a:lnTo>
                <a:lnTo>
                  <a:pt x="493493" y="1515736"/>
                </a:lnTo>
                <a:lnTo>
                  <a:pt x="477942" y="1509068"/>
                </a:lnTo>
                <a:lnTo>
                  <a:pt x="462074" y="1502081"/>
                </a:lnTo>
                <a:lnTo>
                  <a:pt x="446524" y="1495095"/>
                </a:lnTo>
                <a:lnTo>
                  <a:pt x="431291" y="1487473"/>
                </a:lnTo>
                <a:lnTo>
                  <a:pt x="416057" y="1479852"/>
                </a:lnTo>
                <a:lnTo>
                  <a:pt x="401141" y="1471595"/>
                </a:lnTo>
                <a:lnTo>
                  <a:pt x="386226" y="1463338"/>
                </a:lnTo>
                <a:lnTo>
                  <a:pt x="371944" y="1454446"/>
                </a:lnTo>
                <a:lnTo>
                  <a:pt x="357346" y="1445555"/>
                </a:lnTo>
                <a:lnTo>
                  <a:pt x="343382" y="1436028"/>
                </a:lnTo>
                <a:lnTo>
                  <a:pt x="329736" y="1426501"/>
                </a:lnTo>
                <a:lnTo>
                  <a:pt x="316089" y="1416339"/>
                </a:lnTo>
                <a:lnTo>
                  <a:pt x="302760" y="1406177"/>
                </a:lnTo>
                <a:lnTo>
                  <a:pt x="289431" y="1395697"/>
                </a:lnTo>
                <a:lnTo>
                  <a:pt x="276419" y="1384900"/>
                </a:lnTo>
                <a:lnTo>
                  <a:pt x="263725" y="1373785"/>
                </a:lnTo>
                <a:lnTo>
                  <a:pt x="251348" y="1362670"/>
                </a:lnTo>
                <a:lnTo>
                  <a:pt x="238971" y="1350920"/>
                </a:lnTo>
                <a:lnTo>
                  <a:pt x="227229" y="1339170"/>
                </a:lnTo>
                <a:lnTo>
                  <a:pt x="215486" y="1327103"/>
                </a:lnTo>
                <a:lnTo>
                  <a:pt x="204062" y="1315036"/>
                </a:lnTo>
                <a:lnTo>
                  <a:pt x="192954" y="1302333"/>
                </a:lnTo>
                <a:lnTo>
                  <a:pt x="182164" y="1289630"/>
                </a:lnTo>
                <a:lnTo>
                  <a:pt x="171374" y="1276928"/>
                </a:lnTo>
                <a:lnTo>
                  <a:pt x="161535" y="1263590"/>
                </a:lnTo>
                <a:lnTo>
                  <a:pt x="151380" y="1250252"/>
                </a:lnTo>
                <a:lnTo>
                  <a:pt x="141542" y="1236597"/>
                </a:lnTo>
                <a:lnTo>
                  <a:pt x="132021" y="1222624"/>
                </a:lnTo>
                <a:lnTo>
                  <a:pt x="122818" y="1208651"/>
                </a:lnTo>
                <a:lnTo>
                  <a:pt x="113932" y="1194361"/>
                </a:lnTo>
                <a:lnTo>
                  <a:pt x="105363" y="1180071"/>
                </a:lnTo>
                <a:lnTo>
                  <a:pt x="97112" y="1165145"/>
                </a:lnTo>
                <a:lnTo>
                  <a:pt x="89178" y="1150219"/>
                </a:lnTo>
                <a:lnTo>
                  <a:pt x="81561" y="1135294"/>
                </a:lnTo>
                <a:lnTo>
                  <a:pt x="74262" y="1120368"/>
                </a:lnTo>
                <a:lnTo>
                  <a:pt x="66962" y="1104808"/>
                </a:lnTo>
                <a:lnTo>
                  <a:pt x="60615" y="1089247"/>
                </a:lnTo>
                <a:lnTo>
                  <a:pt x="53951" y="1073369"/>
                </a:lnTo>
                <a:lnTo>
                  <a:pt x="48238" y="1057491"/>
                </a:lnTo>
                <a:lnTo>
                  <a:pt x="42208" y="1041612"/>
                </a:lnTo>
                <a:lnTo>
                  <a:pt x="37131" y="1025417"/>
                </a:lnTo>
                <a:lnTo>
                  <a:pt x="32053" y="1009221"/>
                </a:lnTo>
                <a:lnTo>
                  <a:pt x="27293" y="992390"/>
                </a:lnTo>
                <a:lnTo>
                  <a:pt x="23167" y="975876"/>
                </a:lnTo>
                <a:lnTo>
                  <a:pt x="19041" y="959363"/>
                </a:lnTo>
                <a:lnTo>
                  <a:pt x="15550" y="942532"/>
                </a:lnTo>
                <a:lnTo>
                  <a:pt x="12377" y="925701"/>
                </a:lnTo>
                <a:lnTo>
                  <a:pt x="9203" y="908235"/>
                </a:lnTo>
                <a:lnTo>
                  <a:pt x="6982" y="891087"/>
                </a:lnTo>
                <a:lnTo>
                  <a:pt x="4760" y="873621"/>
                </a:lnTo>
                <a:lnTo>
                  <a:pt x="3173" y="856472"/>
                </a:lnTo>
                <a:lnTo>
                  <a:pt x="1904" y="838689"/>
                </a:lnTo>
                <a:lnTo>
                  <a:pt x="952" y="821222"/>
                </a:lnTo>
                <a:lnTo>
                  <a:pt x="317" y="803439"/>
                </a:lnTo>
                <a:lnTo>
                  <a:pt x="0" y="785973"/>
                </a:lnTo>
                <a:lnTo>
                  <a:pt x="317" y="765649"/>
                </a:lnTo>
                <a:lnTo>
                  <a:pt x="952" y="745325"/>
                </a:lnTo>
                <a:lnTo>
                  <a:pt x="2221" y="725318"/>
                </a:lnTo>
                <a:lnTo>
                  <a:pt x="4125" y="705629"/>
                </a:lnTo>
                <a:lnTo>
                  <a:pt x="6030" y="685622"/>
                </a:lnTo>
                <a:lnTo>
                  <a:pt x="8886" y="666251"/>
                </a:lnTo>
                <a:lnTo>
                  <a:pt x="12377" y="646879"/>
                </a:lnTo>
                <a:lnTo>
                  <a:pt x="15868" y="627508"/>
                </a:lnTo>
                <a:lnTo>
                  <a:pt x="19993" y="608454"/>
                </a:lnTo>
                <a:lnTo>
                  <a:pt x="24754" y="589718"/>
                </a:lnTo>
                <a:lnTo>
                  <a:pt x="29831" y="570982"/>
                </a:lnTo>
                <a:lnTo>
                  <a:pt x="35227" y="552245"/>
                </a:lnTo>
                <a:lnTo>
                  <a:pt x="41256" y="534144"/>
                </a:lnTo>
                <a:lnTo>
                  <a:pt x="47604" y="515725"/>
                </a:lnTo>
                <a:lnTo>
                  <a:pt x="54268" y="497941"/>
                </a:lnTo>
                <a:lnTo>
                  <a:pt x="61567" y="480158"/>
                </a:lnTo>
                <a:lnTo>
                  <a:pt x="69501" y="462692"/>
                </a:lnTo>
                <a:lnTo>
                  <a:pt x="77435" y="445225"/>
                </a:lnTo>
                <a:lnTo>
                  <a:pt x="86004" y="428395"/>
                </a:lnTo>
                <a:lnTo>
                  <a:pt x="94890" y="411246"/>
                </a:lnTo>
                <a:lnTo>
                  <a:pt x="104093" y="395050"/>
                </a:lnTo>
                <a:lnTo>
                  <a:pt x="113614" y="378854"/>
                </a:lnTo>
                <a:lnTo>
                  <a:pt x="123770" y="362341"/>
                </a:lnTo>
                <a:lnTo>
                  <a:pt x="133925" y="346780"/>
                </a:lnTo>
                <a:lnTo>
                  <a:pt x="145033" y="330902"/>
                </a:lnTo>
                <a:lnTo>
                  <a:pt x="156140" y="315977"/>
                </a:lnTo>
                <a:lnTo>
                  <a:pt x="167565" y="301051"/>
                </a:lnTo>
                <a:lnTo>
                  <a:pt x="179308" y="286443"/>
                </a:lnTo>
                <a:lnTo>
                  <a:pt x="191367" y="271835"/>
                </a:lnTo>
                <a:lnTo>
                  <a:pt x="204062" y="257545"/>
                </a:lnTo>
                <a:lnTo>
                  <a:pt x="216756" y="243889"/>
                </a:lnTo>
                <a:lnTo>
                  <a:pt x="229768" y="230552"/>
                </a:lnTo>
                <a:lnTo>
                  <a:pt x="243731" y="217214"/>
                </a:lnTo>
                <a:lnTo>
                  <a:pt x="257378" y="204194"/>
                </a:lnTo>
                <a:lnTo>
                  <a:pt x="271342" y="191809"/>
                </a:lnTo>
                <a:lnTo>
                  <a:pt x="285623" y="179424"/>
                </a:lnTo>
                <a:lnTo>
                  <a:pt x="300539" y="167674"/>
                </a:lnTo>
                <a:lnTo>
                  <a:pt x="315455" y="156242"/>
                </a:lnTo>
                <a:lnTo>
                  <a:pt x="330688" y="145127"/>
                </a:lnTo>
                <a:lnTo>
                  <a:pt x="346556" y="134330"/>
                </a:lnTo>
                <a:lnTo>
                  <a:pt x="362106" y="124168"/>
                </a:lnTo>
                <a:lnTo>
                  <a:pt x="377974" y="114005"/>
                </a:lnTo>
                <a:lnTo>
                  <a:pt x="394477" y="104479"/>
                </a:lnTo>
                <a:lnTo>
                  <a:pt x="410980" y="94952"/>
                </a:lnTo>
                <a:lnTo>
                  <a:pt x="428117" y="86060"/>
                </a:lnTo>
                <a:lnTo>
                  <a:pt x="444937" y="77803"/>
                </a:lnTo>
                <a:lnTo>
                  <a:pt x="462392" y="69546"/>
                </a:lnTo>
                <a:lnTo>
                  <a:pt x="479529" y="61925"/>
                </a:lnTo>
                <a:lnTo>
                  <a:pt x="497619" y="54621"/>
                </a:lnTo>
                <a:lnTo>
                  <a:pt x="515391" y="47634"/>
                </a:lnTo>
                <a:lnTo>
                  <a:pt x="533480" y="41283"/>
                </a:lnTo>
                <a:lnTo>
                  <a:pt x="551570" y="35567"/>
                </a:lnTo>
                <a:lnTo>
                  <a:pt x="570294" y="29851"/>
                </a:lnTo>
                <a:lnTo>
                  <a:pt x="589018" y="24770"/>
                </a:lnTo>
                <a:lnTo>
                  <a:pt x="607742" y="20324"/>
                </a:lnTo>
                <a:lnTo>
                  <a:pt x="627101" y="15878"/>
                </a:lnTo>
                <a:lnTo>
                  <a:pt x="646143" y="12385"/>
                </a:lnTo>
                <a:lnTo>
                  <a:pt x="665501" y="9209"/>
                </a:lnTo>
                <a:lnTo>
                  <a:pt x="685178" y="6351"/>
                </a:lnTo>
                <a:lnTo>
                  <a:pt x="704854" y="4128"/>
                </a:lnTo>
                <a:lnTo>
                  <a:pt x="724530" y="2223"/>
                </a:lnTo>
                <a:lnTo>
                  <a:pt x="744524" y="952"/>
                </a:lnTo>
                <a:lnTo>
                  <a:pt x="764835" y="317"/>
                </a:lnTo>
                <a:lnTo>
                  <a:pt x="7848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商品期权适当性工作介绍</a:t>
            </a:r>
            <a:endParaRPr lang="zh-CN" altLang="en-US" dirty="0"/>
          </a:p>
        </p:txBody>
      </p:sp>
    </p:spTree>
    <p:extLst>
      <p:ext uri="{BB962C8B-B14F-4D97-AF65-F5344CB8AC3E}">
        <p14:creationId xmlns="" xmlns:p14="http://schemas.microsoft.com/office/powerpoint/2010/main" val="19761272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248169" y="1141005"/>
            <a:ext cx="3118536" cy="1015663"/>
            <a:chOff x="502713" y="431321"/>
            <a:chExt cx="3118942" cy="1015663"/>
          </a:xfrm>
        </p:grpSpPr>
        <p:sp>
          <p:nvSpPr>
            <p:cNvPr id="21" name="文本框 20"/>
            <p:cNvSpPr txBox="1"/>
            <p:nvPr/>
          </p:nvSpPr>
          <p:spPr>
            <a:xfrm>
              <a:off x="1734920" y="855902"/>
              <a:ext cx="1886735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5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502713" y="431321"/>
              <a:ext cx="1414069" cy="1015663"/>
            </a:xfrm>
            <a:prstGeom prst="rect">
              <a:avLst/>
            </a:prstGeom>
            <a:noFill/>
            <a:effectLst>
              <a:reflection blurRad="6350" stA="52000" endA="300" endPos="35000" dir="5400000" sy="-100000" algn="bl" rotWithShape="0"/>
            </a:effectLst>
          </p:spPr>
          <p:txBody>
            <a:bodyPr wrap="square" rtlCol="0">
              <a:spAutoFit/>
            </a:bodyPr>
            <a:lstStyle/>
            <a:p>
              <a:r>
                <a:rPr lang="en-US" altLang="zh-CN" sz="6000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C</a:t>
              </a:r>
              <a:r>
                <a:rPr lang="en-US" altLang="zh-CN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atalog</a:t>
              </a:r>
            </a:p>
          </p:txBody>
        </p:sp>
        <p:sp>
          <p:nvSpPr>
            <p:cNvPr id="23" name="六边形 22"/>
            <p:cNvSpPr/>
            <p:nvPr/>
          </p:nvSpPr>
          <p:spPr>
            <a:xfrm rot="5400000">
              <a:off x="2551735" y="756648"/>
              <a:ext cx="214213" cy="184666"/>
            </a:xfrm>
            <a:prstGeom prst="hexag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六边形 23"/>
            <p:cNvSpPr/>
            <p:nvPr/>
          </p:nvSpPr>
          <p:spPr>
            <a:xfrm rot="5400000">
              <a:off x="2717584" y="676014"/>
              <a:ext cx="74839" cy="64516"/>
            </a:xfrm>
            <a:prstGeom prst="hexag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76"/>
          <p:cNvGrpSpPr/>
          <p:nvPr/>
        </p:nvGrpSpPr>
        <p:grpSpPr>
          <a:xfrm>
            <a:off x="2183619" y="3606909"/>
            <a:ext cx="7645868" cy="774725"/>
            <a:chOff x="2187268" y="3718241"/>
            <a:chExt cx="7646863" cy="774725"/>
          </a:xfrm>
        </p:grpSpPr>
        <p:grpSp>
          <p:nvGrpSpPr>
            <p:cNvPr id="4" name="组合 37"/>
            <p:cNvGrpSpPr/>
            <p:nvPr/>
          </p:nvGrpSpPr>
          <p:grpSpPr>
            <a:xfrm>
              <a:off x="9199596" y="3750097"/>
              <a:ext cx="634535" cy="736062"/>
              <a:chOff x="7795407" y="1906697"/>
              <a:chExt cx="634535" cy="736062"/>
            </a:xfrm>
          </p:grpSpPr>
          <p:sp>
            <p:nvSpPr>
              <p:cNvPr id="30" name="六边形 29"/>
              <p:cNvSpPr/>
              <p:nvPr/>
            </p:nvSpPr>
            <p:spPr>
              <a:xfrm rot="5400000">
                <a:off x="7744644" y="1957460"/>
                <a:ext cx="736062" cy="634535"/>
              </a:xfrm>
              <a:prstGeom prst="hexagon">
                <a:avLst>
                  <a:gd name="adj" fmla="val 27719"/>
                  <a:gd name="vf" fmla="val 11547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六边形 30"/>
              <p:cNvSpPr/>
              <p:nvPr/>
            </p:nvSpPr>
            <p:spPr>
              <a:xfrm rot="5400000">
                <a:off x="7836652" y="2036777"/>
                <a:ext cx="552046" cy="475901"/>
              </a:xfrm>
              <a:prstGeom prst="hexagon">
                <a:avLst>
                  <a:gd name="adj" fmla="val 27719"/>
                  <a:gd name="vf" fmla="val 115470"/>
                </a:avLst>
              </a:prstGeom>
              <a:solidFill>
                <a:srgbClr val="004A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algn="ctr"/>
                <a:r>
                  <a:rPr lang="en-US" altLang="zh-CN" dirty="0" smtClean="0"/>
                  <a:t>4</a:t>
                </a:r>
                <a:endParaRPr lang="zh-CN" altLang="en-US" dirty="0"/>
              </a:p>
            </p:txBody>
          </p:sp>
        </p:grpSp>
        <p:grpSp>
          <p:nvGrpSpPr>
            <p:cNvPr id="5" name="组合 38"/>
            <p:cNvGrpSpPr/>
            <p:nvPr/>
          </p:nvGrpSpPr>
          <p:grpSpPr>
            <a:xfrm>
              <a:off x="6843618" y="3739298"/>
              <a:ext cx="634535" cy="736062"/>
              <a:chOff x="7795407" y="1906697"/>
              <a:chExt cx="634535" cy="736062"/>
            </a:xfrm>
          </p:grpSpPr>
          <p:sp>
            <p:nvSpPr>
              <p:cNvPr id="40" name="六边形 39"/>
              <p:cNvSpPr/>
              <p:nvPr/>
            </p:nvSpPr>
            <p:spPr>
              <a:xfrm rot="5400000">
                <a:off x="7744644" y="1957460"/>
                <a:ext cx="736062" cy="634535"/>
              </a:xfrm>
              <a:prstGeom prst="hexagon">
                <a:avLst>
                  <a:gd name="adj" fmla="val 27719"/>
                  <a:gd name="vf" fmla="val 11547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" name="六边形 40"/>
              <p:cNvSpPr/>
              <p:nvPr/>
            </p:nvSpPr>
            <p:spPr>
              <a:xfrm rot="5400000">
                <a:off x="7836652" y="2036777"/>
                <a:ext cx="552046" cy="475901"/>
              </a:xfrm>
              <a:prstGeom prst="hexagon">
                <a:avLst>
                  <a:gd name="adj" fmla="val 27719"/>
                  <a:gd name="vf" fmla="val 115470"/>
                </a:avLst>
              </a:prstGeom>
              <a:solidFill>
                <a:srgbClr val="004A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algn="ctr"/>
                <a:r>
                  <a:rPr lang="en-US" altLang="zh-CN" dirty="0" smtClean="0"/>
                  <a:t>3</a:t>
                </a:r>
                <a:endParaRPr lang="zh-CN" altLang="en-US" dirty="0"/>
              </a:p>
            </p:txBody>
          </p:sp>
        </p:grpSp>
        <p:grpSp>
          <p:nvGrpSpPr>
            <p:cNvPr id="6" name="组合 41"/>
            <p:cNvGrpSpPr/>
            <p:nvPr/>
          </p:nvGrpSpPr>
          <p:grpSpPr>
            <a:xfrm>
              <a:off x="4487640" y="3718241"/>
              <a:ext cx="634535" cy="736062"/>
              <a:chOff x="7795407" y="1906697"/>
              <a:chExt cx="634535" cy="736062"/>
            </a:xfrm>
          </p:grpSpPr>
          <p:sp>
            <p:nvSpPr>
              <p:cNvPr id="43" name="六边形 42"/>
              <p:cNvSpPr/>
              <p:nvPr/>
            </p:nvSpPr>
            <p:spPr>
              <a:xfrm rot="5400000">
                <a:off x="7744644" y="1957460"/>
                <a:ext cx="736062" cy="634535"/>
              </a:xfrm>
              <a:prstGeom prst="hexagon">
                <a:avLst>
                  <a:gd name="adj" fmla="val 27719"/>
                  <a:gd name="vf" fmla="val 11547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" name="六边形 43"/>
              <p:cNvSpPr/>
              <p:nvPr/>
            </p:nvSpPr>
            <p:spPr>
              <a:xfrm rot="5400000">
                <a:off x="7836652" y="2036777"/>
                <a:ext cx="552046" cy="475901"/>
              </a:xfrm>
              <a:prstGeom prst="hexagon">
                <a:avLst>
                  <a:gd name="adj" fmla="val 27719"/>
                  <a:gd name="vf" fmla="val 115470"/>
                </a:avLst>
              </a:prstGeom>
              <a:solidFill>
                <a:srgbClr val="004A9A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algn="ctr"/>
                <a:r>
                  <a:rPr lang="en-US" altLang="zh-CN" dirty="0" smtClean="0"/>
                  <a:t>2</a:t>
                </a:r>
                <a:endParaRPr lang="zh-CN" altLang="en-US" dirty="0"/>
              </a:p>
            </p:txBody>
          </p:sp>
        </p:grpSp>
        <p:grpSp>
          <p:nvGrpSpPr>
            <p:cNvPr id="7" name="组合 44"/>
            <p:cNvGrpSpPr/>
            <p:nvPr/>
          </p:nvGrpSpPr>
          <p:grpSpPr>
            <a:xfrm>
              <a:off x="2187268" y="3756904"/>
              <a:ext cx="634535" cy="736062"/>
              <a:chOff x="7795407" y="1906697"/>
              <a:chExt cx="634535" cy="736062"/>
            </a:xfrm>
          </p:grpSpPr>
          <p:sp>
            <p:nvSpPr>
              <p:cNvPr id="46" name="六边形 45"/>
              <p:cNvSpPr/>
              <p:nvPr/>
            </p:nvSpPr>
            <p:spPr>
              <a:xfrm rot="5400000">
                <a:off x="7744644" y="1957460"/>
                <a:ext cx="736062" cy="634535"/>
              </a:xfrm>
              <a:prstGeom prst="hexagon">
                <a:avLst>
                  <a:gd name="adj" fmla="val 27719"/>
                  <a:gd name="vf" fmla="val 11547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" name="六边形 46"/>
              <p:cNvSpPr/>
              <p:nvPr/>
            </p:nvSpPr>
            <p:spPr>
              <a:xfrm rot="5400000">
                <a:off x="7836652" y="2036777"/>
                <a:ext cx="552046" cy="475901"/>
              </a:xfrm>
              <a:prstGeom prst="hexagon">
                <a:avLst>
                  <a:gd name="adj" fmla="val 27719"/>
                  <a:gd name="vf" fmla="val 115470"/>
                </a:avLst>
              </a:prstGeom>
              <a:solidFill>
                <a:srgbClr val="004A9A">
                  <a:alpha val="3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algn="ctr"/>
                <a:r>
                  <a:rPr lang="en-US" altLang="zh-CN" dirty="0" smtClean="0">
                    <a:solidFill>
                      <a:srgbClr val="004A9A"/>
                    </a:solidFill>
                  </a:rPr>
                  <a:t>1</a:t>
                </a:r>
                <a:endParaRPr lang="zh-CN" altLang="en-US" dirty="0">
                  <a:solidFill>
                    <a:srgbClr val="004A9A"/>
                  </a:solidFill>
                </a:endParaRPr>
              </a:p>
            </p:txBody>
          </p:sp>
        </p:grpSp>
      </p:grpSp>
      <p:sp>
        <p:nvSpPr>
          <p:cNvPr id="13" name="内容占位符 1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zh-CN" altLang="en-US" sz="2000" dirty="0" smtClean="0"/>
              <a:t>商品期权投资者适当性测试目的</a:t>
            </a:r>
            <a:r>
              <a:rPr lang="en-US" altLang="zh-CN" sz="2000" dirty="0" smtClean="0"/>
              <a:t>(</a:t>
            </a:r>
            <a:r>
              <a:rPr lang="zh-CN" altLang="en-US" sz="2000" dirty="0" smtClean="0"/>
              <a:t>大纲）</a:t>
            </a:r>
          </a:p>
          <a:p>
            <a:endParaRPr lang="zh-CN" altLang="en-US" dirty="0"/>
          </a:p>
        </p:txBody>
      </p:sp>
      <p:sp>
        <p:nvSpPr>
          <p:cNvPr id="15" name="内容占位符 14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zh-CN" altLang="en-US" sz="2000" dirty="0" smtClean="0"/>
              <a:t>商品期权投资者适当性测试范围与内容</a:t>
            </a:r>
          </a:p>
          <a:p>
            <a:endParaRPr lang="zh-CN" altLang="en-US" dirty="0"/>
          </a:p>
        </p:txBody>
      </p:sp>
      <p:sp>
        <p:nvSpPr>
          <p:cNvPr id="16" name="内容占位符 15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zh-CN" altLang="en-US" sz="2000" dirty="0" smtClean="0"/>
              <a:t>知识点解析</a:t>
            </a:r>
          </a:p>
          <a:p>
            <a:endParaRPr lang="zh-CN" altLang="en-US" dirty="0"/>
          </a:p>
        </p:txBody>
      </p:sp>
      <p:sp>
        <p:nvSpPr>
          <p:cNvPr id="17" name="内容占位符 16"/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r>
              <a:rPr lang="zh-CN" altLang="en-US" sz="2000" dirty="0" smtClean="0"/>
              <a:t>样题标准介绍</a:t>
            </a:r>
          </a:p>
          <a:p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 advTm="0">
        <p15:prstTrans prst="airplan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7588191" y="3802364"/>
            <a:ext cx="4239755" cy="766762"/>
          </a:xfrm>
        </p:spPr>
        <p:txBody>
          <a:bodyPr/>
          <a:lstStyle/>
          <a:p>
            <a:r>
              <a:rPr lang="en-US" altLang="zh-CN" dirty="0" smtClean="0"/>
              <a:t>1.</a:t>
            </a:r>
            <a:r>
              <a:rPr lang="zh-CN" altLang="en-US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商品期权投资者适当性测试目的</a:t>
            </a:r>
            <a:r>
              <a:rPr lang="en-US" altLang="zh-CN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(</a:t>
            </a:r>
            <a:r>
              <a:rPr lang="zh-CN" altLang="en-US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大纲）</a:t>
            </a:r>
            <a:br>
              <a:rPr lang="zh-CN" altLang="en-US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</a:br>
            <a:endParaRPr lang="zh-CN" altLang="en-US" dirty="0"/>
          </a:p>
        </p:txBody>
      </p:sp>
    </p:spTree>
    <p:extLst>
      <p:ext uri="{BB962C8B-B14F-4D97-AF65-F5344CB8AC3E}">
        <p14:creationId xmlns="" xmlns:p14="http://schemas.microsoft.com/office/powerpoint/2010/main" val="35584678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椭圆 1"/>
          <p:cNvSpPr>
            <a:spLocks noChangeAspect="1" noChangeArrowheads="1"/>
          </p:cNvSpPr>
          <p:nvPr/>
        </p:nvSpPr>
        <p:spPr bwMode="auto">
          <a:xfrm>
            <a:off x="839679" y="2724151"/>
            <a:ext cx="2879350" cy="2879725"/>
          </a:xfrm>
          <a:prstGeom prst="ellipse">
            <a:avLst/>
          </a:prstGeom>
          <a:solidFill>
            <a:srgbClr val="D74B4B"/>
          </a:solidFill>
          <a:ln>
            <a:noFill/>
          </a:ln>
          <a:extLst/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485" name="空心弧 2"/>
          <p:cNvSpPr>
            <a:spLocks noChangeAspect="1" noChangeArrowheads="1"/>
          </p:cNvSpPr>
          <p:nvPr/>
        </p:nvSpPr>
        <p:spPr bwMode="auto">
          <a:xfrm>
            <a:off x="119048" y="2005014"/>
            <a:ext cx="4320613" cy="4319587"/>
          </a:xfrm>
          <a:custGeom>
            <a:avLst/>
            <a:gdLst>
              <a:gd name="T0" fmla="*/ 2162352 w 4320000"/>
              <a:gd name="T1" fmla="*/ 0 h 4320000"/>
              <a:gd name="T2" fmla="*/ 4324702 w 4320000"/>
              <a:gd name="T3" fmla="*/ 2159176 h 4320000"/>
              <a:gd name="T4" fmla="*/ 2162352 w 4320000"/>
              <a:gd name="T5" fmla="*/ 4318348 h 4320000"/>
              <a:gd name="T6" fmla="*/ 2162352 w 4320000"/>
              <a:gd name="T7" fmla="*/ 4188797 h 4320000"/>
              <a:gd name="T8" fmla="*/ 4194961 w 4320000"/>
              <a:gd name="T9" fmla="*/ 2159176 h 4320000"/>
              <a:gd name="T10" fmla="*/ 2162352 w 4320000"/>
              <a:gd name="T11" fmla="*/ 129552 h 4320000"/>
              <a:gd name="T12" fmla="*/ 2162352 w 4320000"/>
              <a:gd name="T13" fmla="*/ 0 h 43200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4320000" h="4320000">
                <a:moveTo>
                  <a:pt x="2160000" y="0"/>
                </a:moveTo>
                <a:cubicBezTo>
                  <a:pt x="3352935" y="0"/>
                  <a:pt x="4320000" y="967065"/>
                  <a:pt x="4320000" y="2160000"/>
                </a:cubicBezTo>
                <a:cubicBezTo>
                  <a:pt x="4320000" y="3352935"/>
                  <a:pt x="3352935" y="4320000"/>
                  <a:pt x="2160000" y="4320000"/>
                </a:cubicBezTo>
                <a:lnTo>
                  <a:pt x="2160000" y="4190400"/>
                </a:lnTo>
                <a:cubicBezTo>
                  <a:pt x="3281359" y="4190400"/>
                  <a:pt x="4190400" y="3281359"/>
                  <a:pt x="4190400" y="2160000"/>
                </a:cubicBezTo>
                <a:cubicBezTo>
                  <a:pt x="4190400" y="1038641"/>
                  <a:pt x="3281359" y="129600"/>
                  <a:pt x="2160000" y="129600"/>
                </a:cubicBezTo>
                <a:lnTo>
                  <a:pt x="2160000" y="0"/>
                </a:lnTo>
                <a:close/>
              </a:path>
            </a:pathLst>
          </a:custGeom>
          <a:solidFill>
            <a:srgbClr val="D74B4B"/>
          </a:solidFill>
          <a:ln>
            <a:noFill/>
          </a:ln>
          <a:ex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486" name="椭圆 5"/>
          <p:cNvSpPr>
            <a:spLocks noChangeAspect="1" noChangeArrowheads="1"/>
          </p:cNvSpPr>
          <p:nvPr/>
        </p:nvSpPr>
        <p:spPr bwMode="auto">
          <a:xfrm>
            <a:off x="3173000" y="2187576"/>
            <a:ext cx="449204" cy="449263"/>
          </a:xfrm>
          <a:prstGeom prst="ellipse">
            <a:avLst/>
          </a:prstGeom>
          <a:solidFill>
            <a:srgbClr val="D74B4B"/>
          </a:solidFill>
          <a:ln>
            <a:noFill/>
          </a:ln>
          <a:extLst/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487" name="椭圆 6"/>
          <p:cNvSpPr>
            <a:spLocks noChangeAspect="1" noChangeArrowheads="1"/>
          </p:cNvSpPr>
          <p:nvPr/>
        </p:nvSpPr>
        <p:spPr bwMode="auto">
          <a:xfrm>
            <a:off x="4071408" y="3355976"/>
            <a:ext cx="450791" cy="449263"/>
          </a:xfrm>
          <a:prstGeom prst="ellipse">
            <a:avLst/>
          </a:prstGeom>
          <a:solidFill>
            <a:srgbClr val="354B5E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490" name="椭圆 11"/>
          <p:cNvSpPr>
            <a:spLocks noChangeAspect="1" noChangeArrowheads="1"/>
          </p:cNvSpPr>
          <p:nvPr/>
        </p:nvSpPr>
        <p:spPr bwMode="auto">
          <a:xfrm>
            <a:off x="5628543" y="1962151"/>
            <a:ext cx="899996" cy="900113"/>
          </a:xfrm>
          <a:prstGeom prst="ellipse">
            <a:avLst/>
          </a:prstGeom>
          <a:solidFill>
            <a:srgbClr val="D74B4B"/>
          </a:solidFill>
          <a:ln>
            <a:noFill/>
          </a:ln>
          <a:extLst/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491" name="椭圆 12"/>
          <p:cNvSpPr>
            <a:spLocks noChangeAspect="1" noChangeArrowheads="1"/>
          </p:cNvSpPr>
          <p:nvPr/>
        </p:nvSpPr>
        <p:spPr bwMode="auto">
          <a:xfrm>
            <a:off x="7333296" y="3130551"/>
            <a:ext cx="899996" cy="900113"/>
          </a:xfrm>
          <a:prstGeom prst="ellipse">
            <a:avLst/>
          </a:prstGeom>
          <a:solidFill>
            <a:srgbClr val="354B5E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20494" name="直接连接符 4"/>
          <p:cNvCxnSpPr>
            <a:cxnSpLocks noChangeShapeType="1"/>
            <a:stCxn id="20486" idx="6"/>
            <a:endCxn id="20490" idx="2"/>
          </p:cNvCxnSpPr>
          <p:nvPr/>
        </p:nvCxnSpPr>
        <p:spPr bwMode="auto">
          <a:xfrm>
            <a:off x="3622203" y="2413000"/>
            <a:ext cx="2006339" cy="0"/>
          </a:xfrm>
          <a:prstGeom prst="line">
            <a:avLst/>
          </a:prstGeom>
          <a:noFill/>
          <a:ln w="9525">
            <a:solidFill>
              <a:srgbClr val="BFBFB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495" name="直接连接符 16"/>
          <p:cNvCxnSpPr>
            <a:cxnSpLocks noChangeShapeType="1"/>
            <a:stCxn id="20487" idx="6"/>
            <a:endCxn id="20491" idx="2"/>
          </p:cNvCxnSpPr>
          <p:nvPr/>
        </p:nvCxnSpPr>
        <p:spPr bwMode="auto">
          <a:xfrm>
            <a:off x="4522199" y="3579813"/>
            <a:ext cx="2811096" cy="0"/>
          </a:xfrm>
          <a:prstGeom prst="line">
            <a:avLst/>
          </a:prstGeom>
          <a:noFill/>
          <a:ln w="9525">
            <a:solidFill>
              <a:srgbClr val="BFBFB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0498" name="文本框 21"/>
          <p:cNvSpPr txBox="1">
            <a:spLocks noChangeArrowheads="1"/>
          </p:cNvSpPr>
          <p:nvPr/>
        </p:nvSpPr>
        <p:spPr bwMode="auto">
          <a:xfrm>
            <a:off x="6528538" y="1895475"/>
            <a:ext cx="5932820" cy="580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lvl="0">
              <a:buNone/>
            </a:pPr>
            <a:r>
              <a:rPr lang="zh-CN" altLang="en-US" sz="2800" dirty="0" smtClean="0">
                <a:ea typeface="微软雅黑 Light"/>
              </a:rPr>
              <a:t>贯彻健全投资者适当性制度精神</a:t>
            </a:r>
            <a:endParaRPr lang="zh-CN" altLang="en-US" sz="2800" dirty="0">
              <a:ea typeface="微软雅黑 Light"/>
            </a:endParaRPr>
          </a:p>
        </p:txBody>
      </p:sp>
      <p:sp>
        <p:nvSpPr>
          <p:cNvPr id="20500" name="文本框 23"/>
          <p:cNvSpPr txBox="1">
            <a:spLocks noChangeArrowheads="1"/>
          </p:cNvSpPr>
          <p:nvPr/>
        </p:nvSpPr>
        <p:spPr bwMode="auto">
          <a:xfrm>
            <a:off x="8233292" y="3130550"/>
            <a:ext cx="3416320" cy="580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lvl="0">
              <a:buNone/>
            </a:pPr>
            <a:r>
              <a:rPr lang="zh-CN" altLang="en-US" sz="2800" dirty="0" smtClean="0">
                <a:ea typeface="微软雅黑 Light"/>
              </a:rPr>
              <a:t>明确测试范围与内容</a:t>
            </a:r>
            <a:endParaRPr lang="zh-CN" altLang="en-US" sz="2800" dirty="0">
              <a:ea typeface="微软雅黑 Light"/>
            </a:endParaRPr>
          </a:p>
        </p:txBody>
      </p:sp>
      <p:sp>
        <p:nvSpPr>
          <p:cNvPr id="20507" name="KSO_Shape"/>
          <p:cNvSpPr>
            <a:spLocks noChangeAspect="1" noChangeArrowheads="1"/>
          </p:cNvSpPr>
          <p:nvPr/>
        </p:nvSpPr>
        <p:spPr bwMode="auto">
          <a:xfrm>
            <a:off x="6843212" y="4775316"/>
            <a:ext cx="396823" cy="539750"/>
          </a:xfrm>
          <a:custGeom>
            <a:avLst/>
            <a:gdLst>
              <a:gd name="T0" fmla="*/ 10314 w 1122363"/>
              <a:gd name="T1" fmla="*/ 16351 h 1531938"/>
              <a:gd name="T2" fmla="*/ 10283 w 1122363"/>
              <a:gd name="T3" fmla="*/ 17031 h 1531938"/>
              <a:gd name="T4" fmla="*/ 9584 w 1122363"/>
              <a:gd name="T5" fmla="*/ 17446 h 1531938"/>
              <a:gd name="T6" fmla="*/ 7759 w 1122363"/>
              <a:gd name="T7" fmla="*/ 13257 h 1531938"/>
              <a:gd name="T8" fmla="*/ 7474 w 1122363"/>
              <a:gd name="T9" fmla="*/ 12643 h 1531938"/>
              <a:gd name="T10" fmla="*/ 7748 w 1122363"/>
              <a:gd name="T11" fmla="*/ 12216 h 1531938"/>
              <a:gd name="T12" fmla="*/ 8024 w 1122363"/>
              <a:gd name="T13" fmla="*/ 10671 h 1531938"/>
              <a:gd name="T14" fmla="*/ 6695 w 1122363"/>
              <a:gd name="T15" fmla="*/ 11157 h 1531938"/>
              <a:gd name="T16" fmla="*/ 5933 w 1122363"/>
              <a:gd name="T17" fmla="*/ 11887 h 1531938"/>
              <a:gd name="T18" fmla="*/ 5621 w 1122363"/>
              <a:gd name="T19" fmla="*/ 13247 h 1531938"/>
              <a:gd name="T20" fmla="*/ 6075 w 1122363"/>
              <a:gd name="T21" fmla="*/ 14320 h 1531938"/>
              <a:gd name="T22" fmla="*/ 7074 w 1122363"/>
              <a:gd name="T23" fmla="*/ 15036 h 1531938"/>
              <a:gd name="T24" fmla="*/ 8059 w 1122363"/>
              <a:gd name="T25" fmla="*/ 17438 h 1531938"/>
              <a:gd name="T26" fmla="*/ 6560 w 1122363"/>
              <a:gd name="T27" fmla="*/ 16858 h 1531938"/>
              <a:gd name="T28" fmla="*/ 7071 w 1122363"/>
              <a:gd name="T29" fmla="*/ 18626 h 1531938"/>
              <a:gd name="T30" fmla="*/ 9640 w 1122363"/>
              <a:gd name="T31" fmla="*/ 18913 h 1531938"/>
              <a:gd name="T32" fmla="*/ 10966 w 1122363"/>
              <a:gd name="T33" fmla="*/ 18507 h 1531938"/>
              <a:gd name="T34" fmla="*/ 11816 w 1122363"/>
              <a:gd name="T35" fmla="*/ 17808 h 1531938"/>
              <a:gd name="T36" fmla="*/ 12252 w 1122363"/>
              <a:gd name="T37" fmla="*/ 16763 h 1531938"/>
              <a:gd name="T38" fmla="*/ 12025 w 1122363"/>
              <a:gd name="T39" fmla="*/ 15428 h 1531938"/>
              <a:gd name="T40" fmla="*/ 10835 w 1122363"/>
              <a:gd name="T41" fmla="*/ 14365 h 1531938"/>
              <a:gd name="T42" fmla="*/ 9764 w 1122363"/>
              <a:gd name="T43" fmla="*/ 12205 h 1531938"/>
              <a:gd name="T44" fmla="*/ 11820 w 1122363"/>
              <a:gd name="T45" fmla="*/ 13236 h 1531938"/>
              <a:gd name="T46" fmla="*/ 10211 w 1122363"/>
              <a:gd name="T47" fmla="*/ 10768 h 1531938"/>
              <a:gd name="T48" fmla="*/ 9655 w 1122363"/>
              <a:gd name="T49" fmla="*/ 5759 h 1531938"/>
              <a:gd name="T50" fmla="*/ 12011 w 1122363"/>
              <a:gd name="T51" fmla="*/ 6388 h 1531938"/>
              <a:gd name="T52" fmla="*/ 13900 w 1122363"/>
              <a:gd name="T53" fmla="*/ 7839 h 1531938"/>
              <a:gd name="T54" fmla="*/ 15421 w 1122363"/>
              <a:gd name="T55" fmla="*/ 10164 h 1531938"/>
              <a:gd name="T56" fmla="*/ 16669 w 1122363"/>
              <a:gd name="T57" fmla="*/ 13408 h 1531938"/>
              <a:gd name="T58" fmla="*/ 17544 w 1122363"/>
              <a:gd name="T59" fmla="*/ 17273 h 1531938"/>
              <a:gd name="T60" fmla="*/ 17023 w 1122363"/>
              <a:gd name="T61" fmla="*/ 19801 h 1531938"/>
              <a:gd name="T62" fmla="*/ 15435 w 1122363"/>
              <a:gd name="T63" fmla="*/ 21688 h 1531938"/>
              <a:gd name="T64" fmla="*/ 13075 w 1122363"/>
              <a:gd name="T65" fmla="*/ 22933 h 1531938"/>
              <a:gd name="T66" fmla="*/ 10222 w 1122363"/>
              <a:gd name="T67" fmla="*/ 23538 h 1531938"/>
              <a:gd name="T68" fmla="*/ 7177 w 1122363"/>
              <a:gd name="T69" fmla="*/ 23503 h 1531938"/>
              <a:gd name="T70" fmla="*/ 4296 w 1122363"/>
              <a:gd name="T71" fmla="*/ 22775 h 1531938"/>
              <a:gd name="T72" fmla="*/ 1921 w 1122363"/>
              <a:gd name="T73" fmla="*/ 21384 h 1531938"/>
              <a:gd name="T74" fmla="*/ 393 w 1122363"/>
              <a:gd name="T75" fmla="*/ 19371 h 1531938"/>
              <a:gd name="T76" fmla="*/ 46 w 1122363"/>
              <a:gd name="T77" fmla="*/ 16763 h 1531938"/>
              <a:gd name="T78" fmla="*/ 1591 w 1122363"/>
              <a:gd name="T79" fmla="*/ 11873 h 1531938"/>
              <a:gd name="T80" fmla="*/ 2899 w 1122363"/>
              <a:gd name="T81" fmla="*/ 9210 h 1531938"/>
              <a:gd name="T82" fmla="*/ 4551 w 1122363"/>
              <a:gd name="T83" fmla="*/ 7214 h 1531938"/>
              <a:gd name="T84" fmla="*/ 6713 w 1122363"/>
              <a:gd name="T85" fmla="*/ 6018 h 1531938"/>
              <a:gd name="T86" fmla="*/ 7492 w 1122363"/>
              <a:gd name="T87" fmla="*/ 25 h 1531938"/>
              <a:gd name="T88" fmla="*/ 8628 w 1122363"/>
              <a:gd name="T89" fmla="*/ 462 h 1531938"/>
              <a:gd name="T90" fmla="*/ 9776 w 1122363"/>
              <a:gd name="T91" fmla="*/ 399 h 1531938"/>
              <a:gd name="T92" fmla="*/ 11090 w 1122363"/>
              <a:gd name="T93" fmla="*/ 4 h 1531938"/>
              <a:gd name="T94" fmla="*/ 11862 w 1122363"/>
              <a:gd name="T95" fmla="*/ 424 h 1531938"/>
              <a:gd name="T96" fmla="*/ 12457 w 1122363"/>
              <a:gd name="T97" fmla="*/ 1951 h 1531938"/>
              <a:gd name="T98" fmla="*/ 13173 w 1122363"/>
              <a:gd name="T99" fmla="*/ 2045 h 1531938"/>
              <a:gd name="T100" fmla="*/ 13725 w 1122363"/>
              <a:gd name="T101" fmla="*/ 1978 h 1531938"/>
              <a:gd name="T102" fmla="*/ 13357 w 1122363"/>
              <a:gd name="T103" fmla="*/ 3243 h 1531938"/>
              <a:gd name="T104" fmla="*/ 12294 w 1122363"/>
              <a:gd name="T105" fmla="*/ 4314 h 1531938"/>
              <a:gd name="T106" fmla="*/ 10506 w 1122363"/>
              <a:gd name="T107" fmla="*/ 5232 h 1531938"/>
              <a:gd name="T108" fmla="*/ 8260 w 1122363"/>
              <a:gd name="T109" fmla="*/ 5014 h 1531938"/>
              <a:gd name="T110" fmla="*/ 6967 w 1122363"/>
              <a:gd name="T111" fmla="*/ 5197 h 1531938"/>
              <a:gd name="T112" fmla="*/ 3936 w 1122363"/>
              <a:gd name="T113" fmla="*/ 2721 h 1531938"/>
              <a:gd name="T114" fmla="*/ 5154 w 1122363"/>
              <a:gd name="T115" fmla="*/ 2112 h 1531938"/>
              <a:gd name="T116" fmla="*/ 6096 w 1122363"/>
              <a:gd name="T117" fmla="*/ 1971 h 1531938"/>
              <a:gd name="T118" fmla="*/ 6521 w 1122363"/>
              <a:gd name="T119" fmla="*/ 676 h 153193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122363" h="1531938">
                <a:moveTo>
                  <a:pt x="600075" y="1019175"/>
                </a:moveTo>
                <a:lnTo>
                  <a:pt x="608240" y="1022344"/>
                </a:lnTo>
                <a:lnTo>
                  <a:pt x="615950" y="1025965"/>
                </a:lnTo>
                <a:lnTo>
                  <a:pt x="622981" y="1029134"/>
                </a:lnTo>
                <a:lnTo>
                  <a:pt x="629331" y="1032303"/>
                </a:lnTo>
                <a:lnTo>
                  <a:pt x="635227" y="1035925"/>
                </a:lnTo>
                <a:lnTo>
                  <a:pt x="640443" y="1039093"/>
                </a:lnTo>
                <a:lnTo>
                  <a:pt x="644979" y="1042488"/>
                </a:lnTo>
                <a:lnTo>
                  <a:pt x="649061" y="1045884"/>
                </a:lnTo>
                <a:lnTo>
                  <a:pt x="652236" y="1049505"/>
                </a:lnTo>
                <a:lnTo>
                  <a:pt x="655411" y="1053127"/>
                </a:lnTo>
                <a:lnTo>
                  <a:pt x="657906" y="1056974"/>
                </a:lnTo>
                <a:lnTo>
                  <a:pt x="659720" y="1061049"/>
                </a:lnTo>
                <a:lnTo>
                  <a:pt x="661534" y="1065576"/>
                </a:lnTo>
                <a:lnTo>
                  <a:pt x="662668" y="1070329"/>
                </a:lnTo>
                <a:lnTo>
                  <a:pt x="663348" y="1074856"/>
                </a:lnTo>
                <a:lnTo>
                  <a:pt x="663575" y="1080062"/>
                </a:lnTo>
                <a:lnTo>
                  <a:pt x="663575" y="1083230"/>
                </a:lnTo>
                <a:lnTo>
                  <a:pt x="663348" y="1086626"/>
                </a:lnTo>
                <a:lnTo>
                  <a:pt x="662895" y="1089568"/>
                </a:lnTo>
                <a:lnTo>
                  <a:pt x="662441" y="1092510"/>
                </a:lnTo>
                <a:lnTo>
                  <a:pt x="661761" y="1095227"/>
                </a:lnTo>
                <a:lnTo>
                  <a:pt x="660854" y="1097716"/>
                </a:lnTo>
                <a:lnTo>
                  <a:pt x="659947" y="1100432"/>
                </a:lnTo>
                <a:lnTo>
                  <a:pt x="659040" y="1102922"/>
                </a:lnTo>
                <a:lnTo>
                  <a:pt x="657679" y="1105186"/>
                </a:lnTo>
                <a:lnTo>
                  <a:pt x="656545" y="1107449"/>
                </a:lnTo>
                <a:lnTo>
                  <a:pt x="654957" y="1109486"/>
                </a:lnTo>
                <a:lnTo>
                  <a:pt x="653143" y="1111523"/>
                </a:lnTo>
                <a:lnTo>
                  <a:pt x="651556" y="1113334"/>
                </a:lnTo>
                <a:lnTo>
                  <a:pt x="649515" y="1115145"/>
                </a:lnTo>
                <a:lnTo>
                  <a:pt x="647473" y="1116729"/>
                </a:lnTo>
                <a:lnTo>
                  <a:pt x="645206" y="1118087"/>
                </a:lnTo>
                <a:lnTo>
                  <a:pt x="640670" y="1120803"/>
                </a:lnTo>
                <a:lnTo>
                  <a:pt x="635681" y="1123520"/>
                </a:lnTo>
                <a:lnTo>
                  <a:pt x="630238" y="1126009"/>
                </a:lnTo>
                <a:lnTo>
                  <a:pt x="625022" y="1128046"/>
                </a:lnTo>
                <a:lnTo>
                  <a:pt x="619125" y="1130310"/>
                </a:lnTo>
                <a:lnTo>
                  <a:pt x="613002" y="1132121"/>
                </a:lnTo>
                <a:lnTo>
                  <a:pt x="606652" y="1133705"/>
                </a:lnTo>
                <a:lnTo>
                  <a:pt x="600075" y="1135063"/>
                </a:lnTo>
                <a:lnTo>
                  <a:pt x="600075" y="1019175"/>
                </a:lnTo>
                <a:close/>
                <a:moveTo>
                  <a:pt x="538162" y="779462"/>
                </a:moveTo>
                <a:lnTo>
                  <a:pt x="538162" y="877887"/>
                </a:lnTo>
                <a:lnTo>
                  <a:pt x="529967" y="875827"/>
                </a:lnTo>
                <a:lnTo>
                  <a:pt x="522227" y="873538"/>
                </a:lnTo>
                <a:lnTo>
                  <a:pt x="515398" y="870791"/>
                </a:lnTo>
                <a:lnTo>
                  <a:pt x="509024" y="868273"/>
                </a:lnTo>
                <a:lnTo>
                  <a:pt x="503333" y="865298"/>
                </a:lnTo>
                <a:lnTo>
                  <a:pt x="500829" y="863467"/>
                </a:lnTo>
                <a:lnTo>
                  <a:pt x="498553" y="861864"/>
                </a:lnTo>
                <a:lnTo>
                  <a:pt x="496276" y="860262"/>
                </a:lnTo>
                <a:lnTo>
                  <a:pt x="494227" y="858431"/>
                </a:lnTo>
                <a:lnTo>
                  <a:pt x="492406" y="856600"/>
                </a:lnTo>
                <a:lnTo>
                  <a:pt x="490813" y="854540"/>
                </a:lnTo>
                <a:lnTo>
                  <a:pt x="487626" y="850877"/>
                </a:lnTo>
                <a:lnTo>
                  <a:pt x="485122" y="846986"/>
                </a:lnTo>
                <a:lnTo>
                  <a:pt x="482618" y="843324"/>
                </a:lnTo>
                <a:lnTo>
                  <a:pt x="481024" y="839662"/>
                </a:lnTo>
                <a:lnTo>
                  <a:pt x="479658" y="835999"/>
                </a:lnTo>
                <a:lnTo>
                  <a:pt x="478520" y="832337"/>
                </a:lnTo>
                <a:lnTo>
                  <a:pt x="478065" y="828903"/>
                </a:lnTo>
                <a:lnTo>
                  <a:pt x="477837" y="825241"/>
                </a:lnTo>
                <a:lnTo>
                  <a:pt x="477837" y="822952"/>
                </a:lnTo>
                <a:lnTo>
                  <a:pt x="478065" y="820434"/>
                </a:lnTo>
                <a:lnTo>
                  <a:pt x="478520" y="817916"/>
                </a:lnTo>
                <a:lnTo>
                  <a:pt x="478975" y="815627"/>
                </a:lnTo>
                <a:lnTo>
                  <a:pt x="479431" y="813339"/>
                </a:lnTo>
                <a:lnTo>
                  <a:pt x="480341" y="810821"/>
                </a:lnTo>
                <a:lnTo>
                  <a:pt x="481252" y="808761"/>
                </a:lnTo>
                <a:lnTo>
                  <a:pt x="482162" y="806701"/>
                </a:lnTo>
                <a:lnTo>
                  <a:pt x="483528" y="804869"/>
                </a:lnTo>
                <a:lnTo>
                  <a:pt x="484894" y="802809"/>
                </a:lnTo>
                <a:lnTo>
                  <a:pt x="486260" y="800978"/>
                </a:lnTo>
                <a:lnTo>
                  <a:pt x="487853" y="799147"/>
                </a:lnTo>
                <a:lnTo>
                  <a:pt x="489447" y="797545"/>
                </a:lnTo>
                <a:lnTo>
                  <a:pt x="491496" y="795714"/>
                </a:lnTo>
                <a:lnTo>
                  <a:pt x="495593" y="792738"/>
                </a:lnTo>
                <a:lnTo>
                  <a:pt x="500146" y="789991"/>
                </a:lnTo>
                <a:lnTo>
                  <a:pt x="504699" y="787244"/>
                </a:lnTo>
                <a:lnTo>
                  <a:pt x="509935" y="785184"/>
                </a:lnTo>
                <a:lnTo>
                  <a:pt x="515170" y="783582"/>
                </a:lnTo>
                <a:lnTo>
                  <a:pt x="520634" y="781980"/>
                </a:lnTo>
                <a:lnTo>
                  <a:pt x="526097" y="780835"/>
                </a:lnTo>
                <a:lnTo>
                  <a:pt x="532016" y="779920"/>
                </a:lnTo>
                <a:lnTo>
                  <a:pt x="538162" y="779462"/>
                </a:lnTo>
                <a:close/>
                <a:moveTo>
                  <a:pt x="538626" y="654332"/>
                </a:moveTo>
                <a:lnTo>
                  <a:pt x="538626" y="688810"/>
                </a:lnTo>
                <a:lnTo>
                  <a:pt x="530011" y="689945"/>
                </a:lnTo>
                <a:lnTo>
                  <a:pt x="521624" y="691079"/>
                </a:lnTo>
                <a:lnTo>
                  <a:pt x="513236" y="692440"/>
                </a:lnTo>
                <a:lnTo>
                  <a:pt x="505302" y="694028"/>
                </a:lnTo>
                <a:lnTo>
                  <a:pt x="497594" y="695842"/>
                </a:lnTo>
                <a:lnTo>
                  <a:pt x="490113" y="697657"/>
                </a:lnTo>
                <a:lnTo>
                  <a:pt x="482859" y="699471"/>
                </a:lnTo>
                <a:lnTo>
                  <a:pt x="475831" y="701740"/>
                </a:lnTo>
                <a:lnTo>
                  <a:pt x="469257" y="704008"/>
                </a:lnTo>
                <a:lnTo>
                  <a:pt x="462683" y="706276"/>
                </a:lnTo>
                <a:lnTo>
                  <a:pt x="456336" y="708998"/>
                </a:lnTo>
                <a:lnTo>
                  <a:pt x="450215" y="711720"/>
                </a:lnTo>
                <a:lnTo>
                  <a:pt x="444321" y="714442"/>
                </a:lnTo>
                <a:lnTo>
                  <a:pt x="438654" y="717618"/>
                </a:lnTo>
                <a:lnTo>
                  <a:pt x="433440" y="720567"/>
                </a:lnTo>
                <a:lnTo>
                  <a:pt x="428226" y="723969"/>
                </a:lnTo>
                <a:lnTo>
                  <a:pt x="423238" y="727372"/>
                </a:lnTo>
                <a:lnTo>
                  <a:pt x="418478" y="731001"/>
                </a:lnTo>
                <a:lnTo>
                  <a:pt x="413944" y="734403"/>
                </a:lnTo>
                <a:lnTo>
                  <a:pt x="409410" y="738033"/>
                </a:lnTo>
                <a:lnTo>
                  <a:pt x="405556" y="741435"/>
                </a:lnTo>
                <a:lnTo>
                  <a:pt x="401476" y="744837"/>
                </a:lnTo>
                <a:lnTo>
                  <a:pt x="397849" y="748694"/>
                </a:lnTo>
                <a:lnTo>
                  <a:pt x="394221" y="752323"/>
                </a:lnTo>
                <a:lnTo>
                  <a:pt x="391048" y="755952"/>
                </a:lnTo>
                <a:lnTo>
                  <a:pt x="387874" y="760035"/>
                </a:lnTo>
                <a:lnTo>
                  <a:pt x="384927" y="763664"/>
                </a:lnTo>
                <a:lnTo>
                  <a:pt x="382207" y="767520"/>
                </a:lnTo>
                <a:lnTo>
                  <a:pt x="379486" y="771377"/>
                </a:lnTo>
                <a:lnTo>
                  <a:pt x="377219" y="775460"/>
                </a:lnTo>
                <a:lnTo>
                  <a:pt x="375179" y="779316"/>
                </a:lnTo>
                <a:lnTo>
                  <a:pt x="373366" y="783399"/>
                </a:lnTo>
                <a:lnTo>
                  <a:pt x="369738" y="791338"/>
                </a:lnTo>
                <a:lnTo>
                  <a:pt x="367018" y="799277"/>
                </a:lnTo>
                <a:lnTo>
                  <a:pt x="364298" y="806989"/>
                </a:lnTo>
                <a:lnTo>
                  <a:pt x="362258" y="814701"/>
                </a:lnTo>
                <a:lnTo>
                  <a:pt x="360671" y="822187"/>
                </a:lnTo>
                <a:lnTo>
                  <a:pt x="359537" y="829672"/>
                </a:lnTo>
                <a:lnTo>
                  <a:pt x="358857" y="836931"/>
                </a:lnTo>
                <a:lnTo>
                  <a:pt x="358630" y="844189"/>
                </a:lnTo>
                <a:lnTo>
                  <a:pt x="358857" y="851901"/>
                </a:lnTo>
                <a:lnTo>
                  <a:pt x="359537" y="859614"/>
                </a:lnTo>
                <a:lnTo>
                  <a:pt x="360444" y="867326"/>
                </a:lnTo>
                <a:lnTo>
                  <a:pt x="362031" y="874811"/>
                </a:lnTo>
                <a:lnTo>
                  <a:pt x="363844" y="882297"/>
                </a:lnTo>
                <a:lnTo>
                  <a:pt x="366111" y="889782"/>
                </a:lnTo>
                <a:lnTo>
                  <a:pt x="368832" y="897267"/>
                </a:lnTo>
                <a:lnTo>
                  <a:pt x="371779" y="904526"/>
                </a:lnTo>
                <a:lnTo>
                  <a:pt x="373592" y="907928"/>
                </a:lnTo>
                <a:lnTo>
                  <a:pt x="375633" y="911558"/>
                </a:lnTo>
                <a:lnTo>
                  <a:pt x="377673" y="915187"/>
                </a:lnTo>
                <a:lnTo>
                  <a:pt x="379940" y="918816"/>
                </a:lnTo>
                <a:lnTo>
                  <a:pt x="382660" y="922219"/>
                </a:lnTo>
                <a:lnTo>
                  <a:pt x="385380" y="925848"/>
                </a:lnTo>
                <a:lnTo>
                  <a:pt x="388554" y="929250"/>
                </a:lnTo>
                <a:lnTo>
                  <a:pt x="391501" y="932880"/>
                </a:lnTo>
                <a:lnTo>
                  <a:pt x="395128" y="936282"/>
                </a:lnTo>
                <a:lnTo>
                  <a:pt x="398529" y="939685"/>
                </a:lnTo>
                <a:lnTo>
                  <a:pt x="402609" y="943087"/>
                </a:lnTo>
                <a:lnTo>
                  <a:pt x="406463" y="946489"/>
                </a:lnTo>
                <a:lnTo>
                  <a:pt x="410770" y="949892"/>
                </a:lnTo>
                <a:lnTo>
                  <a:pt x="415077" y="953294"/>
                </a:lnTo>
                <a:lnTo>
                  <a:pt x="424372" y="959646"/>
                </a:lnTo>
                <a:lnTo>
                  <a:pt x="429586" y="963048"/>
                </a:lnTo>
                <a:lnTo>
                  <a:pt x="434800" y="966224"/>
                </a:lnTo>
                <a:lnTo>
                  <a:pt x="440467" y="969626"/>
                </a:lnTo>
                <a:lnTo>
                  <a:pt x="446361" y="972575"/>
                </a:lnTo>
                <a:lnTo>
                  <a:pt x="452482" y="975751"/>
                </a:lnTo>
                <a:lnTo>
                  <a:pt x="459056" y="978473"/>
                </a:lnTo>
                <a:lnTo>
                  <a:pt x="465630" y="981421"/>
                </a:lnTo>
                <a:lnTo>
                  <a:pt x="472658" y="984370"/>
                </a:lnTo>
                <a:lnTo>
                  <a:pt x="479912" y="987092"/>
                </a:lnTo>
                <a:lnTo>
                  <a:pt x="487619" y="989814"/>
                </a:lnTo>
                <a:lnTo>
                  <a:pt x="495327" y="992309"/>
                </a:lnTo>
                <a:lnTo>
                  <a:pt x="503488" y="994804"/>
                </a:lnTo>
                <a:lnTo>
                  <a:pt x="520490" y="1000021"/>
                </a:lnTo>
                <a:lnTo>
                  <a:pt x="538626" y="1004785"/>
                </a:lnTo>
                <a:lnTo>
                  <a:pt x="538626" y="1135439"/>
                </a:lnTo>
                <a:lnTo>
                  <a:pt x="530918" y="1134305"/>
                </a:lnTo>
                <a:lnTo>
                  <a:pt x="523210" y="1133171"/>
                </a:lnTo>
                <a:lnTo>
                  <a:pt x="515503" y="1131583"/>
                </a:lnTo>
                <a:lnTo>
                  <a:pt x="507795" y="1129768"/>
                </a:lnTo>
                <a:lnTo>
                  <a:pt x="500088" y="1127727"/>
                </a:lnTo>
                <a:lnTo>
                  <a:pt x="492607" y="1125685"/>
                </a:lnTo>
                <a:lnTo>
                  <a:pt x="485126" y="1123417"/>
                </a:lnTo>
                <a:lnTo>
                  <a:pt x="477645" y="1120695"/>
                </a:lnTo>
                <a:lnTo>
                  <a:pt x="470164" y="1117973"/>
                </a:lnTo>
                <a:lnTo>
                  <a:pt x="462683" y="1115024"/>
                </a:lnTo>
                <a:lnTo>
                  <a:pt x="455429" y="1111849"/>
                </a:lnTo>
                <a:lnTo>
                  <a:pt x="448175" y="1108673"/>
                </a:lnTo>
                <a:lnTo>
                  <a:pt x="440920" y="1105044"/>
                </a:lnTo>
                <a:lnTo>
                  <a:pt x="433893" y="1101641"/>
                </a:lnTo>
                <a:lnTo>
                  <a:pt x="426639" y="1097785"/>
                </a:lnTo>
                <a:lnTo>
                  <a:pt x="419611" y="1093929"/>
                </a:lnTo>
                <a:lnTo>
                  <a:pt x="405783" y="1085310"/>
                </a:lnTo>
                <a:lnTo>
                  <a:pt x="392181" y="1076690"/>
                </a:lnTo>
                <a:lnTo>
                  <a:pt x="379033" y="1067617"/>
                </a:lnTo>
                <a:lnTo>
                  <a:pt x="366338" y="1058317"/>
                </a:lnTo>
                <a:lnTo>
                  <a:pt x="366338" y="1169917"/>
                </a:lnTo>
                <a:lnTo>
                  <a:pt x="376313" y="1175588"/>
                </a:lnTo>
                <a:lnTo>
                  <a:pt x="386287" y="1181032"/>
                </a:lnTo>
                <a:lnTo>
                  <a:pt x="396715" y="1186249"/>
                </a:lnTo>
                <a:lnTo>
                  <a:pt x="407370" y="1191466"/>
                </a:lnTo>
                <a:lnTo>
                  <a:pt x="418251" y="1196003"/>
                </a:lnTo>
                <a:lnTo>
                  <a:pt x="429359" y="1200539"/>
                </a:lnTo>
                <a:lnTo>
                  <a:pt x="440694" y="1204849"/>
                </a:lnTo>
                <a:lnTo>
                  <a:pt x="452255" y="1208705"/>
                </a:lnTo>
                <a:lnTo>
                  <a:pt x="464043" y="1212561"/>
                </a:lnTo>
                <a:lnTo>
                  <a:pt x="475151" y="1215964"/>
                </a:lnTo>
                <a:lnTo>
                  <a:pt x="486486" y="1218686"/>
                </a:lnTo>
                <a:lnTo>
                  <a:pt x="497367" y="1221634"/>
                </a:lnTo>
                <a:lnTo>
                  <a:pt x="508022" y="1223903"/>
                </a:lnTo>
                <a:lnTo>
                  <a:pt x="518450" y="1225944"/>
                </a:lnTo>
                <a:lnTo>
                  <a:pt x="528878" y="1227759"/>
                </a:lnTo>
                <a:lnTo>
                  <a:pt x="538626" y="1229120"/>
                </a:lnTo>
                <a:lnTo>
                  <a:pt x="538626" y="1297396"/>
                </a:lnTo>
                <a:lnTo>
                  <a:pt x="600740" y="1297396"/>
                </a:lnTo>
                <a:lnTo>
                  <a:pt x="600740" y="1229120"/>
                </a:lnTo>
                <a:lnTo>
                  <a:pt x="608674" y="1228213"/>
                </a:lnTo>
                <a:lnTo>
                  <a:pt x="616608" y="1227305"/>
                </a:lnTo>
                <a:lnTo>
                  <a:pt x="624089" y="1225944"/>
                </a:lnTo>
                <a:lnTo>
                  <a:pt x="631570" y="1224810"/>
                </a:lnTo>
                <a:lnTo>
                  <a:pt x="638824" y="1223449"/>
                </a:lnTo>
                <a:lnTo>
                  <a:pt x="645852" y="1221861"/>
                </a:lnTo>
                <a:lnTo>
                  <a:pt x="652880" y="1220273"/>
                </a:lnTo>
                <a:lnTo>
                  <a:pt x="659454" y="1218232"/>
                </a:lnTo>
                <a:lnTo>
                  <a:pt x="666028" y="1216191"/>
                </a:lnTo>
                <a:lnTo>
                  <a:pt x="672375" y="1214149"/>
                </a:lnTo>
                <a:lnTo>
                  <a:pt x="678723" y="1211881"/>
                </a:lnTo>
                <a:lnTo>
                  <a:pt x="684617" y="1209386"/>
                </a:lnTo>
                <a:lnTo>
                  <a:pt x="690284" y="1206890"/>
                </a:lnTo>
                <a:lnTo>
                  <a:pt x="695951" y="1203942"/>
                </a:lnTo>
                <a:lnTo>
                  <a:pt x="701392" y="1200993"/>
                </a:lnTo>
                <a:lnTo>
                  <a:pt x="706833" y="1198044"/>
                </a:lnTo>
                <a:lnTo>
                  <a:pt x="711593" y="1194868"/>
                </a:lnTo>
                <a:lnTo>
                  <a:pt x="716581" y="1191693"/>
                </a:lnTo>
                <a:lnTo>
                  <a:pt x="721341" y="1188290"/>
                </a:lnTo>
                <a:lnTo>
                  <a:pt x="725875" y="1184888"/>
                </a:lnTo>
                <a:lnTo>
                  <a:pt x="730182" y="1181486"/>
                </a:lnTo>
                <a:lnTo>
                  <a:pt x="734263" y="1178083"/>
                </a:lnTo>
                <a:lnTo>
                  <a:pt x="738343" y="1174227"/>
                </a:lnTo>
                <a:lnTo>
                  <a:pt x="742197" y="1170825"/>
                </a:lnTo>
                <a:lnTo>
                  <a:pt x="745824" y="1166968"/>
                </a:lnTo>
                <a:lnTo>
                  <a:pt x="749225" y="1163339"/>
                </a:lnTo>
                <a:lnTo>
                  <a:pt x="752625" y="1159256"/>
                </a:lnTo>
                <a:lnTo>
                  <a:pt x="755799" y="1155627"/>
                </a:lnTo>
                <a:lnTo>
                  <a:pt x="758746" y="1151544"/>
                </a:lnTo>
                <a:lnTo>
                  <a:pt x="761466" y="1147461"/>
                </a:lnTo>
                <a:lnTo>
                  <a:pt x="763960" y="1143378"/>
                </a:lnTo>
                <a:lnTo>
                  <a:pt x="766453" y="1139295"/>
                </a:lnTo>
                <a:lnTo>
                  <a:pt x="770760" y="1130676"/>
                </a:lnTo>
                <a:lnTo>
                  <a:pt x="774614" y="1122056"/>
                </a:lnTo>
                <a:lnTo>
                  <a:pt x="777561" y="1113436"/>
                </a:lnTo>
                <a:lnTo>
                  <a:pt x="778921" y="1109354"/>
                </a:lnTo>
                <a:lnTo>
                  <a:pt x="780055" y="1105044"/>
                </a:lnTo>
                <a:lnTo>
                  <a:pt x="781415" y="1100507"/>
                </a:lnTo>
                <a:lnTo>
                  <a:pt x="782322" y="1096424"/>
                </a:lnTo>
                <a:lnTo>
                  <a:pt x="783002" y="1092114"/>
                </a:lnTo>
                <a:lnTo>
                  <a:pt x="783682" y="1087805"/>
                </a:lnTo>
                <a:lnTo>
                  <a:pt x="784135" y="1083495"/>
                </a:lnTo>
                <a:lnTo>
                  <a:pt x="784589" y="1079185"/>
                </a:lnTo>
                <a:lnTo>
                  <a:pt x="784816" y="1074875"/>
                </a:lnTo>
                <a:lnTo>
                  <a:pt x="784816" y="1070339"/>
                </a:lnTo>
                <a:lnTo>
                  <a:pt x="784589" y="1061719"/>
                </a:lnTo>
                <a:lnTo>
                  <a:pt x="784135" y="1053326"/>
                </a:lnTo>
                <a:lnTo>
                  <a:pt x="783229" y="1045161"/>
                </a:lnTo>
                <a:lnTo>
                  <a:pt x="781869" y="1037222"/>
                </a:lnTo>
                <a:lnTo>
                  <a:pt x="779828" y="1029509"/>
                </a:lnTo>
                <a:lnTo>
                  <a:pt x="777788" y="1022251"/>
                </a:lnTo>
                <a:lnTo>
                  <a:pt x="775294" y="1014992"/>
                </a:lnTo>
                <a:lnTo>
                  <a:pt x="772347" y="1007960"/>
                </a:lnTo>
                <a:lnTo>
                  <a:pt x="769174" y="1001156"/>
                </a:lnTo>
                <a:lnTo>
                  <a:pt x="765320" y="994577"/>
                </a:lnTo>
                <a:lnTo>
                  <a:pt x="761466" y="988226"/>
                </a:lnTo>
                <a:lnTo>
                  <a:pt x="756705" y="982329"/>
                </a:lnTo>
                <a:lnTo>
                  <a:pt x="752172" y="976431"/>
                </a:lnTo>
                <a:lnTo>
                  <a:pt x="746731" y="970987"/>
                </a:lnTo>
                <a:lnTo>
                  <a:pt x="741064" y="965543"/>
                </a:lnTo>
                <a:lnTo>
                  <a:pt x="734943" y="960553"/>
                </a:lnTo>
                <a:lnTo>
                  <a:pt x="728822" y="955563"/>
                </a:lnTo>
                <a:lnTo>
                  <a:pt x="722248" y="950572"/>
                </a:lnTo>
                <a:lnTo>
                  <a:pt x="715220" y="946036"/>
                </a:lnTo>
                <a:lnTo>
                  <a:pt x="708193" y="941272"/>
                </a:lnTo>
                <a:lnTo>
                  <a:pt x="700712" y="936509"/>
                </a:lnTo>
                <a:lnTo>
                  <a:pt x="693004" y="932199"/>
                </a:lnTo>
                <a:lnTo>
                  <a:pt x="685070" y="927889"/>
                </a:lnTo>
                <a:lnTo>
                  <a:pt x="676456" y="923806"/>
                </a:lnTo>
                <a:lnTo>
                  <a:pt x="668068" y="919497"/>
                </a:lnTo>
                <a:lnTo>
                  <a:pt x="659227" y="915641"/>
                </a:lnTo>
                <a:lnTo>
                  <a:pt x="650159" y="911558"/>
                </a:lnTo>
                <a:lnTo>
                  <a:pt x="641091" y="907475"/>
                </a:lnTo>
                <a:lnTo>
                  <a:pt x="631117" y="903845"/>
                </a:lnTo>
                <a:lnTo>
                  <a:pt x="621369" y="899989"/>
                </a:lnTo>
                <a:lnTo>
                  <a:pt x="611394" y="896587"/>
                </a:lnTo>
                <a:lnTo>
                  <a:pt x="600740" y="892958"/>
                </a:lnTo>
                <a:lnTo>
                  <a:pt x="600740" y="785894"/>
                </a:lnTo>
                <a:lnTo>
                  <a:pt x="612755" y="788616"/>
                </a:lnTo>
                <a:lnTo>
                  <a:pt x="624543" y="792018"/>
                </a:lnTo>
                <a:lnTo>
                  <a:pt x="636331" y="795421"/>
                </a:lnTo>
                <a:lnTo>
                  <a:pt x="647892" y="799504"/>
                </a:lnTo>
                <a:lnTo>
                  <a:pt x="659227" y="803813"/>
                </a:lnTo>
                <a:lnTo>
                  <a:pt x="670562" y="808577"/>
                </a:lnTo>
                <a:lnTo>
                  <a:pt x="681443" y="813794"/>
                </a:lnTo>
                <a:lnTo>
                  <a:pt x="692324" y="819465"/>
                </a:lnTo>
                <a:lnTo>
                  <a:pt x="702752" y="824909"/>
                </a:lnTo>
                <a:lnTo>
                  <a:pt x="712727" y="830806"/>
                </a:lnTo>
                <a:lnTo>
                  <a:pt x="722475" y="836477"/>
                </a:lnTo>
                <a:lnTo>
                  <a:pt x="731542" y="842148"/>
                </a:lnTo>
                <a:lnTo>
                  <a:pt x="740157" y="847592"/>
                </a:lnTo>
                <a:lnTo>
                  <a:pt x="748318" y="853262"/>
                </a:lnTo>
                <a:lnTo>
                  <a:pt x="756025" y="858933"/>
                </a:lnTo>
                <a:lnTo>
                  <a:pt x="763280" y="864604"/>
                </a:lnTo>
                <a:lnTo>
                  <a:pt x="763280" y="748240"/>
                </a:lnTo>
                <a:lnTo>
                  <a:pt x="752625" y="741889"/>
                </a:lnTo>
                <a:lnTo>
                  <a:pt x="741744" y="735764"/>
                </a:lnTo>
                <a:lnTo>
                  <a:pt x="731316" y="730547"/>
                </a:lnTo>
                <a:lnTo>
                  <a:pt x="720888" y="725103"/>
                </a:lnTo>
                <a:lnTo>
                  <a:pt x="710913" y="720340"/>
                </a:lnTo>
                <a:lnTo>
                  <a:pt x="701165" y="716030"/>
                </a:lnTo>
                <a:lnTo>
                  <a:pt x="691644" y="711720"/>
                </a:lnTo>
                <a:lnTo>
                  <a:pt x="682123" y="708318"/>
                </a:lnTo>
                <a:lnTo>
                  <a:pt x="672602" y="704689"/>
                </a:lnTo>
                <a:lnTo>
                  <a:pt x="663081" y="701740"/>
                </a:lnTo>
                <a:lnTo>
                  <a:pt x="653106" y="698791"/>
                </a:lnTo>
                <a:lnTo>
                  <a:pt x="643132" y="696296"/>
                </a:lnTo>
                <a:lnTo>
                  <a:pt x="632930" y="694254"/>
                </a:lnTo>
                <a:lnTo>
                  <a:pt x="622276" y="691986"/>
                </a:lnTo>
                <a:lnTo>
                  <a:pt x="611848" y="690171"/>
                </a:lnTo>
                <a:lnTo>
                  <a:pt x="600740" y="688810"/>
                </a:lnTo>
                <a:lnTo>
                  <a:pt x="600740" y="654332"/>
                </a:lnTo>
                <a:lnTo>
                  <a:pt x="538626" y="654332"/>
                </a:lnTo>
                <a:close/>
                <a:moveTo>
                  <a:pt x="549280" y="371475"/>
                </a:moveTo>
                <a:lnTo>
                  <a:pt x="564015" y="371475"/>
                </a:lnTo>
                <a:lnTo>
                  <a:pt x="577844" y="371475"/>
                </a:lnTo>
                <a:lnTo>
                  <a:pt x="591219" y="371929"/>
                </a:lnTo>
                <a:lnTo>
                  <a:pt x="604594" y="372609"/>
                </a:lnTo>
                <a:lnTo>
                  <a:pt x="617515" y="373743"/>
                </a:lnTo>
                <a:lnTo>
                  <a:pt x="630210" y="375104"/>
                </a:lnTo>
                <a:lnTo>
                  <a:pt x="642905" y="376692"/>
                </a:lnTo>
                <a:lnTo>
                  <a:pt x="655373" y="378507"/>
                </a:lnTo>
                <a:lnTo>
                  <a:pt x="667388" y="380775"/>
                </a:lnTo>
                <a:lnTo>
                  <a:pt x="679403" y="383497"/>
                </a:lnTo>
                <a:lnTo>
                  <a:pt x="691191" y="386219"/>
                </a:lnTo>
                <a:lnTo>
                  <a:pt x="702752" y="389168"/>
                </a:lnTo>
                <a:lnTo>
                  <a:pt x="714314" y="392797"/>
                </a:lnTo>
                <a:lnTo>
                  <a:pt x="725422" y="396426"/>
                </a:lnTo>
                <a:lnTo>
                  <a:pt x="736530" y="400509"/>
                </a:lnTo>
                <a:lnTo>
                  <a:pt x="747184" y="405046"/>
                </a:lnTo>
                <a:lnTo>
                  <a:pt x="757839" y="409582"/>
                </a:lnTo>
                <a:lnTo>
                  <a:pt x="768267" y="414573"/>
                </a:lnTo>
                <a:lnTo>
                  <a:pt x="778468" y="420017"/>
                </a:lnTo>
                <a:lnTo>
                  <a:pt x="788669" y="425461"/>
                </a:lnTo>
                <a:lnTo>
                  <a:pt x="798644" y="431358"/>
                </a:lnTo>
                <a:lnTo>
                  <a:pt x="808392" y="437709"/>
                </a:lnTo>
                <a:lnTo>
                  <a:pt x="818140" y="444288"/>
                </a:lnTo>
                <a:lnTo>
                  <a:pt x="827434" y="451092"/>
                </a:lnTo>
                <a:lnTo>
                  <a:pt x="836729" y="458351"/>
                </a:lnTo>
                <a:lnTo>
                  <a:pt x="845796" y="466063"/>
                </a:lnTo>
                <a:lnTo>
                  <a:pt x="854864" y="473775"/>
                </a:lnTo>
                <a:lnTo>
                  <a:pt x="863705" y="481941"/>
                </a:lnTo>
                <a:lnTo>
                  <a:pt x="872319" y="490561"/>
                </a:lnTo>
                <a:lnTo>
                  <a:pt x="880934" y="499407"/>
                </a:lnTo>
                <a:lnTo>
                  <a:pt x="889095" y="508707"/>
                </a:lnTo>
                <a:lnTo>
                  <a:pt x="897483" y="518234"/>
                </a:lnTo>
                <a:lnTo>
                  <a:pt x="905417" y="527988"/>
                </a:lnTo>
                <a:lnTo>
                  <a:pt x="913351" y="538422"/>
                </a:lnTo>
                <a:lnTo>
                  <a:pt x="921512" y="548856"/>
                </a:lnTo>
                <a:lnTo>
                  <a:pt x="929220" y="559744"/>
                </a:lnTo>
                <a:lnTo>
                  <a:pt x="936701" y="571086"/>
                </a:lnTo>
                <a:lnTo>
                  <a:pt x="944182" y="582654"/>
                </a:lnTo>
                <a:lnTo>
                  <a:pt x="951436" y="594449"/>
                </a:lnTo>
                <a:lnTo>
                  <a:pt x="958690" y="606925"/>
                </a:lnTo>
                <a:lnTo>
                  <a:pt x="965944" y="619627"/>
                </a:lnTo>
                <a:lnTo>
                  <a:pt x="972745" y="632330"/>
                </a:lnTo>
                <a:lnTo>
                  <a:pt x="979546" y="645713"/>
                </a:lnTo>
                <a:lnTo>
                  <a:pt x="986347" y="659549"/>
                </a:lnTo>
                <a:lnTo>
                  <a:pt x="993148" y="673613"/>
                </a:lnTo>
                <a:lnTo>
                  <a:pt x="999722" y="687903"/>
                </a:lnTo>
                <a:lnTo>
                  <a:pt x="1006069" y="702647"/>
                </a:lnTo>
                <a:lnTo>
                  <a:pt x="1012643" y="717845"/>
                </a:lnTo>
                <a:lnTo>
                  <a:pt x="1018991" y="733269"/>
                </a:lnTo>
                <a:lnTo>
                  <a:pt x="1025111" y="748920"/>
                </a:lnTo>
                <a:lnTo>
                  <a:pt x="1031005" y="765252"/>
                </a:lnTo>
                <a:lnTo>
                  <a:pt x="1037126" y="781584"/>
                </a:lnTo>
                <a:lnTo>
                  <a:pt x="1043247" y="798823"/>
                </a:lnTo>
                <a:lnTo>
                  <a:pt x="1049141" y="816062"/>
                </a:lnTo>
                <a:lnTo>
                  <a:pt x="1054808" y="833528"/>
                </a:lnTo>
                <a:lnTo>
                  <a:pt x="1060476" y="851674"/>
                </a:lnTo>
                <a:lnTo>
                  <a:pt x="1066143" y="870048"/>
                </a:lnTo>
                <a:lnTo>
                  <a:pt x="1071810" y="888875"/>
                </a:lnTo>
                <a:lnTo>
                  <a:pt x="1077478" y="907928"/>
                </a:lnTo>
                <a:lnTo>
                  <a:pt x="1082692" y="927436"/>
                </a:lnTo>
                <a:lnTo>
                  <a:pt x="1088132" y="947624"/>
                </a:lnTo>
                <a:lnTo>
                  <a:pt x="1093573" y="967812"/>
                </a:lnTo>
                <a:lnTo>
                  <a:pt x="1098787" y="988453"/>
                </a:lnTo>
                <a:lnTo>
                  <a:pt x="1109215" y="1030870"/>
                </a:lnTo>
                <a:lnTo>
                  <a:pt x="1112615" y="1046522"/>
                </a:lnTo>
                <a:lnTo>
                  <a:pt x="1115789" y="1061946"/>
                </a:lnTo>
                <a:lnTo>
                  <a:pt x="1118056" y="1076917"/>
                </a:lnTo>
                <a:lnTo>
                  <a:pt x="1119870" y="1091888"/>
                </a:lnTo>
                <a:lnTo>
                  <a:pt x="1121456" y="1106405"/>
                </a:lnTo>
                <a:lnTo>
                  <a:pt x="1122136" y="1120922"/>
                </a:lnTo>
                <a:lnTo>
                  <a:pt x="1122363" y="1134985"/>
                </a:lnTo>
                <a:lnTo>
                  <a:pt x="1122136" y="1148822"/>
                </a:lnTo>
                <a:lnTo>
                  <a:pt x="1121456" y="1162659"/>
                </a:lnTo>
                <a:lnTo>
                  <a:pt x="1120096" y="1176042"/>
                </a:lnTo>
                <a:lnTo>
                  <a:pt x="1118509" y="1188971"/>
                </a:lnTo>
                <a:lnTo>
                  <a:pt x="1116469" y="1201900"/>
                </a:lnTo>
                <a:lnTo>
                  <a:pt x="1113749" y="1214603"/>
                </a:lnTo>
                <a:lnTo>
                  <a:pt x="1110575" y="1227078"/>
                </a:lnTo>
                <a:lnTo>
                  <a:pt x="1107175" y="1239100"/>
                </a:lnTo>
                <a:lnTo>
                  <a:pt x="1103321" y="1250896"/>
                </a:lnTo>
                <a:lnTo>
                  <a:pt x="1098787" y="1262464"/>
                </a:lnTo>
                <a:lnTo>
                  <a:pt x="1094026" y="1274032"/>
                </a:lnTo>
                <a:lnTo>
                  <a:pt x="1088812" y="1284920"/>
                </a:lnTo>
                <a:lnTo>
                  <a:pt x="1083145" y="1296035"/>
                </a:lnTo>
                <a:lnTo>
                  <a:pt x="1077251" y="1306469"/>
                </a:lnTo>
                <a:lnTo>
                  <a:pt x="1070904" y="1317130"/>
                </a:lnTo>
                <a:lnTo>
                  <a:pt x="1064103" y="1327110"/>
                </a:lnTo>
                <a:lnTo>
                  <a:pt x="1056849" y="1336864"/>
                </a:lnTo>
                <a:lnTo>
                  <a:pt x="1049368" y="1346845"/>
                </a:lnTo>
                <a:lnTo>
                  <a:pt x="1041660" y="1356145"/>
                </a:lnTo>
                <a:lnTo>
                  <a:pt x="1033499" y="1365218"/>
                </a:lnTo>
                <a:lnTo>
                  <a:pt x="1024658" y="1374064"/>
                </a:lnTo>
                <a:lnTo>
                  <a:pt x="1015817" y="1382911"/>
                </a:lnTo>
                <a:lnTo>
                  <a:pt x="1006749" y="1391303"/>
                </a:lnTo>
                <a:lnTo>
                  <a:pt x="997228" y="1399469"/>
                </a:lnTo>
                <a:lnTo>
                  <a:pt x="987253" y="1407408"/>
                </a:lnTo>
                <a:lnTo>
                  <a:pt x="977279" y="1415121"/>
                </a:lnTo>
                <a:lnTo>
                  <a:pt x="967078" y="1422606"/>
                </a:lnTo>
                <a:lnTo>
                  <a:pt x="956196" y="1429638"/>
                </a:lnTo>
                <a:lnTo>
                  <a:pt x="945315" y="1436669"/>
                </a:lnTo>
                <a:lnTo>
                  <a:pt x="934207" y="1443474"/>
                </a:lnTo>
                <a:lnTo>
                  <a:pt x="922872" y="1449826"/>
                </a:lnTo>
                <a:lnTo>
                  <a:pt x="911084" y="1455950"/>
                </a:lnTo>
                <a:lnTo>
                  <a:pt x="899296" y="1461848"/>
                </a:lnTo>
                <a:lnTo>
                  <a:pt x="887055" y="1467745"/>
                </a:lnTo>
                <a:lnTo>
                  <a:pt x="874586" y="1473189"/>
                </a:lnTo>
                <a:lnTo>
                  <a:pt x="862118" y="1478179"/>
                </a:lnTo>
                <a:lnTo>
                  <a:pt x="849197" y="1483396"/>
                </a:lnTo>
                <a:lnTo>
                  <a:pt x="836275" y="1488160"/>
                </a:lnTo>
                <a:lnTo>
                  <a:pt x="823127" y="1492470"/>
                </a:lnTo>
                <a:lnTo>
                  <a:pt x="809752" y="1496779"/>
                </a:lnTo>
                <a:lnTo>
                  <a:pt x="796377" y="1500862"/>
                </a:lnTo>
                <a:lnTo>
                  <a:pt x="782549" y="1504492"/>
                </a:lnTo>
                <a:lnTo>
                  <a:pt x="768720" y="1508348"/>
                </a:lnTo>
                <a:lnTo>
                  <a:pt x="754892" y="1511523"/>
                </a:lnTo>
                <a:lnTo>
                  <a:pt x="740610" y="1514472"/>
                </a:lnTo>
                <a:lnTo>
                  <a:pt x="726555" y="1517194"/>
                </a:lnTo>
                <a:lnTo>
                  <a:pt x="712047" y="1519689"/>
                </a:lnTo>
                <a:lnTo>
                  <a:pt x="697538" y="1521958"/>
                </a:lnTo>
                <a:lnTo>
                  <a:pt x="683030" y="1524226"/>
                </a:lnTo>
                <a:lnTo>
                  <a:pt x="668521" y="1526040"/>
                </a:lnTo>
                <a:lnTo>
                  <a:pt x="653786" y="1527401"/>
                </a:lnTo>
                <a:lnTo>
                  <a:pt x="638824" y="1528762"/>
                </a:lnTo>
                <a:lnTo>
                  <a:pt x="624089" y="1529897"/>
                </a:lnTo>
                <a:lnTo>
                  <a:pt x="609128" y="1530804"/>
                </a:lnTo>
                <a:lnTo>
                  <a:pt x="594166" y="1531484"/>
                </a:lnTo>
                <a:lnTo>
                  <a:pt x="579204" y="1531938"/>
                </a:lnTo>
                <a:lnTo>
                  <a:pt x="564015" y="1531938"/>
                </a:lnTo>
                <a:lnTo>
                  <a:pt x="549054" y="1531938"/>
                </a:lnTo>
                <a:lnTo>
                  <a:pt x="533865" y="1531484"/>
                </a:lnTo>
                <a:lnTo>
                  <a:pt x="518903" y="1530804"/>
                </a:lnTo>
                <a:lnTo>
                  <a:pt x="503941" y="1529670"/>
                </a:lnTo>
                <a:lnTo>
                  <a:pt x="488980" y="1528309"/>
                </a:lnTo>
                <a:lnTo>
                  <a:pt x="474018" y="1526948"/>
                </a:lnTo>
                <a:lnTo>
                  <a:pt x="459056" y="1525133"/>
                </a:lnTo>
                <a:lnTo>
                  <a:pt x="444321" y="1523319"/>
                </a:lnTo>
                <a:lnTo>
                  <a:pt x="429359" y="1520823"/>
                </a:lnTo>
                <a:lnTo>
                  <a:pt x="414851" y="1518328"/>
                </a:lnTo>
                <a:lnTo>
                  <a:pt x="400115" y="1515606"/>
                </a:lnTo>
                <a:lnTo>
                  <a:pt x="385607" y="1512204"/>
                </a:lnTo>
                <a:lnTo>
                  <a:pt x="371325" y="1509028"/>
                </a:lnTo>
                <a:lnTo>
                  <a:pt x="357044" y="1505172"/>
                </a:lnTo>
                <a:lnTo>
                  <a:pt x="342989" y="1501543"/>
                </a:lnTo>
                <a:lnTo>
                  <a:pt x="329160" y="1497233"/>
                </a:lnTo>
                <a:lnTo>
                  <a:pt x="315332" y="1492696"/>
                </a:lnTo>
                <a:lnTo>
                  <a:pt x="301730" y="1488160"/>
                </a:lnTo>
                <a:lnTo>
                  <a:pt x="288129" y="1483170"/>
                </a:lnTo>
                <a:lnTo>
                  <a:pt x="274754" y="1477952"/>
                </a:lnTo>
                <a:lnTo>
                  <a:pt x="261832" y="1472735"/>
                </a:lnTo>
                <a:lnTo>
                  <a:pt x="248910" y="1466838"/>
                </a:lnTo>
                <a:lnTo>
                  <a:pt x="235988" y="1460940"/>
                </a:lnTo>
                <a:lnTo>
                  <a:pt x="223520" y="1454816"/>
                </a:lnTo>
                <a:lnTo>
                  <a:pt x="211505" y="1448238"/>
                </a:lnTo>
                <a:lnTo>
                  <a:pt x="199264" y="1441660"/>
                </a:lnTo>
                <a:lnTo>
                  <a:pt x="187703" y="1434855"/>
                </a:lnTo>
                <a:lnTo>
                  <a:pt x="176141" y="1427596"/>
                </a:lnTo>
                <a:lnTo>
                  <a:pt x="164806" y="1420111"/>
                </a:lnTo>
                <a:lnTo>
                  <a:pt x="153925" y="1412399"/>
                </a:lnTo>
                <a:lnTo>
                  <a:pt x="143497" y="1404233"/>
                </a:lnTo>
                <a:lnTo>
                  <a:pt x="132843" y="1396067"/>
                </a:lnTo>
                <a:lnTo>
                  <a:pt x="122868" y="1387674"/>
                </a:lnTo>
                <a:lnTo>
                  <a:pt x="113120" y="1379055"/>
                </a:lnTo>
                <a:lnTo>
                  <a:pt x="103826" y="1370208"/>
                </a:lnTo>
                <a:lnTo>
                  <a:pt x="94758" y="1361135"/>
                </a:lnTo>
                <a:lnTo>
                  <a:pt x="86144" y="1351608"/>
                </a:lnTo>
                <a:lnTo>
                  <a:pt x="77756" y="1342081"/>
                </a:lnTo>
                <a:lnTo>
                  <a:pt x="69822" y="1332328"/>
                </a:lnTo>
                <a:lnTo>
                  <a:pt x="62341" y="1322120"/>
                </a:lnTo>
                <a:lnTo>
                  <a:pt x="55086" y="1311913"/>
                </a:lnTo>
                <a:lnTo>
                  <a:pt x="48286" y="1301479"/>
                </a:lnTo>
                <a:lnTo>
                  <a:pt x="41711" y="1290591"/>
                </a:lnTo>
                <a:lnTo>
                  <a:pt x="35817" y="1279703"/>
                </a:lnTo>
                <a:lnTo>
                  <a:pt x="30150" y="1268361"/>
                </a:lnTo>
                <a:lnTo>
                  <a:pt x="25163" y="1257020"/>
                </a:lnTo>
                <a:lnTo>
                  <a:pt x="20402" y="1245225"/>
                </a:lnTo>
                <a:lnTo>
                  <a:pt x="16095" y="1233203"/>
                </a:lnTo>
                <a:lnTo>
                  <a:pt x="12468" y="1221181"/>
                </a:lnTo>
                <a:lnTo>
                  <a:pt x="9068" y="1208932"/>
                </a:lnTo>
                <a:lnTo>
                  <a:pt x="6347" y="1196229"/>
                </a:lnTo>
                <a:lnTo>
                  <a:pt x="4080" y="1183527"/>
                </a:lnTo>
                <a:lnTo>
                  <a:pt x="2493" y="1170371"/>
                </a:lnTo>
                <a:lnTo>
                  <a:pt x="907" y="1157215"/>
                </a:lnTo>
                <a:lnTo>
                  <a:pt x="226" y="1143605"/>
                </a:lnTo>
                <a:lnTo>
                  <a:pt x="0" y="1129995"/>
                </a:lnTo>
                <a:lnTo>
                  <a:pt x="453" y="1116158"/>
                </a:lnTo>
                <a:lnTo>
                  <a:pt x="1133" y="1102095"/>
                </a:lnTo>
                <a:lnTo>
                  <a:pt x="2947" y="1087805"/>
                </a:lnTo>
                <a:lnTo>
                  <a:pt x="4760" y="1073288"/>
                </a:lnTo>
                <a:lnTo>
                  <a:pt x="7481" y="1058544"/>
                </a:lnTo>
                <a:lnTo>
                  <a:pt x="10654" y="1043573"/>
                </a:lnTo>
                <a:lnTo>
                  <a:pt x="14508" y="1028375"/>
                </a:lnTo>
                <a:lnTo>
                  <a:pt x="19042" y="1012951"/>
                </a:lnTo>
                <a:lnTo>
                  <a:pt x="29697" y="978473"/>
                </a:lnTo>
                <a:lnTo>
                  <a:pt x="40578" y="944448"/>
                </a:lnTo>
                <a:lnTo>
                  <a:pt x="51233" y="911104"/>
                </a:lnTo>
                <a:lnTo>
                  <a:pt x="62114" y="878667"/>
                </a:lnTo>
                <a:lnTo>
                  <a:pt x="73222" y="846684"/>
                </a:lnTo>
                <a:lnTo>
                  <a:pt x="84557" y="815608"/>
                </a:lnTo>
                <a:lnTo>
                  <a:pt x="95891" y="785213"/>
                </a:lnTo>
                <a:lnTo>
                  <a:pt x="101785" y="770469"/>
                </a:lnTo>
                <a:lnTo>
                  <a:pt x="107679" y="755725"/>
                </a:lnTo>
                <a:lnTo>
                  <a:pt x="113574" y="741435"/>
                </a:lnTo>
                <a:lnTo>
                  <a:pt x="119468" y="727145"/>
                </a:lnTo>
                <a:lnTo>
                  <a:pt x="125588" y="713081"/>
                </a:lnTo>
                <a:lnTo>
                  <a:pt x="131936" y="699245"/>
                </a:lnTo>
                <a:lnTo>
                  <a:pt x="138283" y="685635"/>
                </a:lnTo>
                <a:lnTo>
                  <a:pt x="144631" y="672479"/>
                </a:lnTo>
                <a:lnTo>
                  <a:pt x="151205" y="659322"/>
                </a:lnTo>
                <a:lnTo>
                  <a:pt x="157552" y="646393"/>
                </a:lnTo>
                <a:lnTo>
                  <a:pt x="164353" y="633691"/>
                </a:lnTo>
                <a:lnTo>
                  <a:pt x="171381" y="621669"/>
                </a:lnTo>
                <a:lnTo>
                  <a:pt x="178181" y="609420"/>
                </a:lnTo>
                <a:lnTo>
                  <a:pt x="185436" y="597625"/>
                </a:lnTo>
                <a:lnTo>
                  <a:pt x="192463" y="585830"/>
                </a:lnTo>
                <a:lnTo>
                  <a:pt x="199944" y="574488"/>
                </a:lnTo>
                <a:lnTo>
                  <a:pt x="207425" y="563600"/>
                </a:lnTo>
                <a:lnTo>
                  <a:pt x="215133" y="552712"/>
                </a:lnTo>
                <a:lnTo>
                  <a:pt x="222840" y="542051"/>
                </a:lnTo>
                <a:lnTo>
                  <a:pt x="230774" y="531844"/>
                </a:lnTo>
                <a:lnTo>
                  <a:pt x="238935" y="521863"/>
                </a:lnTo>
                <a:lnTo>
                  <a:pt x="247324" y="512110"/>
                </a:lnTo>
                <a:lnTo>
                  <a:pt x="255711" y="502810"/>
                </a:lnTo>
                <a:lnTo>
                  <a:pt x="264326" y="493736"/>
                </a:lnTo>
                <a:lnTo>
                  <a:pt x="272940" y="484663"/>
                </a:lnTo>
                <a:lnTo>
                  <a:pt x="282008" y="476271"/>
                </a:lnTo>
                <a:lnTo>
                  <a:pt x="291076" y="468105"/>
                </a:lnTo>
                <a:lnTo>
                  <a:pt x="300597" y="460166"/>
                </a:lnTo>
                <a:lnTo>
                  <a:pt x="310118" y="452453"/>
                </a:lnTo>
                <a:lnTo>
                  <a:pt x="319639" y="445195"/>
                </a:lnTo>
                <a:lnTo>
                  <a:pt x="329840" y="438163"/>
                </a:lnTo>
                <a:lnTo>
                  <a:pt x="339815" y="431585"/>
                </a:lnTo>
                <a:lnTo>
                  <a:pt x="350243" y="425234"/>
                </a:lnTo>
                <a:lnTo>
                  <a:pt x="360897" y="419336"/>
                </a:lnTo>
                <a:lnTo>
                  <a:pt x="371552" y="413665"/>
                </a:lnTo>
                <a:lnTo>
                  <a:pt x="382660" y="408222"/>
                </a:lnTo>
                <a:lnTo>
                  <a:pt x="393995" y="403231"/>
                </a:lnTo>
                <a:lnTo>
                  <a:pt x="405556" y="398695"/>
                </a:lnTo>
                <a:lnTo>
                  <a:pt x="417344" y="394385"/>
                </a:lnTo>
                <a:lnTo>
                  <a:pt x="429359" y="390529"/>
                </a:lnTo>
                <a:lnTo>
                  <a:pt x="441601" y="386899"/>
                </a:lnTo>
                <a:lnTo>
                  <a:pt x="454069" y="383724"/>
                </a:lnTo>
                <a:lnTo>
                  <a:pt x="466764" y="380775"/>
                </a:lnTo>
                <a:lnTo>
                  <a:pt x="479912" y="378280"/>
                </a:lnTo>
                <a:lnTo>
                  <a:pt x="493287" y="376238"/>
                </a:lnTo>
                <a:lnTo>
                  <a:pt x="506888" y="374424"/>
                </a:lnTo>
                <a:lnTo>
                  <a:pt x="520717" y="373063"/>
                </a:lnTo>
                <a:lnTo>
                  <a:pt x="534772" y="372156"/>
                </a:lnTo>
                <a:lnTo>
                  <a:pt x="549280" y="371475"/>
                </a:lnTo>
                <a:close/>
                <a:moveTo>
                  <a:pt x="455387" y="0"/>
                </a:moveTo>
                <a:lnTo>
                  <a:pt x="463542" y="227"/>
                </a:lnTo>
                <a:lnTo>
                  <a:pt x="471471" y="682"/>
                </a:lnTo>
                <a:lnTo>
                  <a:pt x="479174" y="1591"/>
                </a:lnTo>
                <a:lnTo>
                  <a:pt x="486423" y="2500"/>
                </a:lnTo>
                <a:lnTo>
                  <a:pt x="493446" y="3863"/>
                </a:lnTo>
                <a:lnTo>
                  <a:pt x="500242" y="5681"/>
                </a:lnTo>
                <a:lnTo>
                  <a:pt x="506812" y="7499"/>
                </a:lnTo>
                <a:lnTo>
                  <a:pt x="512702" y="9317"/>
                </a:lnTo>
                <a:lnTo>
                  <a:pt x="518592" y="11362"/>
                </a:lnTo>
                <a:lnTo>
                  <a:pt x="524256" y="13861"/>
                </a:lnTo>
                <a:lnTo>
                  <a:pt x="529466" y="16361"/>
                </a:lnTo>
                <a:lnTo>
                  <a:pt x="534450" y="18861"/>
                </a:lnTo>
                <a:lnTo>
                  <a:pt x="539207" y="21587"/>
                </a:lnTo>
                <a:lnTo>
                  <a:pt x="543738" y="24314"/>
                </a:lnTo>
                <a:lnTo>
                  <a:pt x="547816" y="27268"/>
                </a:lnTo>
                <a:lnTo>
                  <a:pt x="551894" y="29995"/>
                </a:lnTo>
                <a:lnTo>
                  <a:pt x="555292" y="32722"/>
                </a:lnTo>
                <a:lnTo>
                  <a:pt x="558916" y="35676"/>
                </a:lnTo>
                <a:lnTo>
                  <a:pt x="564807" y="40903"/>
                </a:lnTo>
                <a:lnTo>
                  <a:pt x="569790" y="45902"/>
                </a:lnTo>
                <a:lnTo>
                  <a:pt x="574095" y="50674"/>
                </a:lnTo>
                <a:lnTo>
                  <a:pt x="577040" y="54310"/>
                </a:lnTo>
                <a:lnTo>
                  <a:pt x="579079" y="57491"/>
                </a:lnTo>
                <a:lnTo>
                  <a:pt x="581118" y="59990"/>
                </a:lnTo>
                <a:lnTo>
                  <a:pt x="590406" y="51810"/>
                </a:lnTo>
                <a:lnTo>
                  <a:pt x="599467" y="44311"/>
                </a:lnTo>
                <a:lnTo>
                  <a:pt x="608076" y="37494"/>
                </a:lnTo>
                <a:lnTo>
                  <a:pt x="616685" y="31359"/>
                </a:lnTo>
                <a:lnTo>
                  <a:pt x="625293" y="25905"/>
                </a:lnTo>
                <a:lnTo>
                  <a:pt x="633449" y="21360"/>
                </a:lnTo>
                <a:lnTo>
                  <a:pt x="641151" y="17043"/>
                </a:lnTo>
                <a:lnTo>
                  <a:pt x="648854" y="13407"/>
                </a:lnTo>
                <a:lnTo>
                  <a:pt x="656103" y="10226"/>
                </a:lnTo>
                <a:lnTo>
                  <a:pt x="663126" y="7499"/>
                </a:lnTo>
                <a:lnTo>
                  <a:pt x="669922" y="5454"/>
                </a:lnTo>
                <a:lnTo>
                  <a:pt x="676492" y="3409"/>
                </a:lnTo>
                <a:lnTo>
                  <a:pt x="682608" y="2272"/>
                </a:lnTo>
                <a:lnTo>
                  <a:pt x="688498" y="1136"/>
                </a:lnTo>
                <a:lnTo>
                  <a:pt x="694162" y="454"/>
                </a:lnTo>
                <a:lnTo>
                  <a:pt x="699599" y="227"/>
                </a:lnTo>
                <a:lnTo>
                  <a:pt x="704583" y="0"/>
                </a:lnTo>
                <a:lnTo>
                  <a:pt x="709340" y="227"/>
                </a:lnTo>
                <a:lnTo>
                  <a:pt x="713871" y="454"/>
                </a:lnTo>
                <a:lnTo>
                  <a:pt x="717949" y="909"/>
                </a:lnTo>
                <a:lnTo>
                  <a:pt x="721800" y="1591"/>
                </a:lnTo>
                <a:lnTo>
                  <a:pt x="725198" y="2272"/>
                </a:lnTo>
                <a:lnTo>
                  <a:pt x="728596" y="3181"/>
                </a:lnTo>
                <a:lnTo>
                  <a:pt x="731315" y="3863"/>
                </a:lnTo>
                <a:lnTo>
                  <a:pt x="736299" y="5908"/>
                </a:lnTo>
                <a:lnTo>
                  <a:pt x="739697" y="7499"/>
                </a:lnTo>
                <a:lnTo>
                  <a:pt x="742415" y="8862"/>
                </a:lnTo>
                <a:lnTo>
                  <a:pt x="746720" y="13180"/>
                </a:lnTo>
                <a:lnTo>
                  <a:pt x="751024" y="17497"/>
                </a:lnTo>
                <a:lnTo>
                  <a:pt x="754875" y="22269"/>
                </a:lnTo>
                <a:lnTo>
                  <a:pt x="758726" y="27496"/>
                </a:lnTo>
                <a:lnTo>
                  <a:pt x="762124" y="32495"/>
                </a:lnTo>
                <a:lnTo>
                  <a:pt x="765523" y="37949"/>
                </a:lnTo>
                <a:lnTo>
                  <a:pt x="768694" y="43629"/>
                </a:lnTo>
                <a:lnTo>
                  <a:pt x="771639" y="49310"/>
                </a:lnTo>
                <a:lnTo>
                  <a:pt x="774584" y="54764"/>
                </a:lnTo>
                <a:lnTo>
                  <a:pt x="777076" y="60672"/>
                </a:lnTo>
                <a:lnTo>
                  <a:pt x="779342" y="66808"/>
                </a:lnTo>
                <a:lnTo>
                  <a:pt x="781834" y="72716"/>
                </a:lnTo>
                <a:lnTo>
                  <a:pt x="785911" y="84305"/>
                </a:lnTo>
                <a:lnTo>
                  <a:pt x="789536" y="95894"/>
                </a:lnTo>
                <a:lnTo>
                  <a:pt x="792481" y="106801"/>
                </a:lnTo>
                <a:lnTo>
                  <a:pt x="794973" y="117254"/>
                </a:lnTo>
                <a:lnTo>
                  <a:pt x="796785" y="126571"/>
                </a:lnTo>
                <a:lnTo>
                  <a:pt x="798371" y="134524"/>
                </a:lnTo>
                <a:lnTo>
                  <a:pt x="800183" y="146568"/>
                </a:lnTo>
                <a:lnTo>
                  <a:pt x="800636" y="150658"/>
                </a:lnTo>
                <a:lnTo>
                  <a:pt x="805847" y="149294"/>
                </a:lnTo>
                <a:lnTo>
                  <a:pt x="810831" y="147931"/>
                </a:lnTo>
                <a:lnTo>
                  <a:pt x="815362" y="146340"/>
                </a:lnTo>
                <a:lnTo>
                  <a:pt x="820119" y="144522"/>
                </a:lnTo>
                <a:lnTo>
                  <a:pt x="824197" y="142705"/>
                </a:lnTo>
                <a:lnTo>
                  <a:pt x="828275" y="140887"/>
                </a:lnTo>
                <a:lnTo>
                  <a:pt x="832352" y="139069"/>
                </a:lnTo>
                <a:lnTo>
                  <a:pt x="835750" y="136796"/>
                </a:lnTo>
                <a:lnTo>
                  <a:pt x="839375" y="134751"/>
                </a:lnTo>
                <a:lnTo>
                  <a:pt x="842547" y="132706"/>
                </a:lnTo>
                <a:lnTo>
                  <a:pt x="848663" y="128389"/>
                </a:lnTo>
                <a:lnTo>
                  <a:pt x="853647" y="124071"/>
                </a:lnTo>
                <a:lnTo>
                  <a:pt x="858405" y="119754"/>
                </a:lnTo>
                <a:lnTo>
                  <a:pt x="862482" y="115663"/>
                </a:lnTo>
                <a:lnTo>
                  <a:pt x="865654" y="111800"/>
                </a:lnTo>
                <a:lnTo>
                  <a:pt x="868372" y="108392"/>
                </a:lnTo>
                <a:lnTo>
                  <a:pt x="870638" y="105211"/>
                </a:lnTo>
                <a:lnTo>
                  <a:pt x="873130" y="100439"/>
                </a:lnTo>
                <a:lnTo>
                  <a:pt x="874036" y="98848"/>
                </a:lnTo>
                <a:lnTo>
                  <a:pt x="875395" y="106347"/>
                </a:lnTo>
                <a:lnTo>
                  <a:pt x="876755" y="113846"/>
                </a:lnTo>
                <a:lnTo>
                  <a:pt x="877434" y="121117"/>
                </a:lnTo>
                <a:lnTo>
                  <a:pt x="877887" y="128389"/>
                </a:lnTo>
                <a:lnTo>
                  <a:pt x="877887" y="135433"/>
                </a:lnTo>
                <a:lnTo>
                  <a:pt x="877434" y="142250"/>
                </a:lnTo>
                <a:lnTo>
                  <a:pt x="876755" y="149067"/>
                </a:lnTo>
                <a:lnTo>
                  <a:pt x="875622" y="155884"/>
                </a:lnTo>
                <a:lnTo>
                  <a:pt x="874263" y="162474"/>
                </a:lnTo>
                <a:lnTo>
                  <a:pt x="872903" y="168837"/>
                </a:lnTo>
                <a:lnTo>
                  <a:pt x="870864" y="175199"/>
                </a:lnTo>
                <a:lnTo>
                  <a:pt x="868599" y="181335"/>
                </a:lnTo>
                <a:lnTo>
                  <a:pt x="866334" y="187243"/>
                </a:lnTo>
                <a:lnTo>
                  <a:pt x="863615" y="193378"/>
                </a:lnTo>
                <a:lnTo>
                  <a:pt x="860670" y="199287"/>
                </a:lnTo>
                <a:lnTo>
                  <a:pt x="857725" y="204967"/>
                </a:lnTo>
                <a:lnTo>
                  <a:pt x="854327" y="210421"/>
                </a:lnTo>
                <a:lnTo>
                  <a:pt x="850702" y="215875"/>
                </a:lnTo>
                <a:lnTo>
                  <a:pt x="847078" y="221328"/>
                </a:lnTo>
                <a:lnTo>
                  <a:pt x="843000" y="226328"/>
                </a:lnTo>
                <a:lnTo>
                  <a:pt x="838922" y="231554"/>
                </a:lnTo>
                <a:lnTo>
                  <a:pt x="834844" y="236553"/>
                </a:lnTo>
                <a:lnTo>
                  <a:pt x="830313" y="241325"/>
                </a:lnTo>
                <a:lnTo>
                  <a:pt x="826009" y="246097"/>
                </a:lnTo>
                <a:lnTo>
                  <a:pt x="821252" y="250869"/>
                </a:lnTo>
                <a:lnTo>
                  <a:pt x="816494" y="255187"/>
                </a:lnTo>
                <a:lnTo>
                  <a:pt x="811737" y="259731"/>
                </a:lnTo>
                <a:lnTo>
                  <a:pt x="806753" y="264049"/>
                </a:lnTo>
                <a:lnTo>
                  <a:pt x="796785" y="272229"/>
                </a:lnTo>
                <a:lnTo>
                  <a:pt x="786364" y="279955"/>
                </a:lnTo>
                <a:lnTo>
                  <a:pt x="776170" y="287227"/>
                </a:lnTo>
                <a:lnTo>
                  <a:pt x="765749" y="294044"/>
                </a:lnTo>
                <a:lnTo>
                  <a:pt x="755328" y="300180"/>
                </a:lnTo>
                <a:lnTo>
                  <a:pt x="745360" y="305860"/>
                </a:lnTo>
                <a:lnTo>
                  <a:pt x="735619" y="311314"/>
                </a:lnTo>
                <a:lnTo>
                  <a:pt x="725878" y="316313"/>
                </a:lnTo>
                <a:lnTo>
                  <a:pt x="717043" y="320631"/>
                </a:lnTo>
                <a:lnTo>
                  <a:pt x="708661" y="324721"/>
                </a:lnTo>
                <a:lnTo>
                  <a:pt x="700732" y="327902"/>
                </a:lnTo>
                <a:lnTo>
                  <a:pt x="693709" y="331084"/>
                </a:lnTo>
                <a:lnTo>
                  <a:pt x="681929" y="335628"/>
                </a:lnTo>
                <a:lnTo>
                  <a:pt x="674453" y="338583"/>
                </a:lnTo>
                <a:lnTo>
                  <a:pt x="671961" y="339492"/>
                </a:lnTo>
                <a:lnTo>
                  <a:pt x="658142" y="336083"/>
                </a:lnTo>
                <a:lnTo>
                  <a:pt x="644776" y="333583"/>
                </a:lnTo>
                <a:lnTo>
                  <a:pt x="632089" y="331311"/>
                </a:lnTo>
                <a:lnTo>
                  <a:pt x="619630" y="329266"/>
                </a:lnTo>
                <a:lnTo>
                  <a:pt x="607623" y="327675"/>
                </a:lnTo>
                <a:lnTo>
                  <a:pt x="596069" y="326539"/>
                </a:lnTo>
                <a:lnTo>
                  <a:pt x="584969" y="325630"/>
                </a:lnTo>
                <a:lnTo>
                  <a:pt x="574548" y="324948"/>
                </a:lnTo>
                <a:lnTo>
                  <a:pt x="564127" y="324494"/>
                </a:lnTo>
                <a:lnTo>
                  <a:pt x="554612" y="324494"/>
                </a:lnTo>
                <a:lnTo>
                  <a:pt x="545324" y="324494"/>
                </a:lnTo>
                <a:lnTo>
                  <a:pt x="536715" y="324948"/>
                </a:lnTo>
                <a:lnTo>
                  <a:pt x="528333" y="325403"/>
                </a:lnTo>
                <a:lnTo>
                  <a:pt x="520178" y="326085"/>
                </a:lnTo>
                <a:lnTo>
                  <a:pt x="512702" y="326766"/>
                </a:lnTo>
                <a:lnTo>
                  <a:pt x="505679" y="327675"/>
                </a:lnTo>
                <a:lnTo>
                  <a:pt x="499109" y="328811"/>
                </a:lnTo>
                <a:lnTo>
                  <a:pt x="492993" y="329948"/>
                </a:lnTo>
                <a:lnTo>
                  <a:pt x="487329" y="331311"/>
                </a:lnTo>
                <a:lnTo>
                  <a:pt x="481892" y="332447"/>
                </a:lnTo>
                <a:lnTo>
                  <a:pt x="472604" y="334947"/>
                </a:lnTo>
                <a:lnTo>
                  <a:pt x="465128" y="337219"/>
                </a:lnTo>
                <a:lnTo>
                  <a:pt x="459012" y="339719"/>
                </a:lnTo>
                <a:lnTo>
                  <a:pt x="454934" y="341309"/>
                </a:lnTo>
                <a:lnTo>
                  <a:pt x="451536" y="342900"/>
                </a:lnTo>
                <a:lnTo>
                  <a:pt x="445646" y="337219"/>
                </a:lnTo>
                <a:lnTo>
                  <a:pt x="439529" y="331311"/>
                </a:lnTo>
                <a:lnTo>
                  <a:pt x="425710" y="318813"/>
                </a:lnTo>
                <a:lnTo>
                  <a:pt x="410532" y="305860"/>
                </a:lnTo>
                <a:lnTo>
                  <a:pt x="394221" y="292454"/>
                </a:lnTo>
                <a:lnTo>
                  <a:pt x="377456" y="279274"/>
                </a:lnTo>
                <a:lnTo>
                  <a:pt x="360239" y="266094"/>
                </a:lnTo>
                <a:lnTo>
                  <a:pt x="343249" y="252914"/>
                </a:lnTo>
                <a:lnTo>
                  <a:pt x="326258" y="240416"/>
                </a:lnTo>
                <a:lnTo>
                  <a:pt x="295222" y="217693"/>
                </a:lnTo>
                <a:lnTo>
                  <a:pt x="269849" y="199514"/>
                </a:lnTo>
                <a:lnTo>
                  <a:pt x="252405" y="187243"/>
                </a:lnTo>
                <a:lnTo>
                  <a:pt x="246062" y="183153"/>
                </a:lnTo>
                <a:lnTo>
                  <a:pt x="251726" y="176563"/>
                </a:lnTo>
                <a:lnTo>
                  <a:pt x="257616" y="170655"/>
                </a:lnTo>
                <a:lnTo>
                  <a:pt x="263506" y="165428"/>
                </a:lnTo>
                <a:lnTo>
                  <a:pt x="269623" y="160656"/>
                </a:lnTo>
                <a:lnTo>
                  <a:pt x="275286" y="156339"/>
                </a:lnTo>
                <a:lnTo>
                  <a:pt x="281629" y="152476"/>
                </a:lnTo>
                <a:lnTo>
                  <a:pt x="287746" y="149294"/>
                </a:lnTo>
                <a:lnTo>
                  <a:pt x="293863" y="146568"/>
                </a:lnTo>
                <a:lnTo>
                  <a:pt x="299979" y="144068"/>
                </a:lnTo>
                <a:lnTo>
                  <a:pt x="306096" y="142023"/>
                </a:lnTo>
                <a:lnTo>
                  <a:pt x="311986" y="140432"/>
                </a:lnTo>
                <a:lnTo>
                  <a:pt x="317876" y="139069"/>
                </a:lnTo>
                <a:lnTo>
                  <a:pt x="323766" y="138160"/>
                </a:lnTo>
                <a:lnTo>
                  <a:pt x="329656" y="137024"/>
                </a:lnTo>
                <a:lnTo>
                  <a:pt x="335093" y="136569"/>
                </a:lnTo>
                <a:lnTo>
                  <a:pt x="340530" y="136342"/>
                </a:lnTo>
                <a:lnTo>
                  <a:pt x="345967" y="136342"/>
                </a:lnTo>
                <a:lnTo>
                  <a:pt x="350951" y="136569"/>
                </a:lnTo>
                <a:lnTo>
                  <a:pt x="355708" y="136796"/>
                </a:lnTo>
                <a:lnTo>
                  <a:pt x="360466" y="137251"/>
                </a:lnTo>
                <a:lnTo>
                  <a:pt x="368848" y="138614"/>
                </a:lnTo>
                <a:lnTo>
                  <a:pt x="376097" y="139978"/>
                </a:lnTo>
                <a:lnTo>
                  <a:pt x="382214" y="141341"/>
                </a:lnTo>
                <a:lnTo>
                  <a:pt x="386518" y="142705"/>
                </a:lnTo>
                <a:lnTo>
                  <a:pt x="390369" y="143841"/>
                </a:lnTo>
                <a:lnTo>
                  <a:pt x="389916" y="135888"/>
                </a:lnTo>
                <a:lnTo>
                  <a:pt x="389916" y="127934"/>
                </a:lnTo>
                <a:lnTo>
                  <a:pt x="390369" y="120208"/>
                </a:lnTo>
                <a:lnTo>
                  <a:pt x="391049" y="112482"/>
                </a:lnTo>
                <a:lnTo>
                  <a:pt x="392182" y="105211"/>
                </a:lnTo>
                <a:lnTo>
                  <a:pt x="393767" y="98166"/>
                </a:lnTo>
                <a:lnTo>
                  <a:pt x="395580" y="91122"/>
                </a:lnTo>
                <a:lnTo>
                  <a:pt x="397619" y="84305"/>
                </a:lnTo>
                <a:lnTo>
                  <a:pt x="399884" y="77942"/>
                </a:lnTo>
                <a:lnTo>
                  <a:pt x="402376" y="71807"/>
                </a:lnTo>
                <a:lnTo>
                  <a:pt x="405095" y="65671"/>
                </a:lnTo>
                <a:lnTo>
                  <a:pt x="407813" y="59763"/>
                </a:lnTo>
                <a:lnTo>
                  <a:pt x="410985" y="54310"/>
                </a:lnTo>
                <a:lnTo>
                  <a:pt x="413930" y="49083"/>
                </a:lnTo>
                <a:lnTo>
                  <a:pt x="417101" y="43857"/>
                </a:lnTo>
                <a:lnTo>
                  <a:pt x="420273" y="39085"/>
                </a:lnTo>
                <a:lnTo>
                  <a:pt x="423444" y="34540"/>
                </a:lnTo>
                <a:lnTo>
                  <a:pt x="426616" y="30222"/>
                </a:lnTo>
                <a:lnTo>
                  <a:pt x="432959" y="22496"/>
                </a:lnTo>
                <a:lnTo>
                  <a:pt x="438849" y="15679"/>
                </a:lnTo>
                <a:lnTo>
                  <a:pt x="444060" y="10226"/>
                </a:lnTo>
                <a:lnTo>
                  <a:pt x="448817" y="5908"/>
                </a:lnTo>
                <a:lnTo>
                  <a:pt x="452215" y="2500"/>
                </a:lnTo>
                <a:lnTo>
                  <a:pt x="45538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508" name="KSO_Shape"/>
          <p:cNvSpPr>
            <a:spLocks noChangeAspect="1" noChangeArrowheads="1"/>
          </p:cNvSpPr>
          <p:nvPr/>
        </p:nvSpPr>
        <p:spPr bwMode="auto">
          <a:xfrm>
            <a:off x="7582501" y="3251533"/>
            <a:ext cx="399998" cy="539750"/>
          </a:xfrm>
          <a:custGeom>
            <a:avLst/>
            <a:gdLst>
              <a:gd name="T0" fmla="*/ 17789 w 1125538"/>
              <a:gd name="T1" fmla="*/ 23239 h 1516063"/>
              <a:gd name="T2" fmla="*/ 17949 w 1125538"/>
              <a:gd name="T3" fmla="*/ 23385 h 1516063"/>
              <a:gd name="T4" fmla="*/ 17937 w 1125538"/>
              <a:gd name="T5" fmla="*/ 24206 h 1516063"/>
              <a:gd name="T6" fmla="*/ 17757 w 1125538"/>
              <a:gd name="T7" fmla="*/ 24338 h 1516063"/>
              <a:gd name="T8" fmla="*/ 239 w 1125538"/>
              <a:gd name="T9" fmla="*/ 24346 h 1516063"/>
              <a:gd name="T10" fmla="*/ 43 w 1125538"/>
              <a:gd name="T11" fmla="*/ 24228 h 1516063"/>
              <a:gd name="T12" fmla="*/ 7 w 1125538"/>
              <a:gd name="T13" fmla="*/ 23407 h 1516063"/>
              <a:gd name="T14" fmla="*/ 148 w 1125538"/>
              <a:gd name="T15" fmla="*/ 23249 h 1516063"/>
              <a:gd name="T16" fmla="*/ 3234 w 1125538"/>
              <a:gd name="T17" fmla="*/ 17270 h 1516063"/>
              <a:gd name="T18" fmla="*/ 3486 w 1125538"/>
              <a:gd name="T19" fmla="*/ 17365 h 1516063"/>
              <a:gd name="T20" fmla="*/ 3572 w 1125538"/>
              <a:gd name="T21" fmla="*/ 22130 h 1516063"/>
              <a:gd name="T22" fmla="*/ 3461 w 1125538"/>
              <a:gd name="T23" fmla="*/ 22316 h 1516063"/>
              <a:gd name="T24" fmla="*/ 3194 w 1125538"/>
              <a:gd name="T25" fmla="*/ 22393 h 1516063"/>
              <a:gd name="T26" fmla="*/ 137 w 1125538"/>
              <a:gd name="T27" fmla="*/ 22335 h 1516063"/>
              <a:gd name="T28" fmla="*/ 4 w 1125538"/>
              <a:gd name="T29" fmla="*/ 22156 h 1516063"/>
              <a:gd name="T30" fmla="*/ 69 w 1125538"/>
              <a:gd name="T31" fmla="*/ 17383 h 1516063"/>
              <a:gd name="T32" fmla="*/ 302 w 1125538"/>
              <a:gd name="T33" fmla="*/ 17274 h 1516063"/>
              <a:gd name="T34" fmla="*/ 7893 w 1125538"/>
              <a:gd name="T35" fmla="*/ 14556 h 1516063"/>
              <a:gd name="T36" fmla="*/ 8114 w 1125538"/>
              <a:gd name="T37" fmla="*/ 14752 h 1516063"/>
              <a:gd name="T38" fmla="*/ 8151 w 1125538"/>
              <a:gd name="T39" fmla="*/ 22069 h 1516063"/>
              <a:gd name="T40" fmla="*/ 7995 w 1125538"/>
              <a:gd name="T41" fmla="*/ 22324 h 1516063"/>
              <a:gd name="T42" fmla="*/ 4902 w 1125538"/>
              <a:gd name="T43" fmla="*/ 22389 h 1516063"/>
              <a:gd name="T44" fmla="*/ 4648 w 1125538"/>
              <a:gd name="T45" fmla="*/ 22244 h 1516063"/>
              <a:gd name="T46" fmla="*/ 4561 w 1125538"/>
              <a:gd name="T47" fmla="*/ 14945 h 1516063"/>
              <a:gd name="T48" fmla="*/ 4669 w 1125538"/>
              <a:gd name="T49" fmla="*/ 14657 h 1516063"/>
              <a:gd name="T50" fmla="*/ 9800 w 1125538"/>
              <a:gd name="T51" fmla="*/ 12115 h 1516063"/>
              <a:gd name="T52" fmla="*/ 12889 w 1125538"/>
              <a:gd name="T53" fmla="*/ 12187 h 1516063"/>
              <a:gd name="T54" fmla="*/ 12997 w 1125538"/>
              <a:gd name="T55" fmla="*/ 12482 h 1516063"/>
              <a:gd name="T56" fmla="*/ 12911 w 1125538"/>
              <a:gd name="T57" fmla="*/ 22298 h 1516063"/>
              <a:gd name="T58" fmla="*/ 12622 w 1125538"/>
              <a:gd name="T59" fmla="*/ 22393 h 1516063"/>
              <a:gd name="T60" fmla="*/ 9537 w 1125538"/>
              <a:gd name="T61" fmla="*/ 22320 h 1516063"/>
              <a:gd name="T62" fmla="*/ 9425 w 1125538"/>
              <a:gd name="T63" fmla="*/ 22025 h 1516063"/>
              <a:gd name="T64" fmla="*/ 9511 w 1125538"/>
              <a:gd name="T65" fmla="*/ 12209 h 1516063"/>
              <a:gd name="T66" fmla="*/ 9800 w 1125538"/>
              <a:gd name="T67" fmla="*/ 12115 h 1516063"/>
              <a:gd name="T68" fmla="*/ 17829 w 1125538"/>
              <a:gd name="T69" fmla="*/ 6012 h 1516063"/>
              <a:gd name="T70" fmla="*/ 17963 w 1125538"/>
              <a:gd name="T71" fmla="*/ 6354 h 1516063"/>
              <a:gd name="T72" fmla="*/ 17902 w 1125538"/>
              <a:gd name="T73" fmla="*/ 22229 h 1516063"/>
              <a:gd name="T74" fmla="*/ 17667 w 1125538"/>
              <a:gd name="T75" fmla="*/ 22342 h 1516063"/>
              <a:gd name="T76" fmla="*/ 14528 w 1125538"/>
              <a:gd name="T77" fmla="*/ 22305 h 1516063"/>
              <a:gd name="T78" fmla="*/ 14394 w 1125538"/>
              <a:gd name="T79" fmla="*/ 21959 h 1516063"/>
              <a:gd name="T80" fmla="*/ 14452 w 1125538"/>
              <a:gd name="T81" fmla="*/ 6081 h 1516063"/>
              <a:gd name="T82" fmla="*/ 14690 w 1125538"/>
              <a:gd name="T83" fmla="*/ 5972 h 1516063"/>
              <a:gd name="T84" fmla="*/ 13914 w 1125538"/>
              <a:gd name="T85" fmla="*/ 4018 h 1516063"/>
              <a:gd name="T86" fmla="*/ 13313 w 1125538"/>
              <a:gd name="T87" fmla="*/ 5930 h 1516063"/>
              <a:gd name="T88" fmla="*/ 12530 w 1125538"/>
              <a:gd name="T89" fmla="*/ 7569 h 1516063"/>
              <a:gd name="T90" fmla="*/ 11596 w 1125538"/>
              <a:gd name="T91" fmla="*/ 8950 h 1516063"/>
              <a:gd name="T92" fmla="*/ 10542 w 1125538"/>
              <a:gd name="T93" fmla="*/ 10104 h 1516063"/>
              <a:gd name="T94" fmla="*/ 9404 w 1125538"/>
              <a:gd name="T95" fmla="*/ 11044 h 1516063"/>
              <a:gd name="T96" fmla="*/ 8209 w 1125538"/>
              <a:gd name="T97" fmla="*/ 11791 h 1516063"/>
              <a:gd name="T98" fmla="*/ 6687 w 1125538"/>
              <a:gd name="T99" fmla="*/ 12490 h 1516063"/>
              <a:gd name="T100" fmla="*/ 4329 w 1125538"/>
              <a:gd name="T101" fmla="*/ 13164 h 1516063"/>
              <a:gd name="T102" fmla="*/ 2289 w 1125538"/>
              <a:gd name="T103" fmla="*/ 13430 h 1516063"/>
              <a:gd name="T104" fmla="*/ 471 w 1125538"/>
              <a:gd name="T105" fmla="*/ 13444 h 1516063"/>
              <a:gd name="T106" fmla="*/ 1561 w 1125538"/>
              <a:gd name="T107" fmla="*/ 13233 h 1516063"/>
              <a:gd name="T108" fmla="*/ 3256 w 1125538"/>
              <a:gd name="T109" fmla="*/ 12869 h 1516063"/>
              <a:gd name="T110" fmla="*/ 4782 w 1125538"/>
              <a:gd name="T111" fmla="*/ 12385 h 1516063"/>
              <a:gd name="T112" fmla="*/ 6459 w 1125538"/>
              <a:gd name="T113" fmla="*/ 11645 h 1516063"/>
              <a:gd name="T114" fmla="*/ 8661 w 1125538"/>
              <a:gd name="T115" fmla="*/ 10217 h 1516063"/>
              <a:gd name="T116" fmla="*/ 10339 w 1125538"/>
              <a:gd name="T117" fmla="*/ 8600 h 1516063"/>
              <a:gd name="T118" fmla="*/ 11556 w 1125538"/>
              <a:gd name="T119" fmla="*/ 6935 h 1516063"/>
              <a:gd name="T120" fmla="*/ 12389 w 1125538"/>
              <a:gd name="T121" fmla="*/ 5355 h 1516063"/>
              <a:gd name="T122" fmla="*/ 12994 w 1125538"/>
              <a:gd name="T123" fmla="*/ 3686 h 1516063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125538" h="1516063">
                <a:moveTo>
                  <a:pt x="19039" y="1444625"/>
                </a:moveTo>
                <a:lnTo>
                  <a:pt x="21305" y="1444625"/>
                </a:lnTo>
                <a:lnTo>
                  <a:pt x="1104460" y="1444625"/>
                </a:lnTo>
                <a:lnTo>
                  <a:pt x="1106726" y="1444625"/>
                </a:lnTo>
                <a:lnTo>
                  <a:pt x="1108766" y="1444853"/>
                </a:lnTo>
                <a:lnTo>
                  <a:pt x="1110806" y="1445310"/>
                </a:lnTo>
                <a:lnTo>
                  <a:pt x="1112619" y="1445766"/>
                </a:lnTo>
                <a:lnTo>
                  <a:pt x="1114659" y="1446451"/>
                </a:lnTo>
                <a:lnTo>
                  <a:pt x="1116472" y="1447136"/>
                </a:lnTo>
                <a:lnTo>
                  <a:pt x="1118059" y="1448277"/>
                </a:lnTo>
                <a:lnTo>
                  <a:pt x="1119419" y="1449190"/>
                </a:lnTo>
                <a:lnTo>
                  <a:pt x="1120779" y="1450331"/>
                </a:lnTo>
                <a:lnTo>
                  <a:pt x="1122138" y="1451472"/>
                </a:lnTo>
                <a:lnTo>
                  <a:pt x="1123272" y="1452614"/>
                </a:lnTo>
                <a:lnTo>
                  <a:pt x="1123952" y="1453983"/>
                </a:lnTo>
                <a:lnTo>
                  <a:pt x="1124632" y="1455581"/>
                </a:lnTo>
                <a:lnTo>
                  <a:pt x="1125312" y="1456950"/>
                </a:lnTo>
                <a:lnTo>
                  <a:pt x="1125538" y="1458319"/>
                </a:lnTo>
                <a:lnTo>
                  <a:pt x="1125538" y="1459917"/>
                </a:lnTo>
                <a:lnTo>
                  <a:pt x="1125538" y="1500771"/>
                </a:lnTo>
                <a:lnTo>
                  <a:pt x="1125538" y="1502369"/>
                </a:lnTo>
                <a:lnTo>
                  <a:pt x="1125312" y="1503967"/>
                </a:lnTo>
                <a:lnTo>
                  <a:pt x="1124632" y="1505336"/>
                </a:lnTo>
                <a:lnTo>
                  <a:pt x="1123952" y="1506706"/>
                </a:lnTo>
                <a:lnTo>
                  <a:pt x="1123272" y="1508075"/>
                </a:lnTo>
                <a:lnTo>
                  <a:pt x="1122138" y="1509444"/>
                </a:lnTo>
                <a:lnTo>
                  <a:pt x="1120779" y="1510586"/>
                </a:lnTo>
                <a:lnTo>
                  <a:pt x="1119419" y="1511499"/>
                </a:lnTo>
                <a:lnTo>
                  <a:pt x="1118059" y="1512640"/>
                </a:lnTo>
                <a:lnTo>
                  <a:pt x="1116472" y="1513324"/>
                </a:lnTo>
                <a:lnTo>
                  <a:pt x="1114659" y="1514237"/>
                </a:lnTo>
                <a:lnTo>
                  <a:pt x="1112619" y="1514922"/>
                </a:lnTo>
                <a:lnTo>
                  <a:pt x="1110806" y="1515379"/>
                </a:lnTo>
                <a:lnTo>
                  <a:pt x="1108766" y="1515835"/>
                </a:lnTo>
                <a:lnTo>
                  <a:pt x="1106726" y="1516063"/>
                </a:lnTo>
                <a:lnTo>
                  <a:pt x="1104460" y="1516063"/>
                </a:lnTo>
                <a:lnTo>
                  <a:pt x="21305" y="1516063"/>
                </a:lnTo>
                <a:lnTo>
                  <a:pt x="19039" y="1516063"/>
                </a:lnTo>
                <a:lnTo>
                  <a:pt x="16772" y="1515835"/>
                </a:lnTo>
                <a:lnTo>
                  <a:pt x="14959" y="1515379"/>
                </a:lnTo>
                <a:lnTo>
                  <a:pt x="12919" y="1514922"/>
                </a:lnTo>
                <a:lnTo>
                  <a:pt x="11333" y="1514237"/>
                </a:lnTo>
                <a:lnTo>
                  <a:pt x="9292" y="1513324"/>
                </a:lnTo>
                <a:lnTo>
                  <a:pt x="7706" y="1512640"/>
                </a:lnTo>
                <a:lnTo>
                  <a:pt x="6346" y="1511499"/>
                </a:lnTo>
                <a:lnTo>
                  <a:pt x="4986" y="1510586"/>
                </a:lnTo>
                <a:lnTo>
                  <a:pt x="3853" y="1509444"/>
                </a:lnTo>
                <a:lnTo>
                  <a:pt x="2720" y="1508075"/>
                </a:lnTo>
                <a:lnTo>
                  <a:pt x="1586" y="1506706"/>
                </a:lnTo>
                <a:lnTo>
                  <a:pt x="906" y="1505336"/>
                </a:lnTo>
                <a:lnTo>
                  <a:pt x="453" y="1503967"/>
                </a:lnTo>
                <a:lnTo>
                  <a:pt x="226" y="1502369"/>
                </a:lnTo>
                <a:lnTo>
                  <a:pt x="0" y="1500771"/>
                </a:lnTo>
                <a:lnTo>
                  <a:pt x="0" y="1459917"/>
                </a:lnTo>
                <a:lnTo>
                  <a:pt x="226" y="1458319"/>
                </a:lnTo>
                <a:lnTo>
                  <a:pt x="453" y="1456950"/>
                </a:lnTo>
                <a:lnTo>
                  <a:pt x="906" y="1455581"/>
                </a:lnTo>
                <a:lnTo>
                  <a:pt x="1586" y="1453983"/>
                </a:lnTo>
                <a:lnTo>
                  <a:pt x="2720" y="1452614"/>
                </a:lnTo>
                <a:lnTo>
                  <a:pt x="3853" y="1451472"/>
                </a:lnTo>
                <a:lnTo>
                  <a:pt x="4986" y="1450331"/>
                </a:lnTo>
                <a:lnTo>
                  <a:pt x="6346" y="1449190"/>
                </a:lnTo>
                <a:lnTo>
                  <a:pt x="7706" y="1448277"/>
                </a:lnTo>
                <a:lnTo>
                  <a:pt x="9292" y="1447136"/>
                </a:lnTo>
                <a:lnTo>
                  <a:pt x="11333" y="1446451"/>
                </a:lnTo>
                <a:lnTo>
                  <a:pt x="12919" y="1445766"/>
                </a:lnTo>
                <a:lnTo>
                  <a:pt x="14959" y="1445310"/>
                </a:lnTo>
                <a:lnTo>
                  <a:pt x="16772" y="1444853"/>
                </a:lnTo>
                <a:lnTo>
                  <a:pt x="19039" y="1444625"/>
                </a:lnTo>
                <a:close/>
                <a:moveTo>
                  <a:pt x="23693" y="1074737"/>
                </a:moveTo>
                <a:lnTo>
                  <a:pt x="200146" y="1074737"/>
                </a:lnTo>
                <a:lnTo>
                  <a:pt x="202628" y="1074964"/>
                </a:lnTo>
                <a:lnTo>
                  <a:pt x="204884" y="1075191"/>
                </a:lnTo>
                <a:lnTo>
                  <a:pt x="207141" y="1075419"/>
                </a:lnTo>
                <a:lnTo>
                  <a:pt x="209397" y="1076100"/>
                </a:lnTo>
                <a:lnTo>
                  <a:pt x="211428" y="1076781"/>
                </a:lnTo>
                <a:lnTo>
                  <a:pt x="213233" y="1077690"/>
                </a:lnTo>
                <a:lnTo>
                  <a:pt x="215038" y="1078598"/>
                </a:lnTo>
                <a:lnTo>
                  <a:pt x="216843" y="1079734"/>
                </a:lnTo>
                <a:lnTo>
                  <a:pt x="218423" y="1080869"/>
                </a:lnTo>
                <a:lnTo>
                  <a:pt x="219551" y="1082005"/>
                </a:lnTo>
                <a:lnTo>
                  <a:pt x="220905" y="1083367"/>
                </a:lnTo>
                <a:lnTo>
                  <a:pt x="221807" y="1084957"/>
                </a:lnTo>
                <a:lnTo>
                  <a:pt x="222484" y="1086547"/>
                </a:lnTo>
                <a:lnTo>
                  <a:pt x="223161" y="1087910"/>
                </a:lnTo>
                <a:lnTo>
                  <a:pt x="223387" y="1089499"/>
                </a:lnTo>
                <a:lnTo>
                  <a:pt x="223838" y="1091316"/>
                </a:lnTo>
                <a:lnTo>
                  <a:pt x="223838" y="1377473"/>
                </a:lnTo>
                <a:lnTo>
                  <a:pt x="223387" y="1379063"/>
                </a:lnTo>
                <a:lnTo>
                  <a:pt x="223161" y="1380653"/>
                </a:lnTo>
                <a:lnTo>
                  <a:pt x="222484" y="1382470"/>
                </a:lnTo>
                <a:lnTo>
                  <a:pt x="221807" y="1383832"/>
                </a:lnTo>
                <a:lnTo>
                  <a:pt x="220905" y="1385195"/>
                </a:lnTo>
                <a:lnTo>
                  <a:pt x="219551" y="1386558"/>
                </a:lnTo>
                <a:lnTo>
                  <a:pt x="218423" y="1387693"/>
                </a:lnTo>
                <a:lnTo>
                  <a:pt x="216843" y="1389056"/>
                </a:lnTo>
                <a:lnTo>
                  <a:pt x="215038" y="1390191"/>
                </a:lnTo>
                <a:lnTo>
                  <a:pt x="213233" y="1391100"/>
                </a:lnTo>
                <a:lnTo>
                  <a:pt x="211428" y="1392008"/>
                </a:lnTo>
                <a:lnTo>
                  <a:pt x="209397" y="1392690"/>
                </a:lnTo>
                <a:lnTo>
                  <a:pt x="207141" y="1393144"/>
                </a:lnTo>
                <a:lnTo>
                  <a:pt x="204884" y="1393598"/>
                </a:lnTo>
                <a:lnTo>
                  <a:pt x="202628" y="1393825"/>
                </a:lnTo>
                <a:lnTo>
                  <a:pt x="200146" y="1393825"/>
                </a:lnTo>
                <a:lnTo>
                  <a:pt x="23693" y="1393825"/>
                </a:lnTo>
                <a:lnTo>
                  <a:pt x="21211" y="1393825"/>
                </a:lnTo>
                <a:lnTo>
                  <a:pt x="18954" y="1393598"/>
                </a:lnTo>
                <a:lnTo>
                  <a:pt x="16472" y="1393144"/>
                </a:lnTo>
                <a:lnTo>
                  <a:pt x="14441" y="1392690"/>
                </a:lnTo>
                <a:lnTo>
                  <a:pt x="12411" y="1392008"/>
                </a:lnTo>
                <a:lnTo>
                  <a:pt x="10605" y="1391100"/>
                </a:lnTo>
                <a:lnTo>
                  <a:pt x="8574" y="1390191"/>
                </a:lnTo>
                <a:lnTo>
                  <a:pt x="6995" y="1389056"/>
                </a:lnTo>
                <a:lnTo>
                  <a:pt x="5415" y="1387693"/>
                </a:lnTo>
                <a:lnTo>
                  <a:pt x="4287" y="1386558"/>
                </a:lnTo>
                <a:lnTo>
                  <a:pt x="3159" y="1385195"/>
                </a:lnTo>
                <a:lnTo>
                  <a:pt x="1805" y="1383832"/>
                </a:lnTo>
                <a:lnTo>
                  <a:pt x="1128" y="1382470"/>
                </a:lnTo>
                <a:lnTo>
                  <a:pt x="451" y="1380653"/>
                </a:lnTo>
                <a:lnTo>
                  <a:pt x="225" y="1379063"/>
                </a:lnTo>
                <a:lnTo>
                  <a:pt x="0" y="1377473"/>
                </a:lnTo>
                <a:lnTo>
                  <a:pt x="0" y="1091316"/>
                </a:lnTo>
                <a:lnTo>
                  <a:pt x="225" y="1089499"/>
                </a:lnTo>
                <a:lnTo>
                  <a:pt x="451" y="1087910"/>
                </a:lnTo>
                <a:lnTo>
                  <a:pt x="1128" y="1086547"/>
                </a:lnTo>
                <a:lnTo>
                  <a:pt x="1805" y="1084957"/>
                </a:lnTo>
                <a:lnTo>
                  <a:pt x="3159" y="1083367"/>
                </a:lnTo>
                <a:lnTo>
                  <a:pt x="4287" y="1082005"/>
                </a:lnTo>
                <a:lnTo>
                  <a:pt x="5415" y="1080869"/>
                </a:lnTo>
                <a:lnTo>
                  <a:pt x="6995" y="1079734"/>
                </a:lnTo>
                <a:lnTo>
                  <a:pt x="8574" y="1078598"/>
                </a:lnTo>
                <a:lnTo>
                  <a:pt x="10605" y="1077690"/>
                </a:lnTo>
                <a:lnTo>
                  <a:pt x="12411" y="1076781"/>
                </a:lnTo>
                <a:lnTo>
                  <a:pt x="14441" y="1076100"/>
                </a:lnTo>
                <a:lnTo>
                  <a:pt x="16472" y="1075419"/>
                </a:lnTo>
                <a:lnTo>
                  <a:pt x="18954" y="1075191"/>
                </a:lnTo>
                <a:lnTo>
                  <a:pt x="21211" y="1074964"/>
                </a:lnTo>
                <a:lnTo>
                  <a:pt x="23693" y="1074737"/>
                </a:lnTo>
                <a:close/>
                <a:moveTo>
                  <a:pt x="307154" y="904875"/>
                </a:moveTo>
                <a:lnTo>
                  <a:pt x="309431" y="904875"/>
                </a:lnTo>
                <a:lnTo>
                  <a:pt x="487494" y="904875"/>
                </a:lnTo>
                <a:lnTo>
                  <a:pt x="489771" y="904875"/>
                </a:lnTo>
                <a:lnTo>
                  <a:pt x="492276" y="905328"/>
                </a:lnTo>
                <a:lnTo>
                  <a:pt x="494553" y="906007"/>
                </a:lnTo>
                <a:lnTo>
                  <a:pt x="496602" y="906685"/>
                </a:lnTo>
                <a:lnTo>
                  <a:pt x="498652" y="908043"/>
                </a:lnTo>
                <a:lnTo>
                  <a:pt x="500929" y="909174"/>
                </a:lnTo>
                <a:lnTo>
                  <a:pt x="502523" y="910758"/>
                </a:lnTo>
                <a:lnTo>
                  <a:pt x="504344" y="912342"/>
                </a:lnTo>
                <a:lnTo>
                  <a:pt x="505710" y="913926"/>
                </a:lnTo>
                <a:lnTo>
                  <a:pt x="507304" y="916188"/>
                </a:lnTo>
                <a:lnTo>
                  <a:pt x="508443" y="918225"/>
                </a:lnTo>
                <a:lnTo>
                  <a:pt x="509354" y="920261"/>
                </a:lnTo>
                <a:lnTo>
                  <a:pt x="510264" y="922750"/>
                </a:lnTo>
                <a:lnTo>
                  <a:pt x="510720" y="925012"/>
                </a:lnTo>
                <a:lnTo>
                  <a:pt x="511175" y="927501"/>
                </a:lnTo>
                <a:lnTo>
                  <a:pt x="511175" y="930216"/>
                </a:lnTo>
                <a:lnTo>
                  <a:pt x="511175" y="1368484"/>
                </a:lnTo>
                <a:lnTo>
                  <a:pt x="511175" y="1370973"/>
                </a:lnTo>
                <a:lnTo>
                  <a:pt x="510720" y="1373688"/>
                </a:lnTo>
                <a:lnTo>
                  <a:pt x="510264" y="1376177"/>
                </a:lnTo>
                <a:lnTo>
                  <a:pt x="509354" y="1378439"/>
                </a:lnTo>
                <a:lnTo>
                  <a:pt x="508443" y="1380702"/>
                </a:lnTo>
                <a:lnTo>
                  <a:pt x="507304" y="1382738"/>
                </a:lnTo>
                <a:lnTo>
                  <a:pt x="505710" y="1384549"/>
                </a:lnTo>
                <a:lnTo>
                  <a:pt x="504344" y="1386359"/>
                </a:lnTo>
                <a:lnTo>
                  <a:pt x="502523" y="1388169"/>
                </a:lnTo>
                <a:lnTo>
                  <a:pt x="500929" y="1389526"/>
                </a:lnTo>
                <a:lnTo>
                  <a:pt x="498652" y="1390884"/>
                </a:lnTo>
                <a:lnTo>
                  <a:pt x="496602" y="1391789"/>
                </a:lnTo>
                <a:lnTo>
                  <a:pt x="494553" y="1392694"/>
                </a:lnTo>
                <a:lnTo>
                  <a:pt x="492276" y="1393373"/>
                </a:lnTo>
                <a:lnTo>
                  <a:pt x="489771" y="1393599"/>
                </a:lnTo>
                <a:lnTo>
                  <a:pt x="487494" y="1393825"/>
                </a:lnTo>
                <a:lnTo>
                  <a:pt x="309431" y="1393825"/>
                </a:lnTo>
                <a:lnTo>
                  <a:pt x="307154" y="1393599"/>
                </a:lnTo>
                <a:lnTo>
                  <a:pt x="304422" y="1393373"/>
                </a:lnTo>
                <a:lnTo>
                  <a:pt x="302372" y="1392694"/>
                </a:lnTo>
                <a:lnTo>
                  <a:pt x="300323" y="1391789"/>
                </a:lnTo>
                <a:lnTo>
                  <a:pt x="298274" y="1390884"/>
                </a:lnTo>
                <a:lnTo>
                  <a:pt x="295997" y="1389526"/>
                </a:lnTo>
                <a:lnTo>
                  <a:pt x="294403" y="1388169"/>
                </a:lnTo>
                <a:lnTo>
                  <a:pt x="292581" y="1386359"/>
                </a:lnTo>
                <a:lnTo>
                  <a:pt x="291215" y="1384549"/>
                </a:lnTo>
                <a:lnTo>
                  <a:pt x="289621" y="1382738"/>
                </a:lnTo>
                <a:lnTo>
                  <a:pt x="288483" y="1380702"/>
                </a:lnTo>
                <a:lnTo>
                  <a:pt x="287572" y="1378439"/>
                </a:lnTo>
                <a:lnTo>
                  <a:pt x="286661" y="1376177"/>
                </a:lnTo>
                <a:lnTo>
                  <a:pt x="286206" y="1373688"/>
                </a:lnTo>
                <a:lnTo>
                  <a:pt x="285750" y="1370973"/>
                </a:lnTo>
                <a:lnTo>
                  <a:pt x="285750" y="1368484"/>
                </a:lnTo>
                <a:lnTo>
                  <a:pt x="285750" y="930216"/>
                </a:lnTo>
                <a:lnTo>
                  <a:pt x="285750" y="927501"/>
                </a:lnTo>
                <a:lnTo>
                  <a:pt x="286206" y="925012"/>
                </a:lnTo>
                <a:lnTo>
                  <a:pt x="286661" y="922750"/>
                </a:lnTo>
                <a:lnTo>
                  <a:pt x="287572" y="920261"/>
                </a:lnTo>
                <a:lnTo>
                  <a:pt x="288483" y="918225"/>
                </a:lnTo>
                <a:lnTo>
                  <a:pt x="289621" y="916188"/>
                </a:lnTo>
                <a:lnTo>
                  <a:pt x="291215" y="913926"/>
                </a:lnTo>
                <a:lnTo>
                  <a:pt x="292581" y="912342"/>
                </a:lnTo>
                <a:lnTo>
                  <a:pt x="294403" y="910758"/>
                </a:lnTo>
                <a:lnTo>
                  <a:pt x="295997" y="909174"/>
                </a:lnTo>
                <a:lnTo>
                  <a:pt x="298274" y="908043"/>
                </a:lnTo>
                <a:lnTo>
                  <a:pt x="300323" y="906685"/>
                </a:lnTo>
                <a:lnTo>
                  <a:pt x="302372" y="906007"/>
                </a:lnTo>
                <a:lnTo>
                  <a:pt x="304422" y="905328"/>
                </a:lnTo>
                <a:lnTo>
                  <a:pt x="307154" y="904875"/>
                </a:lnTo>
                <a:close/>
                <a:moveTo>
                  <a:pt x="614065" y="754062"/>
                </a:moveTo>
                <a:lnTo>
                  <a:pt x="790874" y="754062"/>
                </a:lnTo>
                <a:lnTo>
                  <a:pt x="795848" y="754289"/>
                </a:lnTo>
                <a:lnTo>
                  <a:pt x="797883" y="754516"/>
                </a:lnTo>
                <a:lnTo>
                  <a:pt x="800144" y="754969"/>
                </a:lnTo>
                <a:lnTo>
                  <a:pt x="802179" y="755650"/>
                </a:lnTo>
                <a:lnTo>
                  <a:pt x="804214" y="756330"/>
                </a:lnTo>
                <a:lnTo>
                  <a:pt x="806023" y="757237"/>
                </a:lnTo>
                <a:lnTo>
                  <a:pt x="807605" y="758598"/>
                </a:lnTo>
                <a:lnTo>
                  <a:pt x="808962" y="759959"/>
                </a:lnTo>
                <a:lnTo>
                  <a:pt x="810545" y="761546"/>
                </a:lnTo>
                <a:lnTo>
                  <a:pt x="811675" y="763360"/>
                </a:lnTo>
                <a:lnTo>
                  <a:pt x="812579" y="765855"/>
                </a:lnTo>
                <a:lnTo>
                  <a:pt x="813484" y="768123"/>
                </a:lnTo>
                <a:lnTo>
                  <a:pt x="813936" y="770618"/>
                </a:lnTo>
                <a:lnTo>
                  <a:pt x="814388" y="773793"/>
                </a:lnTo>
                <a:lnTo>
                  <a:pt x="814388" y="776968"/>
                </a:lnTo>
                <a:lnTo>
                  <a:pt x="814388" y="1370920"/>
                </a:lnTo>
                <a:lnTo>
                  <a:pt x="814388" y="1374322"/>
                </a:lnTo>
                <a:lnTo>
                  <a:pt x="813936" y="1377043"/>
                </a:lnTo>
                <a:lnTo>
                  <a:pt x="813484" y="1379764"/>
                </a:lnTo>
                <a:lnTo>
                  <a:pt x="812579" y="1382259"/>
                </a:lnTo>
                <a:lnTo>
                  <a:pt x="811675" y="1384300"/>
                </a:lnTo>
                <a:lnTo>
                  <a:pt x="810545" y="1386114"/>
                </a:lnTo>
                <a:lnTo>
                  <a:pt x="808962" y="1387929"/>
                </a:lnTo>
                <a:lnTo>
                  <a:pt x="807605" y="1389290"/>
                </a:lnTo>
                <a:lnTo>
                  <a:pt x="806023" y="1390423"/>
                </a:lnTo>
                <a:lnTo>
                  <a:pt x="804214" y="1391331"/>
                </a:lnTo>
                <a:lnTo>
                  <a:pt x="802179" y="1392238"/>
                </a:lnTo>
                <a:lnTo>
                  <a:pt x="800144" y="1392691"/>
                </a:lnTo>
                <a:lnTo>
                  <a:pt x="797883" y="1393145"/>
                </a:lnTo>
                <a:lnTo>
                  <a:pt x="795848" y="1393598"/>
                </a:lnTo>
                <a:lnTo>
                  <a:pt x="790874" y="1393825"/>
                </a:lnTo>
                <a:lnTo>
                  <a:pt x="614065" y="1393825"/>
                </a:lnTo>
                <a:lnTo>
                  <a:pt x="609316" y="1393598"/>
                </a:lnTo>
                <a:lnTo>
                  <a:pt x="607055" y="1393145"/>
                </a:lnTo>
                <a:lnTo>
                  <a:pt x="605021" y="1392691"/>
                </a:lnTo>
                <a:lnTo>
                  <a:pt x="602760" y="1392238"/>
                </a:lnTo>
                <a:lnTo>
                  <a:pt x="600951" y="1391331"/>
                </a:lnTo>
                <a:lnTo>
                  <a:pt x="599142" y="1390423"/>
                </a:lnTo>
                <a:lnTo>
                  <a:pt x="597559" y="1389290"/>
                </a:lnTo>
                <a:lnTo>
                  <a:pt x="595977" y="1387929"/>
                </a:lnTo>
                <a:lnTo>
                  <a:pt x="594394" y="1386114"/>
                </a:lnTo>
                <a:lnTo>
                  <a:pt x="593263" y="1384300"/>
                </a:lnTo>
                <a:lnTo>
                  <a:pt x="592359" y="1382259"/>
                </a:lnTo>
                <a:lnTo>
                  <a:pt x="591681" y="1379764"/>
                </a:lnTo>
                <a:lnTo>
                  <a:pt x="591002" y="1377043"/>
                </a:lnTo>
                <a:lnTo>
                  <a:pt x="590776" y="1374322"/>
                </a:lnTo>
                <a:lnTo>
                  <a:pt x="590550" y="1370920"/>
                </a:lnTo>
                <a:lnTo>
                  <a:pt x="590550" y="776968"/>
                </a:lnTo>
                <a:lnTo>
                  <a:pt x="590776" y="773793"/>
                </a:lnTo>
                <a:lnTo>
                  <a:pt x="591002" y="770618"/>
                </a:lnTo>
                <a:lnTo>
                  <a:pt x="591681" y="768123"/>
                </a:lnTo>
                <a:lnTo>
                  <a:pt x="592359" y="765855"/>
                </a:lnTo>
                <a:lnTo>
                  <a:pt x="593263" y="763360"/>
                </a:lnTo>
                <a:lnTo>
                  <a:pt x="594394" y="761546"/>
                </a:lnTo>
                <a:lnTo>
                  <a:pt x="595977" y="759959"/>
                </a:lnTo>
                <a:lnTo>
                  <a:pt x="597559" y="758598"/>
                </a:lnTo>
                <a:lnTo>
                  <a:pt x="599142" y="757237"/>
                </a:lnTo>
                <a:lnTo>
                  <a:pt x="600951" y="756330"/>
                </a:lnTo>
                <a:lnTo>
                  <a:pt x="602760" y="755650"/>
                </a:lnTo>
                <a:lnTo>
                  <a:pt x="605021" y="754969"/>
                </a:lnTo>
                <a:lnTo>
                  <a:pt x="607055" y="754516"/>
                </a:lnTo>
                <a:lnTo>
                  <a:pt x="609316" y="754289"/>
                </a:lnTo>
                <a:lnTo>
                  <a:pt x="614065" y="754062"/>
                </a:lnTo>
                <a:close/>
                <a:moveTo>
                  <a:pt x="925215" y="371475"/>
                </a:moveTo>
                <a:lnTo>
                  <a:pt x="1102024" y="371475"/>
                </a:lnTo>
                <a:lnTo>
                  <a:pt x="1106998" y="371702"/>
                </a:lnTo>
                <a:lnTo>
                  <a:pt x="1109033" y="371702"/>
                </a:lnTo>
                <a:lnTo>
                  <a:pt x="1111294" y="371929"/>
                </a:lnTo>
                <a:lnTo>
                  <a:pt x="1113329" y="372383"/>
                </a:lnTo>
                <a:lnTo>
                  <a:pt x="1115364" y="373290"/>
                </a:lnTo>
                <a:lnTo>
                  <a:pt x="1117173" y="374198"/>
                </a:lnTo>
                <a:lnTo>
                  <a:pt x="1118755" y="375332"/>
                </a:lnTo>
                <a:lnTo>
                  <a:pt x="1120112" y="376694"/>
                </a:lnTo>
                <a:lnTo>
                  <a:pt x="1121695" y="378509"/>
                </a:lnTo>
                <a:lnTo>
                  <a:pt x="1122825" y="381004"/>
                </a:lnTo>
                <a:lnTo>
                  <a:pt x="1123729" y="383727"/>
                </a:lnTo>
                <a:lnTo>
                  <a:pt x="1124634" y="387130"/>
                </a:lnTo>
                <a:lnTo>
                  <a:pt x="1125086" y="390987"/>
                </a:lnTo>
                <a:lnTo>
                  <a:pt x="1125538" y="395525"/>
                </a:lnTo>
                <a:lnTo>
                  <a:pt x="1125538" y="400517"/>
                </a:lnTo>
                <a:lnTo>
                  <a:pt x="1125538" y="1361609"/>
                </a:lnTo>
                <a:lnTo>
                  <a:pt x="1125538" y="1366827"/>
                </a:lnTo>
                <a:lnTo>
                  <a:pt x="1125086" y="1371138"/>
                </a:lnTo>
                <a:lnTo>
                  <a:pt x="1124634" y="1375222"/>
                </a:lnTo>
                <a:lnTo>
                  <a:pt x="1123729" y="1378398"/>
                </a:lnTo>
                <a:lnTo>
                  <a:pt x="1122825" y="1381348"/>
                </a:lnTo>
                <a:lnTo>
                  <a:pt x="1121695" y="1383617"/>
                </a:lnTo>
                <a:lnTo>
                  <a:pt x="1120112" y="1385432"/>
                </a:lnTo>
                <a:lnTo>
                  <a:pt x="1118755" y="1387020"/>
                </a:lnTo>
                <a:lnTo>
                  <a:pt x="1117173" y="1388381"/>
                </a:lnTo>
                <a:lnTo>
                  <a:pt x="1115364" y="1389289"/>
                </a:lnTo>
                <a:lnTo>
                  <a:pt x="1113329" y="1389743"/>
                </a:lnTo>
                <a:lnTo>
                  <a:pt x="1111294" y="1390196"/>
                </a:lnTo>
                <a:lnTo>
                  <a:pt x="1109033" y="1390423"/>
                </a:lnTo>
                <a:lnTo>
                  <a:pt x="1106998" y="1390650"/>
                </a:lnTo>
                <a:lnTo>
                  <a:pt x="1102024" y="1390650"/>
                </a:lnTo>
                <a:lnTo>
                  <a:pt x="925215" y="1390650"/>
                </a:lnTo>
                <a:lnTo>
                  <a:pt x="920466" y="1390650"/>
                </a:lnTo>
                <a:lnTo>
                  <a:pt x="918205" y="1390423"/>
                </a:lnTo>
                <a:lnTo>
                  <a:pt x="916171" y="1390196"/>
                </a:lnTo>
                <a:lnTo>
                  <a:pt x="913910" y="1389743"/>
                </a:lnTo>
                <a:lnTo>
                  <a:pt x="912101" y="1389289"/>
                </a:lnTo>
                <a:lnTo>
                  <a:pt x="910292" y="1388381"/>
                </a:lnTo>
                <a:lnTo>
                  <a:pt x="908709" y="1387020"/>
                </a:lnTo>
                <a:lnTo>
                  <a:pt x="907127" y="1385432"/>
                </a:lnTo>
                <a:lnTo>
                  <a:pt x="905544" y="1383617"/>
                </a:lnTo>
                <a:lnTo>
                  <a:pt x="904413" y="1381348"/>
                </a:lnTo>
                <a:lnTo>
                  <a:pt x="903509" y="1378398"/>
                </a:lnTo>
                <a:lnTo>
                  <a:pt x="902831" y="1375222"/>
                </a:lnTo>
                <a:lnTo>
                  <a:pt x="902152" y="1371138"/>
                </a:lnTo>
                <a:lnTo>
                  <a:pt x="901926" y="1366827"/>
                </a:lnTo>
                <a:lnTo>
                  <a:pt x="901700" y="1361609"/>
                </a:lnTo>
                <a:lnTo>
                  <a:pt x="901700" y="400517"/>
                </a:lnTo>
                <a:lnTo>
                  <a:pt x="901926" y="395525"/>
                </a:lnTo>
                <a:lnTo>
                  <a:pt x="902152" y="390987"/>
                </a:lnTo>
                <a:lnTo>
                  <a:pt x="902831" y="387130"/>
                </a:lnTo>
                <a:lnTo>
                  <a:pt x="903509" y="383727"/>
                </a:lnTo>
                <a:lnTo>
                  <a:pt x="904413" y="381004"/>
                </a:lnTo>
                <a:lnTo>
                  <a:pt x="905544" y="378509"/>
                </a:lnTo>
                <a:lnTo>
                  <a:pt x="907127" y="376694"/>
                </a:lnTo>
                <a:lnTo>
                  <a:pt x="908709" y="375332"/>
                </a:lnTo>
                <a:lnTo>
                  <a:pt x="910292" y="374198"/>
                </a:lnTo>
                <a:lnTo>
                  <a:pt x="912101" y="373290"/>
                </a:lnTo>
                <a:lnTo>
                  <a:pt x="913910" y="372383"/>
                </a:lnTo>
                <a:lnTo>
                  <a:pt x="916171" y="371929"/>
                </a:lnTo>
                <a:lnTo>
                  <a:pt x="918205" y="371702"/>
                </a:lnTo>
                <a:lnTo>
                  <a:pt x="920466" y="371702"/>
                </a:lnTo>
                <a:lnTo>
                  <a:pt x="925215" y="371475"/>
                </a:lnTo>
                <a:close/>
                <a:moveTo>
                  <a:pt x="866187" y="0"/>
                </a:moveTo>
                <a:lnTo>
                  <a:pt x="1014412" y="183647"/>
                </a:lnTo>
                <a:lnTo>
                  <a:pt x="885708" y="183647"/>
                </a:lnTo>
                <a:lnTo>
                  <a:pt x="882530" y="200651"/>
                </a:lnTo>
                <a:lnTo>
                  <a:pt x="879126" y="217202"/>
                </a:lnTo>
                <a:lnTo>
                  <a:pt x="875494" y="233980"/>
                </a:lnTo>
                <a:lnTo>
                  <a:pt x="871862" y="250077"/>
                </a:lnTo>
                <a:lnTo>
                  <a:pt x="867776" y="265948"/>
                </a:lnTo>
                <a:lnTo>
                  <a:pt x="863690" y="281365"/>
                </a:lnTo>
                <a:lnTo>
                  <a:pt x="859150" y="296782"/>
                </a:lnTo>
                <a:lnTo>
                  <a:pt x="854384" y="311746"/>
                </a:lnTo>
                <a:lnTo>
                  <a:pt x="849844" y="326483"/>
                </a:lnTo>
                <a:lnTo>
                  <a:pt x="844623" y="340994"/>
                </a:lnTo>
                <a:lnTo>
                  <a:pt x="839402" y="355051"/>
                </a:lnTo>
                <a:lnTo>
                  <a:pt x="834181" y="369107"/>
                </a:lnTo>
                <a:lnTo>
                  <a:pt x="828734" y="382711"/>
                </a:lnTo>
                <a:lnTo>
                  <a:pt x="822832" y="396088"/>
                </a:lnTo>
                <a:lnTo>
                  <a:pt x="816930" y="409238"/>
                </a:lnTo>
                <a:lnTo>
                  <a:pt x="811028" y="422161"/>
                </a:lnTo>
                <a:lnTo>
                  <a:pt x="804900" y="434857"/>
                </a:lnTo>
                <a:lnTo>
                  <a:pt x="798317" y="446874"/>
                </a:lnTo>
                <a:lnTo>
                  <a:pt x="791734" y="459117"/>
                </a:lnTo>
                <a:lnTo>
                  <a:pt x="785151" y="471133"/>
                </a:lnTo>
                <a:lnTo>
                  <a:pt x="778342" y="482470"/>
                </a:lnTo>
                <a:lnTo>
                  <a:pt x="771305" y="494033"/>
                </a:lnTo>
                <a:lnTo>
                  <a:pt x="764041" y="505142"/>
                </a:lnTo>
                <a:lnTo>
                  <a:pt x="756777" y="516025"/>
                </a:lnTo>
                <a:lnTo>
                  <a:pt x="749514" y="526681"/>
                </a:lnTo>
                <a:lnTo>
                  <a:pt x="742023" y="537110"/>
                </a:lnTo>
                <a:lnTo>
                  <a:pt x="734305" y="547313"/>
                </a:lnTo>
                <a:lnTo>
                  <a:pt x="726588" y="557062"/>
                </a:lnTo>
                <a:lnTo>
                  <a:pt x="718643" y="567038"/>
                </a:lnTo>
                <a:lnTo>
                  <a:pt x="710698" y="576334"/>
                </a:lnTo>
                <a:lnTo>
                  <a:pt x="702754" y="585629"/>
                </a:lnTo>
                <a:lnTo>
                  <a:pt x="694582" y="594698"/>
                </a:lnTo>
                <a:lnTo>
                  <a:pt x="686183" y="603767"/>
                </a:lnTo>
                <a:lnTo>
                  <a:pt x="677785" y="612156"/>
                </a:lnTo>
                <a:lnTo>
                  <a:pt x="669159" y="620545"/>
                </a:lnTo>
                <a:lnTo>
                  <a:pt x="660533" y="628934"/>
                </a:lnTo>
                <a:lnTo>
                  <a:pt x="651908" y="636869"/>
                </a:lnTo>
                <a:lnTo>
                  <a:pt x="643282" y="644578"/>
                </a:lnTo>
                <a:lnTo>
                  <a:pt x="634429" y="652286"/>
                </a:lnTo>
                <a:lnTo>
                  <a:pt x="625577" y="659541"/>
                </a:lnTo>
                <a:lnTo>
                  <a:pt x="616497" y="666797"/>
                </a:lnTo>
                <a:lnTo>
                  <a:pt x="607417" y="673825"/>
                </a:lnTo>
                <a:lnTo>
                  <a:pt x="598338" y="680627"/>
                </a:lnTo>
                <a:lnTo>
                  <a:pt x="589258" y="687429"/>
                </a:lnTo>
                <a:lnTo>
                  <a:pt x="579952" y="693777"/>
                </a:lnTo>
                <a:lnTo>
                  <a:pt x="570645" y="700125"/>
                </a:lnTo>
                <a:lnTo>
                  <a:pt x="561565" y="706020"/>
                </a:lnTo>
                <a:lnTo>
                  <a:pt x="552259" y="711915"/>
                </a:lnTo>
                <a:lnTo>
                  <a:pt x="542725" y="717810"/>
                </a:lnTo>
                <a:lnTo>
                  <a:pt x="533191" y="723478"/>
                </a:lnTo>
                <a:lnTo>
                  <a:pt x="523885" y="728919"/>
                </a:lnTo>
                <a:lnTo>
                  <a:pt x="514351" y="733907"/>
                </a:lnTo>
                <a:lnTo>
                  <a:pt x="504818" y="739122"/>
                </a:lnTo>
                <a:lnTo>
                  <a:pt x="495284" y="743883"/>
                </a:lnTo>
                <a:lnTo>
                  <a:pt x="485750" y="748644"/>
                </a:lnTo>
                <a:lnTo>
                  <a:pt x="476217" y="753179"/>
                </a:lnTo>
                <a:lnTo>
                  <a:pt x="466683" y="757486"/>
                </a:lnTo>
                <a:lnTo>
                  <a:pt x="457149" y="761794"/>
                </a:lnTo>
                <a:lnTo>
                  <a:pt x="437855" y="769956"/>
                </a:lnTo>
                <a:lnTo>
                  <a:pt x="419015" y="777438"/>
                </a:lnTo>
                <a:lnTo>
                  <a:pt x="399948" y="784467"/>
                </a:lnTo>
                <a:lnTo>
                  <a:pt x="381107" y="790815"/>
                </a:lnTo>
                <a:lnTo>
                  <a:pt x="362040" y="796936"/>
                </a:lnTo>
                <a:lnTo>
                  <a:pt x="343654" y="802151"/>
                </a:lnTo>
                <a:lnTo>
                  <a:pt x="325041" y="807139"/>
                </a:lnTo>
                <a:lnTo>
                  <a:pt x="306881" y="811673"/>
                </a:lnTo>
                <a:lnTo>
                  <a:pt x="288722" y="815528"/>
                </a:lnTo>
                <a:lnTo>
                  <a:pt x="271244" y="819382"/>
                </a:lnTo>
                <a:lnTo>
                  <a:pt x="253539" y="822556"/>
                </a:lnTo>
                <a:lnTo>
                  <a:pt x="236514" y="825504"/>
                </a:lnTo>
                <a:lnTo>
                  <a:pt x="219944" y="827998"/>
                </a:lnTo>
                <a:lnTo>
                  <a:pt x="203828" y="830038"/>
                </a:lnTo>
                <a:lnTo>
                  <a:pt x="187938" y="831852"/>
                </a:lnTo>
                <a:lnTo>
                  <a:pt x="172503" y="833666"/>
                </a:lnTo>
                <a:lnTo>
                  <a:pt x="157748" y="835026"/>
                </a:lnTo>
                <a:lnTo>
                  <a:pt x="143448" y="835933"/>
                </a:lnTo>
                <a:lnTo>
                  <a:pt x="129602" y="836840"/>
                </a:lnTo>
                <a:lnTo>
                  <a:pt x="116436" y="837293"/>
                </a:lnTo>
                <a:lnTo>
                  <a:pt x="103725" y="837747"/>
                </a:lnTo>
                <a:lnTo>
                  <a:pt x="91921" y="837973"/>
                </a:lnTo>
                <a:lnTo>
                  <a:pt x="80571" y="838200"/>
                </a:lnTo>
                <a:lnTo>
                  <a:pt x="60369" y="837973"/>
                </a:lnTo>
                <a:lnTo>
                  <a:pt x="43345" y="837520"/>
                </a:lnTo>
                <a:lnTo>
                  <a:pt x="29499" y="836840"/>
                </a:lnTo>
                <a:lnTo>
                  <a:pt x="19511" y="836386"/>
                </a:lnTo>
                <a:lnTo>
                  <a:pt x="11112" y="835480"/>
                </a:lnTo>
                <a:lnTo>
                  <a:pt x="26094" y="834119"/>
                </a:lnTo>
                <a:lnTo>
                  <a:pt x="40848" y="832079"/>
                </a:lnTo>
                <a:lnTo>
                  <a:pt x="55375" y="830265"/>
                </a:lnTo>
                <a:lnTo>
                  <a:pt x="69676" y="828224"/>
                </a:lnTo>
                <a:lnTo>
                  <a:pt x="83976" y="826184"/>
                </a:lnTo>
                <a:lnTo>
                  <a:pt x="97823" y="823690"/>
                </a:lnTo>
                <a:lnTo>
                  <a:pt x="111669" y="821423"/>
                </a:lnTo>
                <a:lnTo>
                  <a:pt x="125516" y="818929"/>
                </a:lnTo>
                <a:lnTo>
                  <a:pt x="138908" y="815981"/>
                </a:lnTo>
                <a:lnTo>
                  <a:pt x="152301" y="813261"/>
                </a:lnTo>
                <a:lnTo>
                  <a:pt x="165693" y="810540"/>
                </a:lnTo>
                <a:lnTo>
                  <a:pt x="178405" y="807366"/>
                </a:lnTo>
                <a:lnTo>
                  <a:pt x="191343" y="804418"/>
                </a:lnTo>
                <a:lnTo>
                  <a:pt x="204055" y="801017"/>
                </a:lnTo>
                <a:lnTo>
                  <a:pt x="216312" y="797617"/>
                </a:lnTo>
                <a:lnTo>
                  <a:pt x="228797" y="793989"/>
                </a:lnTo>
                <a:lnTo>
                  <a:pt x="241054" y="790588"/>
                </a:lnTo>
                <a:lnTo>
                  <a:pt x="252858" y="786734"/>
                </a:lnTo>
                <a:lnTo>
                  <a:pt x="264888" y="783106"/>
                </a:lnTo>
                <a:lnTo>
                  <a:pt x="276692" y="779025"/>
                </a:lnTo>
                <a:lnTo>
                  <a:pt x="288041" y="775171"/>
                </a:lnTo>
                <a:lnTo>
                  <a:pt x="299618" y="770863"/>
                </a:lnTo>
                <a:lnTo>
                  <a:pt x="310513" y="766782"/>
                </a:lnTo>
                <a:lnTo>
                  <a:pt x="321863" y="762474"/>
                </a:lnTo>
                <a:lnTo>
                  <a:pt x="332531" y="757940"/>
                </a:lnTo>
                <a:lnTo>
                  <a:pt x="343427" y="753632"/>
                </a:lnTo>
                <a:lnTo>
                  <a:pt x="353869" y="748871"/>
                </a:lnTo>
                <a:lnTo>
                  <a:pt x="364310" y="744336"/>
                </a:lnTo>
                <a:lnTo>
                  <a:pt x="384739" y="734587"/>
                </a:lnTo>
                <a:lnTo>
                  <a:pt x="404715" y="724838"/>
                </a:lnTo>
                <a:lnTo>
                  <a:pt x="423782" y="714635"/>
                </a:lnTo>
                <a:lnTo>
                  <a:pt x="442622" y="703979"/>
                </a:lnTo>
                <a:lnTo>
                  <a:pt x="460554" y="693323"/>
                </a:lnTo>
                <a:lnTo>
                  <a:pt x="478260" y="682214"/>
                </a:lnTo>
                <a:lnTo>
                  <a:pt x="495057" y="671104"/>
                </a:lnTo>
                <a:lnTo>
                  <a:pt x="511400" y="659541"/>
                </a:lnTo>
                <a:lnTo>
                  <a:pt x="527290" y="647752"/>
                </a:lnTo>
                <a:lnTo>
                  <a:pt x="542725" y="635962"/>
                </a:lnTo>
                <a:lnTo>
                  <a:pt x="557479" y="623719"/>
                </a:lnTo>
                <a:lnTo>
                  <a:pt x="571780" y="611476"/>
                </a:lnTo>
                <a:lnTo>
                  <a:pt x="585853" y="599006"/>
                </a:lnTo>
                <a:lnTo>
                  <a:pt x="599246" y="586536"/>
                </a:lnTo>
                <a:lnTo>
                  <a:pt x="612184" y="574066"/>
                </a:lnTo>
                <a:lnTo>
                  <a:pt x="624215" y="561143"/>
                </a:lnTo>
                <a:lnTo>
                  <a:pt x="636245" y="548446"/>
                </a:lnTo>
                <a:lnTo>
                  <a:pt x="647822" y="535296"/>
                </a:lnTo>
                <a:lnTo>
                  <a:pt x="658717" y="522600"/>
                </a:lnTo>
                <a:lnTo>
                  <a:pt x="669613" y="509677"/>
                </a:lnTo>
                <a:lnTo>
                  <a:pt x="679601" y="496527"/>
                </a:lnTo>
                <a:lnTo>
                  <a:pt x="689361" y="483376"/>
                </a:lnTo>
                <a:lnTo>
                  <a:pt x="698441" y="470680"/>
                </a:lnTo>
                <a:lnTo>
                  <a:pt x="707520" y="457757"/>
                </a:lnTo>
                <a:lnTo>
                  <a:pt x="716146" y="444607"/>
                </a:lnTo>
                <a:lnTo>
                  <a:pt x="724091" y="431683"/>
                </a:lnTo>
                <a:lnTo>
                  <a:pt x="732035" y="419214"/>
                </a:lnTo>
                <a:lnTo>
                  <a:pt x="739299" y="406517"/>
                </a:lnTo>
                <a:lnTo>
                  <a:pt x="746336" y="393820"/>
                </a:lnTo>
                <a:lnTo>
                  <a:pt x="753146" y="381577"/>
                </a:lnTo>
                <a:lnTo>
                  <a:pt x="759501" y="369107"/>
                </a:lnTo>
                <a:lnTo>
                  <a:pt x="765176" y="356864"/>
                </a:lnTo>
                <a:lnTo>
                  <a:pt x="770851" y="345075"/>
                </a:lnTo>
                <a:lnTo>
                  <a:pt x="776299" y="333285"/>
                </a:lnTo>
                <a:lnTo>
                  <a:pt x="781520" y="321722"/>
                </a:lnTo>
                <a:lnTo>
                  <a:pt x="786059" y="310386"/>
                </a:lnTo>
                <a:lnTo>
                  <a:pt x="790599" y="299050"/>
                </a:lnTo>
                <a:lnTo>
                  <a:pt x="794685" y="288394"/>
                </a:lnTo>
                <a:lnTo>
                  <a:pt x="798544" y="277737"/>
                </a:lnTo>
                <a:lnTo>
                  <a:pt x="802176" y="267308"/>
                </a:lnTo>
                <a:lnTo>
                  <a:pt x="808531" y="247810"/>
                </a:lnTo>
                <a:lnTo>
                  <a:pt x="814206" y="229445"/>
                </a:lnTo>
                <a:lnTo>
                  <a:pt x="818973" y="212441"/>
                </a:lnTo>
                <a:lnTo>
                  <a:pt x="822605" y="197250"/>
                </a:lnTo>
                <a:lnTo>
                  <a:pt x="825783" y="183647"/>
                </a:lnTo>
                <a:lnTo>
                  <a:pt x="695944" y="183647"/>
                </a:lnTo>
                <a:lnTo>
                  <a:pt x="86618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509" name="KSO_Shape"/>
          <p:cNvSpPr>
            <a:spLocks noChangeAspect="1" noChangeArrowheads="1"/>
          </p:cNvSpPr>
          <p:nvPr/>
        </p:nvSpPr>
        <p:spPr bwMode="auto">
          <a:xfrm>
            <a:off x="5826955" y="5668963"/>
            <a:ext cx="536505" cy="539750"/>
          </a:xfrm>
          <a:custGeom>
            <a:avLst/>
            <a:gdLst>
              <a:gd name="T0" fmla="*/ 5418 w 2109787"/>
              <a:gd name="T1" fmla="*/ 8025 h 2125662"/>
              <a:gd name="T2" fmla="*/ 5766 w 2109787"/>
              <a:gd name="T3" fmla="*/ 7002 h 2125662"/>
              <a:gd name="T4" fmla="*/ 5695 w 2109787"/>
              <a:gd name="T5" fmla="*/ 6423 h 2125662"/>
              <a:gd name="T6" fmla="*/ 6555 w 2109787"/>
              <a:gd name="T7" fmla="*/ 6515 h 2125662"/>
              <a:gd name="T8" fmla="*/ 6395 w 2109787"/>
              <a:gd name="T9" fmla="*/ 8485 h 2125662"/>
              <a:gd name="T10" fmla="*/ 6908 w 2109787"/>
              <a:gd name="T11" fmla="*/ 7669 h 2125662"/>
              <a:gd name="T12" fmla="*/ 7954 w 2109787"/>
              <a:gd name="T13" fmla="*/ 6032 h 2125662"/>
              <a:gd name="T14" fmla="*/ 8737 w 2109787"/>
              <a:gd name="T15" fmla="*/ 6550 h 2125662"/>
              <a:gd name="T16" fmla="*/ 8693 w 2109787"/>
              <a:gd name="T17" fmla="*/ 8360 h 2125662"/>
              <a:gd name="T18" fmla="*/ 7344 w 2109787"/>
              <a:gd name="T19" fmla="*/ 8769 h 2125662"/>
              <a:gd name="T20" fmla="*/ 4669 w 2109787"/>
              <a:gd name="T21" fmla="*/ 8739 h 2125662"/>
              <a:gd name="T22" fmla="*/ 3448 w 2109787"/>
              <a:gd name="T23" fmla="*/ 8302 h 2125662"/>
              <a:gd name="T24" fmla="*/ 3524 w 2109787"/>
              <a:gd name="T25" fmla="*/ 6434 h 2125662"/>
              <a:gd name="T26" fmla="*/ 4516 w 2109787"/>
              <a:gd name="T27" fmla="*/ 6012 h 2125662"/>
              <a:gd name="T28" fmla="*/ 4840 w 2109787"/>
              <a:gd name="T29" fmla="*/ 3717 h 2125662"/>
              <a:gd name="T30" fmla="*/ 4942 w 2109787"/>
              <a:gd name="T31" fmla="*/ 4671 h 2125662"/>
              <a:gd name="T32" fmla="*/ 5874 w 2109787"/>
              <a:gd name="T33" fmla="*/ 5616 h 2125662"/>
              <a:gd name="T34" fmla="*/ 6508 w 2109787"/>
              <a:gd name="T35" fmla="*/ 5531 h 2125662"/>
              <a:gd name="T36" fmla="*/ 7308 w 2109787"/>
              <a:gd name="T37" fmla="*/ 4524 h 2125662"/>
              <a:gd name="T38" fmla="*/ 6838 w 2109787"/>
              <a:gd name="T39" fmla="*/ 3906 h 2125662"/>
              <a:gd name="T40" fmla="*/ 5560 w 2109787"/>
              <a:gd name="T41" fmla="*/ 3468 h 2125662"/>
              <a:gd name="T42" fmla="*/ 6224 w 2109787"/>
              <a:gd name="T43" fmla="*/ 2085 h 2125662"/>
              <a:gd name="T44" fmla="*/ 7053 w 2109787"/>
              <a:gd name="T45" fmla="*/ 2444 h 2125662"/>
              <a:gd name="T46" fmla="*/ 7605 w 2109787"/>
              <a:gd name="T47" fmla="*/ 3241 h 2125662"/>
              <a:gd name="T48" fmla="*/ 7734 w 2109787"/>
              <a:gd name="T49" fmla="*/ 4310 h 2125662"/>
              <a:gd name="T50" fmla="*/ 7317 w 2109787"/>
              <a:gd name="T51" fmla="*/ 5286 h 2125662"/>
              <a:gd name="T52" fmla="*/ 6595 w 2109787"/>
              <a:gd name="T53" fmla="*/ 5892 h 2125662"/>
              <a:gd name="T54" fmla="*/ 5872 w 2109787"/>
              <a:gd name="T55" fmla="*/ 5995 h 2125662"/>
              <a:gd name="T56" fmla="*/ 5121 w 2109787"/>
              <a:gd name="T57" fmla="*/ 5555 h 2125662"/>
              <a:gd name="T58" fmla="*/ 4556 w 2109787"/>
              <a:gd name="T59" fmla="*/ 4698 h 2125662"/>
              <a:gd name="T60" fmla="*/ 4486 w 2109787"/>
              <a:gd name="T61" fmla="*/ 3608 h 2125662"/>
              <a:gd name="T62" fmla="*/ 4901 w 2109787"/>
              <a:gd name="T63" fmla="*/ 2692 h 2125662"/>
              <a:gd name="T64" fmla="*/ 5644 w 2109787"/>
              <a:gd name="T65" fmla="*/ 2156 h 2125662"/>
              <a:gd name="T66" fmla="*/ 3744 w 2109787"/>
              <a:gd name="T67" fmla="*/ 1620 h 2125662"/>
              <a:gd name="T68" fmla="*/ 3280 w 2109787"/>
              <a:gd name="T69" fmla="*/ 1919 h 2125662"/>
              <a:gd name="T70" fmla="*/ 2704 w 2109787"/>
              <a:gd name="T71" fmla="*/ 2158 h 2125662"/>
              <a:gd name="T72" fmla="*/ 2718 w 2109787"/>
              <a:gd name="T73" fmla="*/ 2625 h 2125662"/>
              <a:gd name="T74" fmla="*/ 3598 w 2109787"/>
              <a:gd name="T75" fmla="*/ 3126 h 2125662"/>
              <a:gd name="T76" fmla="*/ 4138 w 2109787"/>
              <a:gd name="T77" fmla="*/ 3803 h 2125662"/>
              <a:gd name="T78" fmla="*/ 3876 w 2109787"/>
              <a:gd name="T79" fmla="*/ 4615 h 2125662"/>
              <a:gd name="T80" fmla="*/ 2665 w 2109787"/>
              <a:gd name="T81" fmla="*/ 4872 h 2125662"/>
              <a:gd name="T82" fmla="*/ 2712 w 2109787"/>
              <a:gd name="T83" fmla="*/ 4498 h 2125662"/>
              <a:gd name="T84" fmla="*/ 3504 w 2109787"/>
              <a:gd name="T85" fmla="*/ 4389 h 2125662"/>
              <a:gd name="T86" fmla="*/ 3659 w 2109787"/>
              <a:gd name="T87" fmla="*/ 3856 h 2125662"/>
              <a:gd name="T88" fmla="*/ 3071 w 2109787"/>
              <a:gd name="T89" fmla="*/ 3372 h 2125662"/>
              <a:gd name="T90" fmla="*/ 2241 w 2109787"/>
              <a:gd name="T91" fmla="*/ 2755 h 2125662"/>
              <a:gd name="T92" fmla="*/ 2351 w 2109787"/>
              <a:gd name="T93" fmla="*/ 1933 h 2125662"/>
              <a:gd name="T94" fmla="*/ 3484 w 2109787"/>
              <a:gd name="T95" fmla="*/ 7 h 2125662"/>
              <a:gd name="T96" fmla="*/ 5443 w 2109787"/>
              <a:gd name="T97" fmla="*/ 805 h 2125662"/>
              <a:gd name="T98" fmla="*/ 4739 w 2109787"/>
              <a:gd name="T99" fmla="*/ 1002 h 2125662"/>
              <a:gd name="T100" fmla="*/ 3076 w 2109787"/>
              <a:gd name="T101" fmla="*/ 587 h 2125662"/>
              <a:gd name="T102" fmla="*/ 1721 w 2109787"/>
              <a:gd name="T103" fmla="*/ 1076 h 2125662"/>
              <a:gd name="T104" fmla="*/ 822 w 2109787"/>
              <a:gd name="T105" fmla="*/ 2162 h 2125662"/>
              <a:gd name="T106" fmla="*/ 599 w 2109787"/>
              <a:gd name="T107" fmla="*/ 3568 h 2125662"/>
              <a:gd name="T108" fmla="*/ 1037 w 2109787"/>
              <a:gd name="T109" fmla="*/ 4762 h 2125662"/>
              <a:gd name="T110" fmla="*/ 1962 w 2109787"/>
              <a:gd name="T111" fmla="*/ 5612 h 2125662"/>
              <a:gd name="T112" fmla="*/ 2270 w 2109787"/>
              <a:gd name="T113" fmla="*/ 6374 h 2125662"/>
              <a:gd name="T114" fmla="*/ 951 w 2109787"/>
              <a:gd name="T115" fmla="*/ 5567 h 2125662"/>
              <a:gd name="T116" fmla="*/ 155 w 2109787"/>
              <a:gd name="T117" fmla="*/ 4263 h 2125662"/>
              <a:gd name="T118" fmla="*/ 66 w 2109787"/>
              <a:gd name="T119" fmla="*/ 2609 h 2125662"/>
              <a:gd name="T120" fmla="*/ 854 w 2109787"/>
              <a:gd name="T121" fmla="*/ 1071 h 2125662"/>
              <a:gd name="T122" fmla="*/ 2308 w 2109787"/>
              <a:gd name="T123" fmla="*/ 148 h 2125662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109787" h="2125662">
                <a:moveTo>
                  <a:pt x="1216342" y="1436687"/>
                </a:moveTo>
                <a:lnTo>
                  <a:pt x="1216977" y="1467831"/>
                </a:lnTo>
                <a:lnTo>
                  <a:pt x="1218247" y="1498021"/>
                </a:lnTo>
                <a:lnTo>
                  <a:pt x="1219517" y="1527894"/>
                </a:lnTo>
                <a:lnTo>
                  <a:pt x="1221105" y="1556813"/>
                </a:lnTo>
                <a:lnTo>
                  <a:pt x="1223010" y="1585097"/>
                </a:lnTo>
                <a:lnTo>
                  <a:pt x="1225550" y="1612427"/>
                </a:lnTo>
                <a:lnTo>
                  <a:pt x="1227772" y="1639121"/>
                </a:lnTo>
                <a:lnTo>
                  <a:pt x="1230630" y="1665180"/>
                </a:lnTo>
                <a:lnTo>
                  <a:pt x="1233487" y="1690286"/>
                </a:lnTo>
                <a:lnTo>
                  <a:pt x="1237297" y="1714756"/>
                </a:lnTo>
                <a:lnTo>
                  <a:pt x="1240790" y="1738273"/>
                </a:lnTo>
                <a:lnTo>
                  <a:pt x="1244917" y="1761154"/>
                </a:lnTo>
                <a:lnTo>
                  <a:pt x="1249362" y="1783399"/>
                </a:lnTo>
                <a:lnTo>
                  <a:pt x="1253807" y="1804691"/>
                </a:lnTo>
                <a:lnTo>
                  <a:pt x="1258570" y="1825030"/>
                </a:lnTo>
                <a:lnTo>
                  <a:pt x="1263967" y="1844733"/>
                </a:lnTo>
                <a:lnTo>
                  <a:pt x="1269365" y="1863801"/>
                </a:lnTo>
                <a:lnTo>
                  <a:pt x="1275397" y="1881597"/>
                </a:lnTo>
                <a:lnTo>
                  <a:pt x="1281430" y="1899076"/>
                </a:lnTo>
                <a:lnTo>
                  <a:pt x="1288097" y="1915283"/>
                </a:lnTo>
                <a:lnTo>
                  <a:pt x="1295082" y="1930537"/>
                </a:lnTo>
                <a:lnTo>
                  <a:pt x="1302067" y="1945474"/>
                </a:lnTo>
                <a:lnTo>
                  <a:pt x="1309687" y="1959457"/>
                </a:lnTo>
                <a:lnTo>
                  <a:pt x="1317625" y="1972168"/>
                </a:lnTo>
                <a:lnTo>
                  <a:pt x="1325562" y="1984244"/>
                </a:lnTo>
                <a:lnTo>
                  <a:pt x="1330007" y="1990282"/>
                </a:lnTo>
                <a:lnTo>
                  <a:pt x="1334135" y="1995685"/>
                </a:lnTo>
                <a:lnTo>
                  <a:pt x="1338262" y="2001087"/>
                </a:lnTo>
                <a:lnTo>
                  <a:pt x="1343025" y="2005854"/>
                </a:lnTo>
                <a:lnTo>
                  <a:pt x="1347470" y="2010621"/>
                </a:lnTo>
                <a:lnTo>
                  <a:pt x="1352232" y="2015388"/>
                </a:lnTo>
                <a:lnTo>
                  <a:pt x="1356677" y="2019519"/>
                </a:lnTo>
                <a:lnTo>
                  <a:pt x="1361440" y="2023968"/>
                </a:lnTo>
                <a:lnTo>
                  <a:pt x="1366520" y="2027782"/>
                </a:lnTo>
                <a:lnTo>
                  <a:pt x="1371282" y="2031278"/>
                </a:lnTo>
                <a:lnTo>
                  <a:pt x="1376362" y="2034773"/>
                </a:lnTo>
                <a:lnTo>
                  <a:pt x="1381442" y="2038269"/>
                </a:lnTo>
                <a:lnTo>
                  <a:pt x="1386840" y="2041129"/>
                </a:lnTo>
                <a:lnTo>
                  <a:pt x="1391920" y="2043989"/>
                </a:lnTo>
                <a:lnTo>
                  <a:pt x="1391920" y="1688379"/>
                </a:lnTo>
                <a:lnTo>
                  <a:pt x="1387475" y="1687108"/>
                </a:lnTo>
                <a:lnTo>
                  <a:pt x="1382395" y="1685837"/>
                </a:lnTo>
                <a:lnTo>
                  <a:pt x="1378267" y="1684248"/>
                </a:lnTo>
                <a:lnTo>
                  <a:pt x="1373505" y="1682341"/>
                </a:lnTo>
                <a:lnTo>
                  <a:pt x="1369695" y="1680117"/>
                </a:lnTo>
                <a:lnTo>
                  <a:pt x="1365885" y="1677256"/>
                </a:lnTo>
                <a:lnTo>
                  <a:pt x="1362075" y="1674079"/>
                </a:lnTo>
                <a:lnTo>
                  <a:pt x="1358900" y="1670901"/>
                </a:lnTo>
                <a:lnTo>
                  <a:pt x="1356042" y="1667405"/>
                </a:lnTo>
                <a:lnTo>
                  <a:pt x="1353502" y="1663274"/>
                </a:lnTo>
                <a:lnTo>
                  <a:pt x="1350962" y="1659460"/>
                </a:lnTo>
                <a:lnTo>
                  <a:pt x="1349057" y="1655329"/>
                </a:lnTo>
                <a:lnTo>
                  <a:pt x="1347470" y="1650562"/>
                </a:lnTo>
                <a:lnTo>
                  <a:pt x="1346517" y="1645795"/>
                </a:lnTo>
                <a:lnTo>
                  <a:pt x="1345882" y="1641346"/>
                </a:lnTo>
                <a:lnTo>
                  <a:pt x="1345565" y="1635943"/>
                </a:lnTo>
                <a:lnTo>
                  <a:pt x="1345565" y="1582872"/>
                </a:lnTo>
                <a:lnTo>
                  <a:pt x="1345882" y="1577469"/>
                </a:lnTo>
                <a:lnTo>
                  <a:pt x="1346517" y="1572385"/>
                </a:lnTo>
                <a:lnTo>
                  <a:pt x="1347787" y="1567300"/>
                </a:lnTo>
                <a:lnTo>
                  <a:pt x="1349692" y="1562215"/>
                </a:lnTo>
                <a:lnTo>
                  <a:pt x="1352232" y="1557449"/>
                </a:lnTo>
                <a:lnTo>
                  <a:pt x="1354772" y="1553317"/>
                </a:lnTo>
                <a:lnTo>
                  <a:pt x="1357630" y="1549186"/>
                </a:lnTo>
                <a:lnTo>
                  <a:pt x="1361122" y="1545055"/>
                </a:lnTo>
                <a:lnTo>
                  <a:pt x="1365250" y="1541877"/>
                </a:lnTo>
                <a:lnTo>
                  <a:pt x="1369060" y="1538699"/>
                </a:lnTo>
                <a:lnTo>
                  <a:pt x="1373505" y="1535839"/>
                </a:lnTo>
                <a:lnTo>
                  <a:pt x="1378267" y="1533614"/>
                </a:lnTo>
                <a:lnTo>
                  <a:pt x="1383030" y="1532025"/>
                </a:lnTo>
                <a:lnTo>
                  <a:pt x="1388427" y="1530754"/>
                </a:lnTo>
                <a:lnTo>
                  <a:pt x="1393507" y="1529801"/>
                </a:lnTo>
                <a:lnTo>
                  <a:pt x="1399222" y="1529483"/>
                </a:lnTo>
                <a:lnTo>
                  <a:pt x="1516062" y="1529483"/>
                </a:lnTo>
                <a:lnTo>
                  <a:pt x="1521460" y="1529801"/>
                </a:lnTo>
                <a:lnTo>
                  <a:pt x="1526857" y="1530754"/>
                </a:lnTo>
                <a:lnTo>
                  <a:pt x="1531937" y="1532025"/>
                </a:lnTo>
                <a:lnTo>
                  <a:pt x="1537017" y="1533614"/>
                </a:lnTo>
                <a:lnTo>
                  <a:pt x="1541462" y="1535839"/>
                </a:lnTo>
                <a:lnTo>
                  <a:pt x="1545907" y="1538699"/>
                </a:lnTo>
                <a:lnTo>
                  <a:pt x="1550035" y="1541877"/>
                </a:lnTo>
                <a:lnTo>
                  <a:pt x="1553845" y="1545055"/>
                </a:lnTo>
                <a:lnTo>
                  <a:pt x="1557020" y="1549186"/>
                </a:lnTo>
                <a:lnTo>
                  <a:pt x="1560512" y="1553317"/>
                </a:lnTo>
                <a:lnTo>
                  <a:pt x="1563052" y="1557449"/>
                </a:lnTo>
                <a:lnTo>
                  <a:pt x="1565275" y="1562215"/>
                </a:lnTo>
                <a:lnTo>
                  <a:pt x="1566862" y="1567300"/>
                </a:lnTo>
                <a:lnTo>
                  <a:pt x="1568132" y="1572385"/>
                </a:lnTo>
                <a:lnTo>
                  <a:pt x="1569085" y="1577469"/>
                </a:lnTo>
                <a:lnTo>
                  <a:pt x="1569402" y="1582872"/>
                </a:lnTo>
                <a:lnTo>
                  <a:pt x="1569402" y="1635943"/>
                </a:lnTo>
                <a:lnTo>
                  <a:pt x="1569085" y="1641346"/>
                </a:lnTo>
                <a:lnTo>
                  <a:pt x="1568450" y="1645795"/>
                </a:lnTo>
                <a:lnTo>
                  <a:pt x="1567180" y="1650562"/>
                </a:lnTo>
                <a:lnTo>
                  <a:pt x="1565910" y="1655329"/>
                </a:lnTo>
                <a:lnTo>
                  <a:pt x="1564005" y="1659460"/>
                </a:lnTo>
                <a:lnTo>
                  <a:pt x="1561782" y="1663274"/>
                </a:lnTo>
                <a:lnTo>
                  <a:pt x="1558607" y="1667405"/>
                </a:lnTo>
                <a:lnTo>
                  <a:pt x="1555750" y="1670901"/>
                </a:lnTo>
                <a:lnTo>
                  <a:pt x="1552575" y="1674079"/>
                </a:lnTo>
                <a:lnTo>
                  <a:pt x="1549082" y="1677256"/>
                </a:lnTo>
                <a:lnTo>
                  <a:pt x="1545272" y="1680117"/>
                </a:lnTo>
                <a:lnTo>
                  <a:pt x="1541145" y="1682341"/>
                </a:lnTo>
                <a:lnTo>
                  <a:pt x="1537017" y="1684248"/>
                </a:lnTo>
                <a:lnTo>
                  <a:pt x="1532255" y="1685837"/>
                </a:lnTo>
                <a:lnTo>
                  <a:pt x="1527810" y="1687108"/>
                </a:lnTo>
                <a:lnTo>
                  <a:pt x="1523047" y="1688379"/>
                </a:lnTo>
                <a:lnTo>
                  <a:pt x="1523047" y="2043989"/>
                </a:lnTo>
                <a:lnTo>
                  <a:pt x="1528445" y="2041129"/>
                </a:lnTo>
                <a:lnTo>
                  <a:pt x="1533525" y="2038269"/>
                </a:lnTo>
                <a:lnTo>
                  <a:pt x="1538605" y="2034773"/>
                </a:lnTo>
                <a:lnTo>
                  <a:pt x="1543685" y="2031278"/>
                </a:lnTo>
                <a:lnTo>
                  <a:pt x="1548765" y="2027782"/>
                </a:lnTo>
                <a:lnTo>
                  <a:pt x="1553527" y="2023968"/>
                </a:lnTo>
                <a:lnTo>
                  <a:pt x="1558290" y="2019519"/>
                </a:lnTo>
                <a:lnTo>
                  <a:pt x="1563052" y="2015388"/>
                </a:lnTo>
                <a:lnTo>
                  <a:pt x="1567497" y="2010621"/>
                </a:lnTo>
                <a:lnTo>
                  <a:pt x="1572260" y="2005854"/>
                </a:lnTo>
                <a:lnTo>
                  <a:pt x="1576705" y="2001087"/>
                </a:lnTo>
                <a:lnTo>
                  <a:pt x="1580832" y="1995685"/>
                </a:lnTo>
                <a:lnTo>
                  <a:pt x="1585277" y="1990282"/>
                </a:lnTo>
                <a:lnTo>
                  <a:pt x="1589405" y="1984244"/>
                </a:lnTo>
                <a:lnTo>
                  <a:pt x="1597660" y="1972168"/>
                </a:lnTo>
                <a:lnTo>
                  <a:pt x="1605280" y="1959457"/>
                </a:lnTo>
                <a:lnTo>
                  <a:pt x="1612900" y="1945474"/>
                </a:lnTo>
                <a:lnTo>
                  <a:pt x="1620202" y="1930537"/>
                </a:lnTo>
                <a:lnTo>
                  <a:pt x="1626870" y="1915283"/>
                </a:lnTo>
                <a:lnTo>
                  <a:pt x="1633537" y="1899076"/>
                </a:lnTo>
                <a:lnTo>
                  <a:pt x="1639570" y="1881597"/>
                </a:lnTo>
                <a:lnTo>
                  <a:pt x="1645602" y="1863801"/>
                </a:lnTo>
                <a:lnTo>
                  <a:pt x="1651000" y="1844733"/>
                </a:lnTo>
                <a:lnTo>
                  <a:pt x="1656397" y="1825030"/>
                </a:lnTo>
                <a:lnTo>
                  <a:pt x="1661160" y="1804691"/>
                </a:lnTo>
                <a:lnTo>
                  <a:pt x="1665922" y="1783399"/>
                </a:lnTo>
                <a:lnTo>
                  <a:pt x="1670050" y="1761154"/>
                </a:lnTo>
                <a:lnTo>
                  <a:pt x="1673860" y="1738273"/>
                </a:lnTo>
                <a:lnTo>
                  <a:pt x="1677987" y="1714756"/>
                </a:lnTo>
                <a:lnTo>
                  <a:pt x="1681162" y="1690286"/>
                </a:lnTo>
                <a:lnTo>
                  <a:pt x="1684337" y="1665180"/>
                </a:lnTo>
                <a:lnTo>
                  <a:pt x="1687195" y="1639121"/>
                </a:lnTo>
                <a:lnTo>
                  <a:pt x="1689735" y="1612427"/>
                </a:lnTo>
                <a:lnTo>
                  <a:pt x="1691957" y="1585097"/>
                </a:lnTo>
                <a:lnTo>
                  <a:pt x="1693862" y="1556813"/>
                </a:lnTo>
                <a:lnTo>
                  <a:pt x="1695450" y="1527894"/>
                </a:lnTo>
                <a:lnTo>
                  <a:pt x="1696720" y="1498021"/>
                </a:lnTo>
                <a:lnTo>
                  <a:pt x="1697672" y="1467831"/>
                </a:lnTo>
                <a:lnTo>
                  <a:pt x="1698942" y="1436687"/>
                </a:lnTo>
                <a:lnTo>
                  <a:pt x="1738312" y="1438912"/>
                </a:lnTo>
                <a:lnTo>
                  <a:pt x="1774825" y="1441454"/>
                </a:lnTo>
                <a:lnTo>
                  <a:pt x="1835150" y="1446221"/>
                </a:lnTo>
                <a:lnTo>
                  <a:pt x="1875472" y="1449399"/>
                </a:lnTo>
                <a:lnTo>
                  <a:pt x="1890077" y="1450670"/>
                </a:lnTo>
                <a:lnTo>
                  <a:pt x="1901190" y="1450988"/>
                </a:lnTo>
                <a:lnTo>
                  <a:pt x="1912620" y="1451941"/>
                </a:lnTo>
                <a:lnTo>
                  <a:pt x="1923415" y="1453212"/>
                </a:lnTo>
                <a:lnTo>
                  <a:pt x="1934210" y="1455119"/>
                </a:lnTo>
                <a:lnTo>
                  <a:pt x="1945005" y="1457662"/>
                </a:lnTo>
                <a:lnTo>
                  <a:pt x="1955482" y="1460522"/>
                </a:lnTo>
                <a:lnTo>
                  <a:pt x="1965642" y="1464017"/>
                </a:lnTo>
                <a:lnTo>
                  <a:pt x="1975485" y="1468149"/>
                </a:lnTo>
                <a:lnTo>
                  <a:pt x="1985327" y="1472598"/>
                </a:lnTo>
                <a:lnTo>
                  <a:pt x="1994852" y="1477047"/>
                </a:lnTo>
                <a:lnTo>
                  <a:pt x="2004060" y="1482767"/>
                </a:lnTo>
                <a:lnTo>
                  <a:pt x="2012950" y="1488170"/>
                </a:lnTo>
                <a:lnTo>
                  <a:pt x="2021522" y="1494526"/>
                </a:lnTo>
                <a:lnTo>
                  <a:pt x="2029777" y="1500881"/>
                </a:lnTo>
                <a:lnTo>
                  <a:pt x="2038032" y="1507873"/>
                </a:lnTo>
                <a:lnTo>
                  <a:pt x="2045652" y="1515182"/>
                </a:lnTo>
                <a:lnTo>
                  <a:pt x="2052637" y="1522809"/>
                </a:lnTo>
                <a:lnTo>
                  <a:pt x="2059622" y="1530754"/>
                </a:lnTo>
                <a:lnTo>
                  <a:pt x="2065972" y="1539334"/>
                </a:lnTo>
                <a:lnTo>
                  <a:pt x="2072322" y="1547597"/>
                </a:lnTo>
                <a:lnTo>
                  <a:pt x="2078037" y="1556495"/>
                </a:lnTo>
                <a:lnTo>
                  <a:pt x="2083435" y="1566029"/>
                </a:lnTo>
                <a:lnTo>
                  <a:pt x="2088197" y="1575563"/>
                </a:lnTo>
                <a:lnTo>
                  <a:pt x="2092642" y="1585414"/>
                </a:lnTo>
                <a:lnTo>
                  <a:pt x="2096452" y="1595266"/>
                </a:lnTo>
                <a:lnTo>
                  <a:pt x="2099945" y="1605117"/>
                </a:lnTo>
                <a:lnTo>
                  <a:pt x="2103120" y="1615605"/>
                </a:lnTo>
                <a:lnTo>
                  <a:pt x="2105660" y="1626410"/>
                </a:lnTo>
                <a:lnTo>
                  <a:pt x="2107247" y="1637215"/>
                </a:lnTo>
                <a:lnTo>
                  <a:pt x="2108835" y="1648337"/>
                </a:lnTo>
                <a:lnTo>
                  <a:pt x="2109470" y="1659460"/>
                </a:lnTo>
                <a:lnTo>
                  <a:pt x="2109787" y="1670901"/>
                </a:lnTo>
                <a:lnTo>
                  <a:pt x="2109787" y="1949605"/>
                </a:lnTo>
                <a:lnTo>
                  <a:pt x="2109787" y="1955325"/>
                </a:lnTo>
                <a:lnTo>
                  <a:pt x="2108835" y="1960728"/>
                </a:lnTo>
                <a:lnTo>
                  <a:pt x="2107882" y="1966448"/>
                </a:lnTo>
                <a:lnTo>
                  <a:pt x="2106295" y="1971850"/>
                </a:lnTo>
                <a:lnTo>
                  <a:pt x="2104072" y="1976935"/>
                </a:lnTo>
                <a:lnTo>
                  <a:pt x="2101532" y="1982020"/>
                </a:lnTo>
                <a:lnTo>
                  <a:pt x="2098675" y="1987105"/>
                </a:lnTo>
                <a:lnTo>
                  <a:pt x="2095182" y="1992189"/>
                </a:lnTo>
                <a:lnTo>
                  <a:pt x="2091690" y="1996956"/>
                </a:lnTo>
                <a:lnTo>
                  <a:pt x="2087245" y="2002041"/>
                </a:lnTo>
                <a:lnTo>
                  <a:pt x="2082800" y="2006490"/>
                </a:lnTo>
                <a:lnTo>
                  <a:pt x="2077720" y="2010939"/>
                </a:lnTo>
                <a:lnTo>
                  <a:pt x="2072322" y="2015706"/>
                </a:lnTo>
                <a:lnTo>
                  <a:pt x="2066607" y="2019837"/>
                </a:lnTo>
                <a:lnTo>
                  <a:pt x="2060575" y="2024286"/>
                </a:lnTo>
                <a:lnTo>
                  <a:pt x="2053907" y="2028418"/>
                </a:lnTo>
                <a:lnTo>
                  <a:pt x="2047240" y="2032549"/>
                </a:lnTo>
                <a:lnTo>
                  <a:pt x="2039937" y="2036680"/>
                </a:lnTo>
                <a:lnTo>
                  <a:pt x="2032317" y="2040494"/>
                </a:lnTo>
                <a:lnTo>
                  <a:pt x="2024697" y="2044307"/>
                </a:lnTo>
                <a:lnTo>
                  <a:pt x="2016442" y="2048121"/>
                </a:lnTo>
                <a:lnTo>
                  <a:pt x="2007870" y="2051934"/>
                </a:lnTo>
                <a:lnTo>
                  <a:pt x="1999297" y="2055430"/>
                </a:lnTo>
                <a:lnTo>
                  <a:pt x="1990090" y="2058926"/>
                </a:lnTo>
                <a:lnTo>
                  <a:pt x="1970722" y="2065599"/>
                </a:lnTo>
                <a:lnTo>
                  <a:pt x="1950402" y="2071955"/>
                </a:lnTo>
                <a:lnTo>
                  <a:pt x="1929130" y="2077675"/>
                </a:lnTo>
                <a:lnTo>
                  <a:pt x="1907222" y="2083396"/>
                </a:lnTo>
                <a:lnTo>
                  <a:pt x="1883727" y="2088480"/>
                </a:lnTo>
                <a:lnTo>
                  <a:pt x="1859597" y="2093565"/>
                </a:lnTo>
                <a:lnTo>
                  <a:pt x="1834515" y="2098014"/>
                </a:lnTo>
                <a:lnTo>
                  <a:pt x="1809115" y="2102146"/>
                </a:lnTo>
                <a:lnTo>
                  <a:pt x="1782762" y="2105959"/>
                </a:lnTo>
                <a:lnTo>
                  <a:pt x="1755457" y="2109455"/>
                </a:lnTo>
                <a:lnTo>
                  <a:pt x="1728152" y="2112633"/>
                </a:lnTo>
                <a:lnTo>
                  <a:pt x="1700212" y="2115175"/>
                </a:lnTo>
                <a:lnTo>
                  <a:pt x="1671637" y="2118035"/>
                </a:lnTo>
                <a:lnTo>
                  <a:pt x="1642745" y="2119942"/>
                </a:lnTo>
                <a:lnTo>
                  <a:pt x="1613535" y="2121849"/>
                </a:lnTo>
                <a:lnTo>
                  <a:pt x="1584325" y="2123120"/>
                </a:lnTo>
                <a:lnTo>
                  <a:pt x="1554480" y="2124391"/>
                </a:lnTo>
                <a:lnTo>
                  <a:pt x="1524635" y="2125027"/>
                </a:lnTo>
                <a:lnTo>
                  <a:pt x="1494790" y="2125344"/>
                </a:lnTo>
                <a:lnTo>
                  <a:pt x="1464945" y="2125662"/>
                </a:lnTo>
                <a:lnTo>
                  <a:pt x="1435100" y="2125344"/>
                </a:lnTo>
                <a:lnTo>
                  <a:pt x="1404937" y="2125027"/>
                </a:lnTo>
                <a:lnTo>
                  <a:pt x="1375092" y="2124391"/>
                </a:lnTo>
                <a:lnTo>
                  <a:pt x="1344930" y="2123120"/>
                </a:lnTo>
                <a:lnTo>
                  <a:pt x="1315085" y="2121849"/>
                </a:lnTo>
                <a:lnTo>
                  <a:pt x="1285557" y="2119942"/>
                </a:lnTo>
                <a:lnTo>
                  <a:pt x="1256030" y="2118035"/>
                </a:lnTo>
                <a:lnTo>
                  <a:pt x="1227455" y="2115175"/>
                </a:lnTo>
                <a:lnTo>
                  <a:pt x="1198562" y="2112633"/>
                </a:lnTo>
                <a:lnTo>
                  <a:pt x="1170622" y="2109455"/>
                </a:lnTo>
                <a:lnTo>
                  <a:pt x="1142682" y="2105959"/>
                </a:lnTo>
                <a:lnTo>
                  <a:pt x="1116012" y="2102146"/>
                </a:lnTo>
                <a:lnTo>
                  <a:pt x="1089660" y="2098014"/>
                </a:lnTo>
                <a:lnTo>
                  <a:pt x="1064260" y="2093565"/>
                </a:lnTo>
                <a:lnTo>
                  <a:pt x="1039177" y="2088480"/>
                </a:lnTo>
                <a:lnTo>
                  <a:pt x="1015364" y="2083396"/>
                </a:lnTo>
                <a:lnTo>
                  <a:pt x="992187" y="2077675"/>
                </a:lnTo>
                <a:lnTo>
                  <a:pt x="970597" y="2071955"/>
                </a:lnTo>
                <a:lnTo>
                  <a:pt x="949642" y="2065599"/>
                </a:lnTo>
                <a:lnTo>
                  <a:pt x="929639" y="2058926"/>
                </a:lnTo>
                <a:lnTo>
                  <a:pt x="910907" y="2051934"/>
                </a:lnTo>
                <a:lnTo>
                  <a:pt x="902334" y="2048121"/>
                </a:lnTo>
                <a:lnTo>
                  <a:pt x="893762" y="2044307"/>
                </a:lnTo>
                <a:lnTo>
                  <a:pt x="885507" y="2040494"/>
                </a:lnTo>
                <a:lnTo>
                  <a:pt x="877569" y="2036680"/>
                </a:lnTo>
                <a:lnTo>
                  <a:pt x="870584" y="2032549"/>
                </a:lnTo>
                <a:lnTo>
                  <a:pt x="863282" y="2028418"/>
                </a:lnTo>
                <a:lnTo>
                  <a:pt x="856614" y="2024286"/>
                </a:lnTo>
                <a:lnTo>
                  <a:pt x="850264" y="2019837"/>
                </a:lnTo>
                <a:lnTo>
                  <a:pt x="844232" y="2015706"/>
                </a:lnTo>
                <a:lnTo>
                  <a:pt x="838517" y="2010939"/>
                </a:lnTo>
                <a:lnTo>
                  <a:pt x="833437" y="2006490"/>
                </a:lnTo>
                <a:lnTo>
                  <a:pt x="828674" y="2002041"/>
                </a:lnTo>
                <a:lnTo>
                  <a:pt x="824229" y="1996956"/>
                </a:lnTo>
                <a:lnTo>
                  <a:pt x="820419" y="1992189"/>
                </a:lnTo>
                <a:lnTo>
                  <a:pt x="816609" y="1987105"/>
                </a:lnTo>
                <a:lnTo>
                  <a:pt x="813752" y="1982020"/>
                </a:lnTo>
                <a:lnTo>
                  <a:pt x="811212" y="1976935"/>
                </a:lnTo>
                <a:lnTo>
                  <a:pt x="808989" y="1971850"/>
                </a:lnTo>
                <a:lnTo>
                  <a:pt x="807084" y="1966448"/>
                </a:lnTo>
                <a:lnTo>
                  <a:pt x="805814" y="1960728"/>
                </a:lnTo>
                <a:lnTo>
                  <a:pt x="805179" y="1955325"/>
                </a:lnTo>
                <a:lnTo>
                  <a:pt x="804862" y="1949605"/>
                </a:lnTo>
                <a:lnTo>
                  <a:pt x="804862" y="1670901"/>
                </a:lnTo>
                <a:lnTo>
                  <a:pt x="805179" y="1659460"/>
                </a:lnTo>
                <a:lnTo>
                  <a:pt x="806132" y="1648337"/>
                </a:lnTo>
                <a:lnTo>
                  <a:pt x="807402" y="1637215"/>
                </a:lnTo>
                <a:lnTo>
                  <a:pt x="809624" y="1626410"/>
                </a:lnTo>
                <a:lnTo>
                  <a:pt x="812164" y="1615605"/>
                </a:lnTo>
                <a:lnTo>
                  <a:pt x="815022" y="1605117"/>
                </a:lnTo>
                <a:lnTo>
                  <a:pt x="818197" y="1595266"/>
                </a:lnTo>
                <a:lnTo>
                  <a:pt x="822324" y="1585414"/>
                </a:lnTo>
                <a:lnTo>
                  <a:pt x="826769" y="1575563"/>
                </a:lnTo>
                <a:lnTo>
                  <a:pt x="831849" y="1566029"/>
                </a:lnTo>
                <a:lnTo>
                  <a:pt x="836929" y="1556495"/>
                </a:lnTo>
                <a:lnTo>
                  <a:pt x="842327" y="1547597"/>
                </a:lnTo>
                <a:lnTo>
                  <a:pt x="848677" y="1539334"/>
                </a:lnTo>
                <a:lnTo>
                  <a:pt x="855344" y="1530754"/>
                </a:lnTo>
                <a:lnTo>
                  <a:pt x="862012" y="1522809"/>
                </a:lnTo>
                <a:lnTo>
                  <a:pt x="869632" y="1515182"/>
                </a:lnTo>
                <a:lnTo>
                  <a:pt x="876934" y="1507873"/>
                </a:lnTo>
                <a:lnTo>
                  <a:pt x="884872" y="1500881"/>
                </a:lnTo>
                <a:lnTo>
                  <a:pt x="893444" y="1494526"/>
                </a:lnTo>
                <a:lnTo>
                  <a:pt x="902017" y="1488170"/>
                </a:lnTo>
                <a:lnTo>
                  <a:pt x="910907" y="1482767"/>
                </a:lnTo>
                <a:lnTo>
                  <a:pt x="920114" y="1477047"/>
                </a:lnTo>
                <a:lnTo>
                  <a:pt x="929639" y="1472598"/>
                </a:lnTo>
                <a:lnTo>
                  <a:pt x="939482" y="1468149"/>
                </a:lnTo>
                <a:lnTo>
                  <a:pt x="949324" y="1464017"/>
                </a:lnTo>
                <a:lnTo>
                  <a:pt x="959802" y="1460522"/>
                </a:lnTo>
                <a:lnTo>
                  <a:pt x="969962" y="1457662"/>
                </a:lnTo>
                <a:lnTo>
                  <a:pt x="980439" y="1455119"/>
                </a:lnTo>
                <a:lnTo>
                  <a:pt x="991234" y="1453212"/>
                </a:lnTo>
                <a:lnTo>
                  <a:pt x="1002347" y="1451941"/>
                </a:lnTo>
                <a:lnTo>
                  <a:pt x="1013459" y="1450988"/>
                </a:lnTo>
                <a:lnTo>
                  <a:pt x="1024889" y="1450670"/>
                </a:lnTo>
                <a:lnTo>
                  <a:pt x="1039177" y="1449399"/>
                </a:lnTo>
                <a:lnTo>
                  <a:pt x="1079500" y="1446221"/>
                </a:lnTo>
                <a:lnTo>
                  <a:pt x="1140142" y="1441454"/>
                </a:lnTo>
                <a:lnTo>
                  <a:pt x="1176655" y="1438912"/>
                </a:lnTo>
                <a:lnTo>
                  <a:pt x="1216342" y="1436687"/>
                </a:lnTo>
                <a:close/>
                <a:moveTo>
                  <a:pt x="1249771" y="769392"/>
                </a:moveTo>
                <a:lnTo>
                  <a:pt x="1245966" y="770028"/>
                </a:lnTo>
                <a:lnTo>
                  <a:pt x="1242477" y="770663"/>
                </a:lnTo>
                <a:lnTo>
                  <a:pt x="1239306" y="771933"/>
                </a:lnTo>
                <a:lnTo>
                  <a:pt x="1235818" y="773839"/>
                </a:lnTo>
                <a:lnTo>
                  <a:pt x="1232647" y="775427"/>
                </a:lnTo>
                <a:lnTo>
                  <a:pt x="1229476" y="777650"/>
                </a:lnTo>
                <a:lnTo>
                  <a:pt x="1226621" y="780191"/>
                </a:lnTo>
                <a:lnTo>
                  <a:pt x="1223450" y="782732"/>
                </a:lnTo>
                <a:lnTo>
                  <a:pt x="1217425" y="789084"/>
                </a:lnTo>
                <a:lnTo>
                  <a:pt x="1211717" y="796071"/>
                </a:lnTo>
                <a:lnTo>
                  <a:pt x="1206009" y="803376"/>
                </a:lnTo>
                <a:lnTo>
                  <a:pt x="1194275" y="819574"/>
                </a:lnTo>
                <a:lnTo>
                  <a:pt x="1186030" y="831008"/>
                </a:lnTo>
                <a:lnTo>
                  <a:pt x="1177785" y="843395"/>
                </a:lnTo>
                <a:lnTo>
                  <a:pt x="1169857" y="855781"/>
                </a:lnTo>
                <a:lnTo>
                  <a:pt x="1161929" y="868803"/>
                </a:lnTo>
                <a:lnTo>
                  <a:pt x="1159075" y="881507"/>
                </a:lnTo>
                <a:lnTo>
                  <a:pt x="1156856" y="894212"/>
                </a:lnTo>
                <a:lnTo>
                  <a:pt x="1154636" y="907233"/>
                </a:lnTo>
                <a:lnTo>
                  <a:pt x="1152733" y="920573"/>
                </a:lnTo>
                <a:lnTo>
                  <a:pt x="1151465" y="933595"/>
                </a:lnTo>
                <a:lnTo>
                  <a:pt x="1150513" y="947569"/>
                </a:lnTo>
                <a:lnTo>
                  <a:pt x="1149879" y="960909"/>
                </a:lnTo>
                <a:lnTo>
                  <a:pt x="1149879" y="974566"/>
                </a:lnTo>
                <a:lnTo>
                  <a:pt x="1149879" y="984412"/>
                </a:lnTo>
                <a:lnTo>
                  <a:pt x="1150196" y="994258"/>
                </a:lnTo>
                <a:lnTo>
                  <a:pt x="1151147" y="1003786"/>
                </a:lnTo>
                <a:lnTo>
                  <a:pt x="1151782" y="1013314"/>
                </a:lnTo>
                <a:lnTo>
                  <a:pt x="1153050" y="1023160"/>
                </a:lnTo>
                <a:lnTo>
                  <a:pt x="1154319" y="1032688"/>
                </a:lnTo>
                <a:lnTo>
                  <a:pt x="1156538" y="1042216"/>
                </a:lnTo>
                <a:lnTo>
                  <a:pt x="1158124" y="1051427"/>
                </a:lnTo>
                <a:lnTo>
                  <a:pt x="1160344" y="1060637"/>
                </a:lnTo>
                <a:lnTo>
                  <a:pt x="1162564" y="1069848"/>
                </a:lnTo>
                <a:lnTo>
                  <a:pt x="1165101" y="1079058"/>
                </a:lnTo>
                <a:lnTo>
                  <a:pt x="1168272" y="1088269"/>
                </a:lnTo>
                <a:lnTo>
                  <a:pt x="1171126" y="1096844"/>
                </a:lnTo>
                <a:lnTo>
                  <a:pt x="1174297" y="1106055"/>
                </a:lnTo>
                <a:lnTo>
                  <a:pt x="1177468" y="1114948"/>
                </a:lnTo>
                <a:lnTo>
                  <a:pt x="1181274" y="1123523"/>
                </a:lnTo>
                <a:lnTo>
                  <a:pt x="1184762" y="1132099"/>
                </a:lnTo>
                <a:lnTo>
                  <a:pt x="1188884" y="1140356"/>
                </a:lnTo>
                <a:lnTo>
                  <a:pt x="1193007" y="1148932"/>
                </a:lnTo>
                <a:lnTo>
                  <a:pt x="1197129" y="1157189"/>
                </a:lnTo>
                <a:lnTo>
                  <a:pt x="1206326" y="1173387"/>
                </a:lnTo>
                <a:lnTo>
                  <a:pt x="1215839" y="1188950"/>
                </a:lnTo>
                <a:lnTo>
                  <a:pt x="1225987" y="1204513"/>
                </a:lnTo>
                <a:lnTo>
                  <a:pt x="1236769" y="1219123"/>
                </a:lnTo>
                <a:lnTo>
                  <a:pt x="1247551" y="1233097"/>
                </a:lnTo>
                <a:lnTo>
                  <a:pt x="1258967" y="1246437"/>
                </a:lnTo>
                <a:lnTo>
                  <a:pt x="1271018" y="1259776"/>
                </a:lnTo>
                <a:lnTo>
                  <a:pt x="1283068" y="1271845"/>
                </a:lnTo>
                <a:lnTo>
                  <a:pt x="1295436" y="1283597"/>
                </a:lnTo>
                <a:lnTo>
                  <a:pt x="1308121" y="1294395"/>
                </a:lnTo>
                <a:lnTo>
                  <a:pt x="1320805" y="1304241"/>
                </a:lnTo>
                <a:lnTo>
                  <a:pt x="1333490" y="1313769"/>
                </a:lnTo>
                <a:lnTo>
                  <a:pt x="1346175" y="1322662"/>
                </a:lnTo>
                <a:lnTo>
                  <a:pt x="1359177" y="1330602"/>
                </a:lnTo>
                <a:lnTo>
                  <a:pt x="1371861" y="1337272"/>
                </a:lnTo>
                <a:lnTo>
                  <a:pt x="1384863" y="1343624"/>
                </a:lnTo>
                <a:lnTo>
                  <a:pt x="1397548" y="1348706"/>
                </a:lnTo>
                <a:lnTo>
                  <a:pt x="1403890" y="1350929"/>
                </a:lnTo>
                <a:lnTo>
                  <a:pt x="1410233" y="1353470"/>
                </a:lnTo>
                <a:lnTo>
                  <a:pt x="1416258" y="1355058"/>
                </a:lnTo>
                <a:lnTo>
                  <a:pt x="1422600" y="1356646"/>
                </a:lnTo>
                <a:lnTo>
                  <a:pt x="1428308" y="1358234"/>
                </a:lnTo>
                <a:lnTo>
                  <a:pt x="1434334" y="1359187"/>
                </a:lnTo>
                <a:lnTo>
                  <a:pt x="1440042" y="1360140"/>
                </a:lnTo>
                <a:lnTo>
                  <a:pt x="1446067" y="1360775"/>
                </a:lnTo>
                <a:lnTo>
                  <a:pt x="1451775" y="1361093"/>
                </a:lnTo>
                <a:lnTo>
                  <a:pt x="1457483" y="1361093"/>
                </a:lnTo>
                <a:lnTo>
                  <a:pt x="1462874" y="1361093"/>
                </a:lnTo>
                <a:lnTo>
                  <a:pt x="1468900" y="1360775"/>
                </a:lnTo>
                <a:lnTo>
                  <a:pt x="1474291" y="1360140"/>
                </a:lnTo>
                <a:lnTo>
                  <a:pt x="1480316" y="1359187"/>
                </a:lnTo>
                <a:lnTo>
                  <a:pt x="1486341" y="1358234"/>
                </a:lnTo>
                <a:lnTo>
                  <a:pt x="1492366" y="1356646"/>
                </a:lnTo>
                <a:lnTo>
                  <a:pt x="1498392" y="1355058"/>
                </a:lnTo>
                <a:lnTo>
                  <a:pt x="1504734" y="1353470"/>
                </a:lnTo>
                <a:lnTo>
                  <a:pt x="1510759" y="1350929"/>
                </a:lnTo>
                <a:lnTo>
                  <a:pt x="1517101" y="1348706"/>
                </a:lnTo>
                <a:lnTo>
                  <a:pt x="1529786" y="1343624"/>
                </a:lnTo>
                <a:lnTo>
                  <a:pt x="1542471" y="1337272"/>
                </a:lnTo>
                <a:lnTo>
                  <a:pt x="1555473" y="1330602"/>
                </a:lnTo>
                <a:lnTo>
                  <a:pt x="1568157" y="1322662"/>
                </a:lnTo>
                <a:lnTo>
                  <a:pt x="1581159" y="1313769"/>
                </a:lnTo>
                <a:lnTo>
                  <a:pt x="1593844" y="1304241"/>
                </a:lnTo>
                <a:lnTo>
                  <a:pt x="1606846" y="1294395"/>
                </a:lnTo>
                <a:lnTo>
                  <a:pt x="1619531" y="1283597"/>
                </a:lnTo>
                <a:lnTo>
                  <a:pt x="1631581" y="1271845"/>
                </a:lnTo>
                <a:lnTo>
                  <a:pt x="1643949" y="1259776"/>
                </a:lnTo>
                <a:lnTo>
                  <a:pt x="1655682" y="1246437"/>
                </a:lnTo>
                <a:lnTo>
                  <a:pt x="1667098" y="1233097"/>
                </a:lnTo>
                <a:lnTo>
                  <a:pt x="1678197" y="1219123"/>
                </a:lnTo>
                <a:lnTo>
                  <a:pt x="1688662" y="1204513"/>
                </a:lnTo>
                <a:lnTo>
                  <a:pt x="1698810" y="1188950"/>
                </a:lnTo>
                <a:lnTo>
                  <a:pt x="1708324" y="1173387"/>
                </a:lnTo>
                <a:lnTo>
                  <a:pt x="1717203" y="1157189"/>
                </a:lnTo>
                <a:lnTo>
                  <a:pt x="1721643" y="1148932"/>
                </a:lnTo>
                <a:lnTo>
                  <a:pt x="1725765" y="1140356"/>
                </a:lnTo>
                <a:lnTo>
                  <a:pt x="1729570" y="1132099"/>
                </a:lnTo>
                <a:lnTo>
                  <a:pt x="1733693" y="1123523"/>
                </a:lnTo>
                <a:lnTo>
                  <a:pt x="1737181" y="1114948"/>
                </a:lnTo>
                <a:lnTo>
                  <a:pt x="1740352" y="1106055"/>
                </a:lnTo>
                <a:lnTo>
                  <a:pt x="1743524" y="1096844"/>
                </a:lnTo>
                <a:lnTo>
                  <a:pt x="1746695" y="1088269"/>
                </a:lnTo>
                <a:lnTo>
                  <a:pt x="1749232" y="1079058"/>
                </a:lnTo>
                <a:lnTo>
                  <a:pt x="1751769" y="1069848"/>
                </a:lnTo>
                <a:lnTo>
                  <a:pt x="1754306" y="1060637"/>
                </a:lnTo>
                <a:lnTo>
                  <a:pt x="1756525" y="1051427"/>
                </a:lnTo>
                <a:lnTo>
                  <a:pt x="1758428" y="1042216"/>
                </a:lnTo>
                <a:lnTo>
                  <a:pt x="1760014" y="1032688"/>
                </a:lnTo>
                <a:lnTo>
                  <a:pt x="1761599" y="1023160"/>
                </a:lnTo>
                <a:lnTo>
                  <a:pt x="1762551" y="1013314"/>
                </a:lnTo>
                <a:lnTo>
                  <a:pt x="1763502" y="1003786"/>
                </a:lnTo>
                <a:lnTo>
                  <a:pt x="1764136" y="994258"/>
                </a:lnTo>
                <a:lnTo>
                  <a:pt x="1764453" y="984412"/>
                </a:lnTo>
                <a:lnTo>
                  <a:pt x="1764771" y="974566"/>
                </a:lnTo>
                <a:lnTo>
                  <a:pt x="1764453" y="962815"/>
                </a:lnTo>
                <a:lnTo>
                  <a:pt x="1763819" y="951063"/>
                </a:lnTo>
                <a:lnTo>
                  <a:pt x="1748598" y="950745"/>
                </a:lnTo>
                <a:lnTo>
                  <a:pt x="1733059" y="949793"/>
                </a:lnTo>
                <a:lnTo>
                  <a:pt x="1716886" y="948840"/>
                </a:lnTo>
                <a:lnTo>
                  <a:pt x="1701030" y="947569"/>
                </a:lnTo>
                <a:lnTo>
                  <a:pt x="1684223" y="945664"/>
                </a:lnTo>
                <a:lnTo>
                  <a:pt x="1667732" y="943758"/>
                </a:lnTo>
                <a:lnTo>
                  <a:pt x="1650925" y="941852"/>
                </a:lnTo>
                <a:lnTo>
                  <a:pt x="1634435" y="939629"/>
                </a:lnTo>
                <a:lnTo>
                  <a:pt x="1617628" y="937406"/>
                </a:lnTo>
                <a:lnTo>
                  <a:pt x="1600503" y="934548"/>
                </a:lnTo>
                <a:lnTo>
                  <a:pt x="1584013" y="931689"/>
                </a:lnTo>
                <a:lnTo>
                  <a:pt x="1567206" y="928513"/>
                </a:lnTo>
                <a:lnTo>
                  <a:pt x="1550716" y="925337"/>
                </a:lnTo>
                <a:lnTo>
                  <a:pt x="1533909" y="921526"/>
                </a:lnTo>
                <a:lnTo>
                  <a:pt x="1517736" y="917714"/>
                </a:lnTo>
                <a:lnTo>
                  <a:pt x="1502197" y="913903"/>
                </a:lnTo>
                <a:lnTo>
                  <a:pt x="1486024" y="909457"/>
                </a:lnTo>
                <a:lnTo>
                  <a:pt x="1470802" y="905010"/>
                </a:lnTo>
                <a:lnTo>
                  <a:pt x="1456215" y="900564"/>
                </a:lnTo>
                <a:lnTo>
                  <a:pt x="1441310" y="895164"/>
                </a:lnTo>
                <a:lnTo>
                  <a:pt x="1427357" y="890400"/>
                </a:lnTo>
                <a:lnTo>
                  <a:pt x="1413721" y="884683"/>
                </a:lnTo>
                <a:lnTo>
                  <a:pt x="1400719" y="879284"/>
                </a:lnTo>
                <a:lnTo>
                  <a:pt x="1388352" y="873250"/>
                </a:lnTo>
                <a:lnTo>
                  <a:pt x="1376618" y="867533"/>
                </a:lnTo>
                <a:lnTo>
                  <a:pt x="1365519" y="861181"/>
                </a:lnTo>
                <a:lnTo>
                  <a:pt x="1355054" y="854828"/>
                </a:lnTo>
                <a:lnTo>
                  <a:pt x="1345541" y="848159"/>
                </a:lnTo>
                <a:lnTo>
                  <a:pt x="1336661" y="841171"/>
                </a:lnTo>
                <a:lnTo>
                  <a:pt x="1329051" y="834184"/>
                </a:lnTo>
                <a:lnTo>
                  <a:pt x="1324928" y="830690"/>
                </a:lnTo>
                <a:lnTo>
                  <a:pt x="1321757" y="826879"/>
                </a:lnTo>
                <a:lnTo>
                  <a:pt x="1318586" y="823068"/>
                </a:lnTo>
                <a:lnTo>
                  <a:pt x="1315414" y="819574"/>
                </a:lnTo>
                <a:lnTo>
                  <a:pt x="1309706" y="811634"/>
                </a:lnTo>
                <a:lnTo>
                  <a:pt x="1303681" y="804647"/>
                </a:lnTo>
                <a:lnTo>
                  <a:pt x="1298607" y="798612"/>
                </a:lnTo>
                <a:lnTo>
                  <a:pt x="1293216" y="792578"/>
                </a:lnTo>
                <a:lnTo>
                  <a:pt x="1288142" y="787813"/>
                </a:lnTo>
                <a:lnTo>
                  <a:pt x="1283386" y="783367"/>
                </a:lnTo>
                <a:lnTo>
                  <a:pt x="1278312" y="779873"/>
                </a:lnTo>
                <a:lnTo>
                  <a:pt x="1273872" y="777015"/>
                </a:lnTo>
                <a:lnTo>
                  <a:pt x="1269432" y="774474"/>
                </a:lnTo>
                <a:lnTo>
                  <a:pt x="1265310" y="772251"/>
                </a:lnTo>
                <a:lnTo>
                  <a:pt x="1261187" y="770980"/>
                </a:lnTo>
                <a:lnTo>
                  <a:pt x="1257065" y="770028"/>
                </a:lnTo>
                <a:lnTo>
                  <a:pt x="1253576" y="769392"/>
                </a:lnTo>
                <a:lnTo>
                  <a:pt x="1249771" y="769392"/>
                </a:lnTo>
                <a:close/>
                <a:moveTo>
                  <a:pt x="1457483" y="500062"/>
                </a:moveTo>
                <a:lnTo>
                  <a:pt x="1467631" y="500380"/>
                </a:lnTo>
                <a:lnTo>
                  <a:pt x="1477462" y="500697"/>
                </a:lnTo>
                <a:lnTo>
                  <a:pt x="1487609" y="501650"/>
                </a:lnTo>
                <a:lnTo>
                  <a:pt x="1497757" y="502603"/>
                </a:lnTo>
                <a:lnTo>
                  <a:pt x="1507588" y="503874"/>
                </a:lnTo>
                <a:lnTo>
                  <a:pt x="1517419" y="505462"/>
                </a:lnTo>
                <a:lnTo>
                  <a:pt x="1527249" y="507685"/>
                </a:lnTo>
                <a:lnTo>
                  <a:pt x="1537080" y="509908"/>
                </a:lnTo>
                <a:lnTo>
                  <a:pt x="1546276" y="512449"/>
                </a:lnTo>
                <a:lnTo>
                  <a:pt x="1556107" y="514990"/>
                </a:lnTo>
                <a:lnTo>
                  <a:pt x="1565303" y="518483"/>
                </a:lnTo>
                <a:lnTo>
                  <a:pt x="1574817" y="521659"/>
                </a:lnTo>
                <a:lnTo>
                  <a:pt x="1584013" y="525153"/>
                </a:lnTo>
                <a:lnTo>
                  <a:pt x="1592893" y="528964"/>
                </a:lnTo>
                <a:lnTo>
                  <a:pt x="1602089" y="533093"/>
                </a:lnTo>
                <a:lnTo>
                  <a:pt x="1610968" y="537540"/>
                </a:lnTo>
                <a:lnTo>
                  <a:pt x="1619848" y="542304"/>
                </a:lnTo>
                <a:lnTo>
                  <a:pt x="1628410" y="547068"/>
                </a:lnTo>
                <a:lnTo>
                  <a:pt x="1636972" y="552150"/>
                </a:lnTo>
                <a:lnTo>
                  <a:pt x="1645534" y="557549"/>
                </a:lnTo>
                <a:lnTo>
                  <a:pt x="1654096" y="562948"/>
                </a:lnTo>
                <a:lnTo>
                  <a:pt x="1662024" y="568983"/>
                </a:lnTo>
                <a:lnTo>
                  <a:pt x="1670269" y="575017"/>
                </a:lnTo>
                <a:lnTo>
                  <a:pt x="1678197" y="581369"/>
                </a:lnTo>
                <a:lnTo>
                  <a:pt x="1685808" y="588039"/>
                </a:lnTo>
                <a:lnTo>
                  <a:pt x="1693736" y="594391"/>
                </a:lnTo>
                <a:lnTo>
                  <a:pt x="1701347" y="601696"/>
                </a:lnTo>
                <a:lnTo>
                  <a:pt x="1708641" y="608684"/>
                </a:lnTo>
                <a:lnTo>
                  <a:pt x="1715934" y="615989"/>
                </a:lnTo>
                <a:lnTo>
                  <a:pt x="1723228" y="623611"/>
                </a:lnTo>
                <a:lnTo>
                  <a:pt x="1729888" y="631234"/>
                </a:lnTo>
                <a:lnTo>
                  <a:pt x="1736864" y="639174"/>
                </a:lnTo>
                <a:lnTo>
                  <a:pt x="1743207" y="647432"/>
                </a:lnTo>
                <a:lnTo>
                  <a:pt x="1749866" y="655689"/>
                </a:lnTo>
                <a:lnTo>
                  <a:pt x="1756208" y="664265"/>
                </a:lnTo>
                <a:lnTo>
                  <a:pt x="1762234" y="673158"/>
                </a:lnTo>
                <a:lnTo>
                  <a:pt x="1768259" y="682051"/>
                </a:lnTo>
                <a:lnTo>
                  <a:pt x="1773967" y="690944"/>
                </a:lnTo>
                <a:lnTo>
                  <a:pt x="1779675" y="700154"/>
                </a:lnTo>
                <a:lnTo>
                  <a:pt x="1785066" y="709682"/>
                </a:lnTo>
                <a:lnTo>
                  <a:pt x="1790140" y="719211"/>
                </a:lnTo>
                <a:lnTo>
                  <a:pt x="1795531" y="728739"/>
                </a:lnTo>
                <a:lnTo>
                  <a:pt x="1800288" y="738902"/>
                </a:lnTo>
                <a:lnTo>
                  <a:pt x="1805045" y="748430"/>
                </a:lnTo>
                <a:lnTo>
                  <a:pt x="1809484" y="758594"/>
                </a:lnTo>
                <a:lnTo>
                  <a:pt x="1813924" y="769075"/>
                </a:lnTo>
                <a:lnTo>
                  <a:pt x="1817729" y="779556"/>
                </a:lnTo>
                <a:lnTo>
                  <a:pt x="1821535" y="790037"/>
                </a:lnTo>
                <a:lnTo>
                  <a:pt x="1825340" y="800835"/>
                </a:lnTo>
                <a:lnTo>
                  <a:pt x="1828828" y="811634"/>
                </a:lnTo>
                <a:lnTo>
                  <a:pt x="1832000" y="822750"/>
                </a:lnTo>
                <a:lnTo>
                  <a:pt x="1834854" y="833866"/>
                </a:lnTo>
                <a:lnTo>
                  <a:pt x="1837708" y="844983"/>
                </a:lnTo>
                <a:lnTo>
                  <a:pt x="1840245" y="856416"/>
                </a:lnTo>
                <a:lnTo>
                  <a:pt x="1842464" y="867850"/>
                </a:lnTo>
                <a:lnTo>
                  <a:pt x="1844684" y="879284"/>
                </a:lnTo>
                <a:lnTo>
                  <a:pt x="1846270" y="890718"/>
                </a:lnTo>
                <a:lnTo>
                  <a:pt x="1847855" y="902469"/>
                </a:lnTo>
                <a:lnTo>
                  <a:pt x="1849758" y="914221"/>
                </a:lnTo>
                <a:lnTo>
                  <a:pt x="1850710" y="926290"/>
                </a:lnTo>
                <a:lnTo>
                  <a:pt x="1851661" y="938359"/>
                </a:lnTo>
                <a:lnTo>
                  <a:pt x="1852295" y="950428"/>
                </a:lnTo>
                <a:lnTo>
                  <a:pt x="1852612" y="962497"/>
                </a:lnTo>
                <a:lnTo>
                  <a:pt x="1852612" y="974566"/>
                </a:lnTo>
                <a:lnTo>
                  <a:pt x="1852612" y="987270"/>
                </a:lnTo>
                <a:lnTo>
                  <a:pt x="1851978" y="999657"/>
                </a:lnTo>
                <a:lnTo>
                  <a:pt x="1851344" y="1012361"/>
                </a:lnTo>
                <a:lnTo>
                  <a:pt x="1850075" y="1024430"/>
                </a:lnTo>
                <a:lnTo>
                  <a:pt x="1848490" y="1036817"/>
                </a:lnTo>
                <a:lnTo>
                  <a:pt x="1846587" y="1048886"/>
                </a:lnTo>
                <a:lnTo>
                  <a:pt x="1844367" y="1060955"/>
                </a:lnTo>
                <a:lnTo>
                  <a:pt x="1842147" y="1072706"/>
                </a:lnTo>
                <a:lnTo>
                  <a:pt x="1839293" y="1084458"/>
                </a:lnTo>
                <a:lnTo>
                  <a:pt x="1836122" y="1095891"/>
                </a:lnTo>
                <a:lnTo>
                  <a:pt x="1832951" y="1107643"/>
                </a:lnTo>
                <a:lnTo>
                  <a:pt x="1829463" y="1118759"/>
                </a:lnTo>
                <a:lnTo>
                  <a:pt x="1825974" y="1130193"/>
                </a:lnTo>
                <a:lnTo>
                  <a:pt x="1821535" y="1141309"/>
                </a:lnTo>
                <a:lnTo>
                  <a:pt x="1817412" y="1152108"/>
                </a:lnTo>
                <a:lnTo>
                  <a:pt x="1812655" y="1162906"/>
                </a:lnTo>
                <a:lnTo>
                  <a:pt x="1807899" y="1173705"/>
                </a:lnTo>
                <a:lnTo>
                  <a:pt x="1803142" y="1184186"/>
                </a:lnTo>
                <a:lnTo>
                  <a:pt x="1797751" y="1194667"/>
                </a:lnTo>
                <a:lnTo>
                  <a:pt x="1792360" y="1204830"/>
                </a:lnTo>
                <a:lnTo>
                  <a:pt x="1786652" y="1214994"/>
                </a:lnTo>
                <a:lnTo>
                  <a:pt x="1780944" y="1224840"/>
                </a:lnTo>
                <a:lnTo>
                  <a:pt x="1774601" y="1234050"/>
                </a:lnTo>
                <a:lnTo>
                  <a:pt x="1768576" y="1243896"/>
                </a:lnTo>
                <a:lnTo>
                  <a:pt x="1762234" y="1253107"/>
                </a:lnTo>
                <a:lnTo>
                  <a:pt x="1755891" y="1262317"/>
                </a:lnTo>
                <a:lnTo>
                  <a:pt x="1748915" y="1271528"/>
                </a:lnTo>
                <a:lnTo>
                  <a:pt x="1741938" y="1280103"/>
                </a:lnTo>
                <a:lnTo>
                  <a:pt x="1735279" y="1288678"/>
                </a:lnTo>
                <a:lnTo>
                  <a:pt x="1727985" y="1297254"/>
                </a:lnTo>
                <a:lnTo>
                  <a:pt x="1720691" y="1305194"/>
                </a:lnTo>
                <a:lnTo>
                  <a:pt x="1713397" y="1313452"/>
                </a:lnTo>
                <a:lnTo>
                  <a:pt x="1705787" y="1321392"/>
                </a:lnTo>
                <a:lnTo>
                  <a:pt x="1698493" y="1329014"/>
                </a:lnTo>
                <a:lnTo>
                  <a:pt x="1690565" y="1336319"/>
                </a:lnTo>
                <a:lnTo>
                  <a:pt x="1682637" y="1343624"/>
                </a:lnTo>
                <a:lnTo>
                  <a:pt x="1674709" y="1350612"/>
                </a:lnTo>
                <a:lnTo>
                  <a:pt x="1666781" y="1357599"/>
                </a:lnTo>
                <a:lnTo>
                  <a:pt x="1658853" y="1364269"/>
                </a:lnTo>
                <a:lnTo>
                  <a:pt x="1650608" y="1370303"/>
                </a:lnTo>
                <a:lnTo>
                  <a:pt x="1642680" y="1376655"/>
                </a:lnTo>
                <a:lnTo>
                  <a:pt x="1634435" y="1382372"/>
                </a:lnTo>
                <a:lnTo>
                  <a:pt x="1626190" y="1388407"/>
                </a:lnTo>
                <a:lnTo>
                  <a:pt x="1617945" y="1393806"/>
                </a:lnTo>
                <a:lnTo>
                  <a:pt x="1609700" y="1399205"/>
                </a:lnTo>
                <a:lnTo>
                  <a:pt x="1601455" y="1403970"/>
                </a:lnTo>
                <a:lnTo>
                  <a:pt x="1592893" y="1408416"/>
                </a:lnTo>
                <a:lnTo>
                  <a:pt x="1584648" y="1413180"/>
                </a:lnTo>
                <a:lnTo>
                  <a:pt x="1576403" y="1417309"/>
                </a:lnTo>
                <a:lnTo>
                  <a:pt x="1568157" y="1421120"/>
                </a:lnTo>
                <a:lnTo>
                  <a:pt x="1559912" y="1425249"/>
                </a:lnTo>
                <a:lnTo>
                  <a:pt x="1551667" y="1428743"/>
                </a:lnTo>
                <a:lnTo>
                  <a:pt x="1543422" y="1431601"/>
                </a:lnTo>
                <a:lnTo>
                  <a:pt x="1535177" y="1434777"/>
                </a:lnTo>
                <a:lnTo>
                  <a:pt x="1527249" y="1437636"/>
                </a:lnTo>
                <a:lnTo>
                  <a:pt x="1519004" y="1439859"/>
                </a:lnTo>
                <a:lnTo>
                  <a:pt x="1510759" y="1442082"/>
                </a:lnTo>
                <a:lnTo>
                  <a:pt x="1503148" y="1443670"/>
                </a:lnTo>
                <a:lnTo>
                  <a:pt x="1495220" y="1445576"/>
                </a:lnTo>
                <a:lnTo>
                  <a:pt x="1487292" y="1446846"/>
                </a:lnTo>
                <a:lnTo>
                  <a:pt x="1479999" y="1448117"/>
                </a:lnTo>
                <a:lnTo>
                  <a:pt x="1472071" y="1448752"/>
                </a:lnTo>
                <a:lnTo>
                  <a:pt x="1464460" y="1449070"/>
                </a:lnTo>
                <a:lnTo>
                  <a:pt x="1457483" y="1449387"/>
                </a:lnTo>
                <a:lnTo>
                  <a:pt x="1449872" y="1449070"/>
                </a:lnTo>
                <a:lnTo>
                  <a:pt x="1442579" y="1448752"/>
                </a:lnTo>
                <a:lnTo>
                  <a:pt x="1434968" y="1448117"/>
                </a:lnTo>
                <a:lnTo>
                  <a:pt x="1427357" y="1446846"/>
                </a:lnTo>
                <a:lnTo>
                  <a:pt x="1419429" y="1445576"/>
                </a:lnTo>
                <a:lnTo>
                  <a:pt x="1411818" y="1443670"/>
                </a:lnTo>
                <a:lnTo>
                  <a:pt x="1403573" y="1442082"/>
                </a:lnTo>
                <a:lnTo>
                  <a:pt x="1395645" y="1439859"/>
                </a:lnTo>
                <a:lnTo>
                  <a:pt x="1387717" y="1437636"/>
                </a:lnTo>
                <a:lnTo>
                  <a:pt x="1379472" y="1434777"/>
                </a:lnTo>
                <a:lnTo>
                  <a:pt x="1371227" y="1431601"/>
                </a:lnTo>
                <a:lnTo>
                  <a:pt x="1362982" y="1428743"/>
                </a:lnTo>
                <a:lnTo>
                  <a:pt x="1355054" y="1425249"/>
                </a:lnTo>
                <a:lnTo>
                  <a:pt x="1346492" y="1421120"/>
                </a:lnTo>
                <a:lnTo>
                  <a:pt x="1338247" y="1417309"/>
                </a:lnTo>
                <a:lnTo>
                  <a:pt x="1330002" y="1413180"/>
                </a:lnTo>
                <a:lnTo>
                  <a:pt x="1321757" y="1408416"/>
                </a:lnTo>
                <a:lnTo>
                  <a:pt x="1313195" y="1403970"/>
                </a:lnTo>
                <a:lnTo>
                  <a:pt x="1304950" y="1399205"/>
                </a:lnTo>
                <a:lnTo>
                  <a:pt x="1296705" y="1393806"/>
                </a:lnTo>
                <a:lnTo>
                  <a:pt x="1288459" y="1388407"/>
                </a:lnTo>
                <a:lnTo>
                  <a:pt x="1280214" y="1382372"/>
                </a:lnTo>
                <a:lnTo>
                  <a:pt x="1272286" y="1376655"/>
                </a:lnTo>
                <a:lnTo>
                  <a:pt x="1264041" y="1370303"/>
                </a:lnTo>
                <a:lnTo>
                  <a:pt x="1255796" y="1364269"/>
                </a:lnTo>
                <a:lnTo>
                  <a:pt x="1247551" y="1357599"/>
                </a:lnTo>
                <a:lnTo>
                  <a:pt x="1239940" y="1350612"/>
                </a:lnTo>
                <a:lnTo>
                  <a:pt x="1232012" y="1343624"/>
                </a:lnTo>
                <a:lnTo>
                  <a:pt x="1224085" y="1336319"/>
                </a:lnTo>
                <a:lnTo>
                  <a:pt x="1216474" y="1329014"/>
                </a:lnTo>
                <a:lnTo>
                  <a:pt x="1208863" y="1321392"/>
                </a:lnTo>
                <a:lnTo>
                  <a:pt x="1201252" y="1313452"/>
                </a:lnTo>
                <a:lnTo>
                  <a:pt x="1193958" y="1305194"/>
                </a:lnTo>
                <a:lnTo>
                  <a:pt x="1186665" y="1297254"/>
                </a:lnTo>
                <a:lnTo>
                  <a:pt x="1179688" y="1288678"/>
                </a:lnTo>
                <a:lnTo>
                  <a:pt x="1172711" y="1280103"/>
                </a:lnTo>
                <a:lnTo>
                  <a:pt x="1165735" y="1271528"/>
                </a:lnTo>
                <a:lnTo>
                  <a:pt x="1159075" y="1262317"/>
                </a:lnTo>
                <a:lnTo>
                  <a:pt x="1152416" y="1253107"/>
                </a:lnTo>
                <a:lnTo>
                  <a:pt x="1146073" y="1243896"/>
                </a:lnTo>
                <a:lnTo>
                  <a:pt x="1139731" y="1234050"/>
                </a:lnTo>
                <a:lnTo>
                  <a:pt x="1134023" y="1224840"/>
                </a:lnTo>
                <a:lnTo>
                  <a:pt x="1127998" y="1214994"/>
                </a:lnTo>
                <a:lnTo>
                  <a:pt x="1122607" y="1204830"/>
                </a:lnTo>
                <a:lnTo>
                  <a:pt x="1116899" y="1194667"/>
                </a:lnTo>
                <a:lnTo>
                  <a:pt x="1111825" y="1184186"/>
                </a:lnTo>
                <a:lnTo>
                  <a:pt x="1106751" y="1173705"/>
                </a:lnTo>
                <a:lnTo>
                  <a:pt x="1101994" y="1162906"/>
                </a:lnTo>
                <a:lnTo>
                  <a:pt x="1097237" y="1152108"/>
                </a:lnTo>
                <a:lnTo>
                  <a:pt x="1093115" y="1141309"/>
                </a:lnTo>
                <a:lnTo>
                  <a:pt x="1088992" y="1130193"/>
                </a:lnTo>
                <a:lnTo>
                  <a:pt x="1085187" y="1118759"/>
                </a:lnTo>
                <a:lnTo>
                  <a:pt x="1081699" y="1107643"/>
                </a:lnTo>
                <a:lnTo>
                  <a:pt x="1078527" y="1095891"/>
                </a:lnTo>
                <a:lnTo>
                  <a:pt x="1075356" y="1084458"/>
                </a:lnTo>
                <a:lnTo>
                  <a:pt x="1072502" y="1072706"/>
                </a:lnTo>
                <a:lnTo>
                  <a:pt x="1070282" y="1060955"/>
                </a:lnTo>
                <a:lnTo>
                  <a:pt x="1068062" y="1048886"/>
                </a:lnTo>
                <a:lnTo>
                  <a:pt x="1066477" y="1036817"/>
                </a:lnTo>
                <a:lnTo>
                  <a:pt x="1064891" y="1024430"/>
                </a:lnTo>
                <a:lnTo>
                  <a:pt x="1063623" y="1012361"/>
                </a:lnTo>
                <a:lnTo>
                  <a:pt x="1062671" y="999657"/>
                </a:lnTo>
                <a:lnTo>
                  <a:pt x="1062037" y="987270"/>
                </a:lnTo>
                <a:lnTo>
                  <a:pt x="1062037" y="974566"/>
                </a:lnTo>
                <a:lnTo>
                  <a:pt x="1062037" y="962497"/>
                </a:lnTo>
                <a:lnTo>
                  <a:pt x="1062354" y="950428"/>
                </a:lnTo>
                <a:lnTo>
                  <a:pt x="1063306" y="938359"/>
                </a:lnTo>
                <a:lnTo>
                  <a:pt x="1064257" y="926290"/>
                </a:lnTo>
                <a:lnTo>
                  <a:pt x="1065208" y="914221"/>
                </a:lnTo>
                <a:lnTo>
                  <a:pt x="1066794" y="902469"/>
                </a:lnTo>
                <a:lnTo>
                  <a:pt x="1068380" y="890718"/>
                </a:lnTo>
                <a:lnTo>
                  <a:pt x="1069965" y="879284"/>
                </a:lnTo>
                <a:lnTo>
                  <a:pt x="1072185" y="867850"/>
                </a:lnTo>
                <a:lnTo>
                  <a:pt x="1074405" y="856416"/>
                </a:lnTo>
                <a:lnTo>
                  <a:pt x="1077259" y="844983"/>
                </a:lnTo>
                <a:lnTo>
                  <a:pt x="1079796" y="833866"/>
                </a:lnTo>
                <a:lnTo>
                  <a:pt x="1082650" y="822750"/>
                </a:lnTo>
                <a:lnTo>
                  <a:pt x="1085821" y="811634"/>
                </a:lnTo>
                <a:lnTo>
                  <a:pt x="1089627" y="800835"/>
                </a:lnTo>
                <a:lnTo>
                  <a:pt x="1093115" y="790037"/>
                </a:lnTo>
                <a:lnTo>
                  <a:pt x="1096920" y="779556"/>
                </a:lnTo>
                <a:lnTo>
                  <a:pt x="1101043" y="769075"/>
                </a:lnTo>
                <a:lnTo>
                  <a:pt x="1105165" y="758594"/>
                </a:lnTo>
                <a:lnTo>
                  <a:pt x="1109922" y="748430"/>
                </a:lnTo>
                <a:lnTo>
                  <a:pt x="1114362" y="738902"/>
                </a:lnTo>
                <a:lnTo>
                  <a:pt x="1119118" y="728739"/>
                </a:lnTo>
                <a:lnTo>
                  <a:pt x="1124509" y="719211"/>
                </a:lnTo>
                <a:lnTo>
                  <a:pt x="1129583" y="709682"/>
                </a:lnTo>
                <a:lnTo>
                  <a:pt x="1135291" y="700154"/>
                </a:lnTo>
                <a:lnTo>
                  <a:pt x="1140682" y="690944"/>
                </a:lnTo>
                <a:lnTo>
                  <a:pt x="1146391" y="682051"/>
                </a:lnTo>
                <a:lnTo>
                  <a:pt x="1152416" y="673158"/>
                </a:lnTo>
                <a:lnTo>
                  <a:pt x="1158758" y="664265"/>
                </a:lnTo>
                <a:lnTo>
                  <a:pt x="1164783" y="655689"/>
                </a:lnTo>
                <a:lnTo>
                  <a:pt x="1171443" y="647432"/>
                </a:lnTo>
                <a:lnTo>
                  <a:pt x="1177785" y="639174"/>
                </a:lnTo>
                <a:lnTo>
                  <a:pt x="1184762" y="631234"/>
                </a:lnTo>
                <a:lnTo>
                  <a:pt x="1191738" y="623611"/>
                </a:lnTo>
                <a:lnTo>
                  <a:pt x="1198715" y="615989"/>
                </a:lnTo>
                <a:lnTo>
                  <a:pt x="1206009" y="608684"/>
                </a:lnTo>
                <a:lnTo>
                  <a:pt x="1213620" y="601696"/>
                </a:lnTo>
                <a:lnTo>
                  <a:pt x="1220913" y="594391"/>
                </a:lnTo>
                <a:lnTo>
                  <a:pt x="1228841" y="588039"/>
                </a:lnTo>
                <a:lnTo>
                  <a:pt x="1236769" y="581369"/>
                </a:lnTo>
                <a:lnTo>
                  <a:pt x="1244380" y="575017"/>
                </a:lnTo>
                <a:lnTo>
                  <a:pt x="1252625" y="568983"/>
                </a:lnTo>
                <a:lnTo>
                  <a:pt x="1260870" y="562948"/>
                </a:lnTo>
                <a:lnTo>
                  <a:pt x="1269115" y="557549"/>
                </a:lnTo>
                <a:lnTo>
                  <a:pt x="1277360" y="552150"/>
                </a:lnTo>
                <a:lnTo>
                  <a:pt x="1286240" y="547068"/>
                </a:lnTo>
                <a:lnTo>
                  <a:pt x="1294802" y="542304"/>
                </a:lnTo>
                <a:lnTo>
                  <a:pt x="1303364" y="537540"/>
                </a:lnTo>
                <a:lnTo>
                  <a:pt x="1312560" y="533093"/>
                </a:lnTo>
                <a:lnTo>
                  <a:pt x="1321757" y="528964"/>
                </a:lnTo>
                <a:lnTo>
                  <a:pt x="1330953" y="525153"/>
                </a:lnTo>
                <a:lnTo>
                  <a:pt x="1339833" y="521659"/>
                </a:lnTo>
                <a:lnTo>
                  <a:pt x="1349029" y="518483"/>
                </a:lnTo>
                <a:lnTo>
                  <a:pt x="1358542" y="514990"/>
                </a:lnTo>
                <a:lnTo>
                  <a:pt x="1368056" y="512449"/>
                </a:lnTo>
                <a:lnTo>
                  <a:pt x="1377887" y="509908"/>
                </a:lnTo>
                <a:lnTo>
                  <a:pt x="1387717" y="507685"/>
                </a:lnTo>
                <a:lnTo>
                  <a:pt x="1397231" y="505462"/>
                </a:lnTo>
                <a:lnTo>
                  <a:pt x="1407062" y="503874"/>
                </a:lnTo>
                <a:lnTo>
                  <a:pt x="1416892" y="502603"/>
                </a:lnTo>
                <a:lnTo>
                  <a:pt x="1427040" y="501650"/>
                </a:lnTo>
                <a:lnTo>
                  <a:pt x="1437188" y="500697"/>
                </a:lnTo>
                <a:lnTo>
                  <a:pt x="1447336" y="500380"/>
                </a:lnTo>
                <a:lnTo>
                  <a:pt x="1457483" y="500062"/>
                </a:lnTo>
                <a:close/>
                <a:moveTo>
                  <a:pt x="716008" y="249237"/>
                </a:moveTo>
                <a:lnTo>
                  <a:pt x="795913" y="249237"/>
                </a:lnTo>
                <a:lnTo>
                  <a:pt x="795913" y="374499"/>
                </a:lnTo>
                <a:lnTo>
                  <a:pt x="810181" y="375133"/>
                </a:lnTo>
                <a:lnTo>
                  <a:pt x="823816" y="376402"/>
                </a:lnTo>
                <a:lnTo>
                  <a:pt x="837133" y="377670"/>
                </a:lnTo>
                <a:lnTo>
                  <a:pt x="849500" y="379890"/>
                </a:lnTo>
                <a:lnTo>
                  <a:pt x="861549" y="381793"/>
                </a:lnTo>
                <a:lnTo>
                  <a:pt x="873281" y="384330"/>
                </a:lnTo>
                <a:lnTo>
                  <a:pt x="884379" y="386867"/>
                </a:lnTo>
                <a:lnTo>
                  <a:pt x="894842" y="389721"/>
                </a:lnTo>
                <a:lnTo>
                  <a:pt x="904989" y="393209"/>
                </a:lnTo>
                <a:lnTo>
                  <a:pt x="914819" y="396698"/>
                </a:lnTo>
                <a:lnTo>
                  <a:pt x="924014" y="400186"/>
                </a:lnTo>
                <a:lnTo>
                  <a:pt x="932575" y="403991"/>
                </a:lnTo>
                <a:lnTo>
                  <a:pt x="941136" y="407797"/>
                </a:lnTo>
                <a:lnTo>
                  <a:pt x="949381" y="411602"/>
                </a:lnTo>
                <a:lnTo>
                  <a:pt x="956673" y="415725"/>
                </a:lnTo>
                <a:lnTo>
                  <a:pt x="963966" y="419847"/>
                </a:lnTo>
                <a:lnTo>
                  <a:pt x="931624" y="504836"/>
                </a:lnTo>
                <a:lnTo>
                  <a:pt x="920209" y="498810"/>
                </a:lnTo>
                <a:lnTo>
                  <a:pt x="906257" y="491517"/>
                </a:lnTo>
                <a:lnTo>
                  <a:pt x="898330" y="488028"/>
                </a:lnTo>
                <a:lnTo>
                  <a:pt x="890086" y="484540"/>
                </a:lnTo>
                <a:lnTo>
                  <a:pt x="880891" y="480735"/>
                </a:lnTo>
                <a:lnTo>
                  <a:pt x="871061" y="477246"/>
                </a:lnTo>
                <a:lnTo>
                  <a:pt x="860597" y="474075"/>
                </a:lnTo>
                <a:lnTo>
                  <a:pt x="849500" y="470904"/>
                </a:lnTo>
                <a:lnTo>
                  <a:pt x="837767" y="468367"/>
                </a:lnTo>
                <a:lnTo>
                  <a:pt x="825401" y="465830"/>
                </a:lnTo>
                <a:lnTo>
                  <a:pt x="812401" y="463927"/>
                </a:lnTo>
                <a:lnTo>
                  <a:pt x="798449" y="462659"/>
                </a:lnTo>
                <a:lnTo>
                  <a:pt x="783863" y="461707"/>
                </a:lnTo>
                <a:lnTo>
                  <a:pt x="768960" y="461390"/>
                </a:lnTo>
                <a:lnTo>
                  <a:pt x="759765" y="461390"/>
                </a:lnTo>
                <a:lnTo>
                  <a:pt x="751204" y="462024"/>
                </a:lnTo>
                <a:lnTo>
                  <a:pt x="742643" y="462659"/>
                </a:lnTo>
                <a:lnTo>
                  <a:pt x="734398" y="463927"/>
                </a:lnTo>
                <a:lnTo>
                  <a:pt x="726471" y="465196"/>
                </a:lnTo>
                <a:lnTo>
                  <a:pt x="719496" y="467098"/>
                </a:lnTo>
                <a:lnTo>
                  <a:pt x="712203" y="469001"/>
                </a:lnTo>
                <a:lnTo>
                  <a:pt x="705544" y="471538"/>
                </a:lnTo>
                <a:lnTo>
                  <a:pt x="699202" y="473758"/>
                </a:lnTo>
                <a:lnTo>
                  <a:pt x="693178" y="476612"/>
                </a:lnTo>
                <a:lnTo>
                  <a:pt x="687153" y="479466"/>
                </a:lnTo>
                <a:lnTo>
                  <a:pt x="682080" y="482637"/>
                </a:lnTo>
                <a:lnTo>
                  <a:pt x="676689" y="486126"/>
                </a:lnTo>
                <a:lnTo>
                  <a:pt x="671933" y="489614"/>
                </a:lnTo>
                <a:lnTo>
                  <a:pt x="667177" y="493419"/>
                </a:lnTo>
                <a:lnTo>
                  <a:pt x="663055" y="497542"/>
                </a:lnTo>
                <a:lnTo>
                  <a:pt x="659250" y="501348"/>
                </a:lnTo>
                <a:lnTo>
                  <a:pt x="655445" y="505470"/>
                </a:lnTo>
                <a:lnTo>
                  <a:pt x="652274" y="509910"/>
                </a:lnTo>
                <a:lnTo>
                  <a:pt x="649103" y="514350"/>
                </a:lnTo>
                <a:lnTo>
                  <a:pt x="646249" y="519107"/>
                </a:lnTo>
                <a:lnTo>
                  <a:pt x="643713" y="523546"/>
                </a:lnTo>
                <a:lnTo>
                  <a:pt x="641493" y="528303"/>
                </a:lnTo>
                <a:lnTo>
                  <a:pt x="639591" y="533060"/>
                </a:lnTo>
                <a:lnTo>
                  <a:pt x="637688" y="537817"/>
                </a:lnTo>
                <a:lnTo>
                  <a:pt x="636420" y="542891"/>
                </a:lnTo>
                <a:lnTo>
                  <a:pt x="635152" y="547647"/>
                </a:lnTo>
                <a:lnTo>
                  <a:pt x="633566" y="552721"/>
                </a:lnTo>
                <a:lnTo>
                  <a:pt x="632932" y="557478"/>
                </a:lnTo>
                <a:lnTo>
                  <a:pt x="632298" y="562235"/>
                </a:lnTo>
                <a:lnTo>
                  <a:pt x="631981" y="567309"/>
                </a:lnTo>
                <a:lnTo>
                  <a:pt x="631981" y="572066"/>
                </a:lnTo>
                <a:lnTo>
                  <a:pt x="631981" y="578408"/>
                </a:lnTo>
                <a:lnTo>
                  <a:pt x="632615" y="584433"/>
                </a:lnTo>
                <a:lnTo>
                  <a:pt x="633249" y="590459"/>
                </a:lnTo>
                <a:lnTo>
                  <a:pt x="634200" y="595850"/>
                </a:lnTo>
                <a:lnTo>
                  <a:pt x="635786" y="601558"/>
                </a:lnTo>
                <a:lnTo>
                  <a:pt x="637371" y="606632"/>
                </a:lnTo>
                <a:lnTo>
                  <a:pt x="639274" y="612023"/>
                </a:lnTo>
                <a:lnTo>
                  <a:pt x="641176" y="617097"/>
                </a:lnTo>
                <a:lnTo>
                  <a:pt x="643713" y="622171"/>
                </a:lnTo>
                <a:lnTo>
                  <a:pt x="646249" y="626927"/>
                </a:lnTo>
                <a:lnTo>
                  <a:pt x="649737" y="631367"/>
                </a:lnTo>
                <a:lnTo>
                  <a:pt x="652908" y="636124"/>
                </a:lnTo>
                <a:lnTo>
                  <a:pt x="656713" y="640564"/>
                </a:lnTo>
                <a:lnTo>
                  <a:pt x="660835" y="645320"/>
                </a:lnTo>
                <a:lnTo>
                  <a:pt x="665274" y="649443"/>
                </a:lnTo>
                <a:lnTo>
                  <a:pt x="670031" y="653566"/>
                </a:lnTo>
                <a:lnTo>
                  <a:pt x="675104" y="658005"/>
                </a:lnTo>
                <a:lnTo>
                  <a:pt x="680177" y="662128"/>
                </a:lnTo>
                <a:lnTo>
                  <a:pt x="686202" y="665933"/>
                </a:lnTo>
                <a:lnTo>
                  <a:pt x="691909" y="670373"/>
                </a:lnTo>
                <a:lnTo>
                  <a:pt x="698568" y="674178"/>
                </a:lnTo>
                <a:lnTo>
                  <a:pt x="705227" y="678301"/>
                </a:lnTo>
                <a:lnTo>
                  <a:pt x="719813" y="686229"/>
                </a:lnTo>
                <a:lnTo>
                  <a:pt x="735667" y="694474"/>
                </a:lnTo>
                <a:lnTo>
                  <a:pt x="753106" y="702402"/>
                </a:lnTo>
                <a:lnTo>
                  <a:pt x="771814" y="710964"/>
                </a:lnTo>
                <a:lnTo>
                  <a:pt x="792108" y="719527"/>
                </a:lnTo>
                <a:lnTo>
                  <a:pt x="804474" y="724600"/>
                </a:lnTo>
                <a:lnTo>
                  <a:pt x="816206" y="729991"/>
                </a:lnTo>
                <a:lnTo>
                  <a:pt x="827621" y="735065"/>
                </a:lnTo>
                <a:lnTo>
                  <a:pt x="838719" y="740774"/>
                </a:lnTo>
                <a:lnTo>
                  <a:pt x="849500" y="745847"/>
                </a:lnTo>
                <a:lnTo>
                  <a:pt x="859963" y="751873"/>
                </a:lnTo>
                <a:lnTo>
                  <a:pt x="870110" y="757264"/>
                </a:lnTo>
                <a:lnTo>
                  <a:pt x="879622" y="763289"/>
                </a:lnTo>
                <a:lnTo>
                  <a:pt x="888501" y="768997"/>
                </a:lnTo>
                <a:lnTo>
                  <a:pt x="897379" y="775340"/>
                </a:lnTo>
                <a:lnTo>
                  <a:pt x="905940" y="781365"/>
                </a:lnTo>
                <a:lnTo>
                  <a:pt x="914184" y="788024"/>
                </a:lnTo>
                <a:lnTo>
                  <a:pt x="921477" y="794367"/>
                </a:lnTo>
                <a:lnTo>
                  <a:pt x="928770" y="801026"/>
                </a:lnTo>
                <a:lnTo>
                  <a:pt x="935746" y="808003"/>
                </a:lnTo>
                <a:lnTo>
                  <a:pt x="942088" y="814980"/>
                </a:lnTo>
                <a:lnTo>
                  <a:pt x="948429" y="822273"/>
                </a:lnTo>
                <a:lnTo>
                  <a:pt x="953820" y="829250"/>
                </a:lnTo>
                <a:lnTo>
                  <a:pt x="959210" y="837178"/>
                </a:lnTo>
                <a:lnTo>
                  <a:pt x="963966" y="844789"/>
                </a:lnTo>
                <a:lnTo>
                  <a:pt x="968406" y="852717"/>
                </a:lnTo>
                <a:lnTo>
                  <a:pt x="972845" y="860962"/>
                </a:lnTo>
                <a:lnTo>
                  <a:pt x="976333" y="869524"/>
                </a:lnTo>
                <a:lnTo>
                  <a:pt x="979503" y="878087"/>
                </a:lnTo>
                <a:lnTo>
                  <a:pt x="982674" y="886966"/>
                </a:lnTo>
                <a:lnTo>
                  <a:pt x="985211" y="895845"/>
                </a:lnTo>
                <a:lnTo>
                  <a:pt x="987431" y="905359"/>
                </a:lnTo>
                <a:lnTo>
                  <a:pt x="989016" y="914873"/>
                </a:lnTo>
                <a:lnTo>
                  <a:pt x="990284" y="925020"/>
                </a:lnTo>
                <a:lnTo>
                  <a:pt x="991236" y="935168"/>
                </a:lnTo>
                <a:lnTo>
                  <a:pt x="991870" y="944999"/>
                </a:lnTo>
                <a:lnTo>
                  <a:pt x="992187" y="955781"/>
                </a:lnTo>
                <a:lnTo>
                  <a:pt x="991870" y="965295"/>
                </a:lnTo>
                <a:lnTo>
                  <a:pt x="991236" y="974808"/>
                </a:lnTo>
                <a:lnTo>
                  <a:pt x="990284" y="984322"/>
                </a:lnTo>
                <a:lnTo>
                  <a:pt x="989016" y="993835"/>
                </a:lnTo>
                <a:lnTo>
                  <a:pt x="987113" y="1002715"/>
                </a:lnTo>
                <a:lnTo>
                  <a:pt x="984894" y="1012228"/>
                </a:lnTo>
                <a:lnTo>
                  <a:pt x="982357" y="1021108"/>
                </a:lnTo>
                <a:lnTo>
                  <a:pt x="978869" y="1030304"/>
                </a:lnTo>
                <a:lnTo>
                  <a:pt x="975698" y="1039184"/>
                </a:lnTo>
                <a:lnTo>
                  <a:pt x="971893" y="1047429"/>
                </a:lnTo>
                <a:lnTo>
                  <a:pt x="967454" y="1055991"/>
                </a:lnTo>
                <a:lnTo>
                  <a:pt x="962698" y="1064553"/>
                </a:lnTo>
                <a:lnTo>
                  <a:pt x="957625" y="1072481"/>
                </a:lnTo>
                <a:lnTo>
                  <a:pt x="952234" y="1080409"/>
                </a:lnTo>
                <a:lnTo>
                  <a:pt x="946210" y="1088337"/>
                </a:lnTo>
                <a:lnTo>
                  <a:pt x="940185" y="1095631"/>
                </a:lnTo>
                <a:lnTo>
                  <a:pt x="933526" y="1102925"/>
                </a:lnTo>
                <a:lnTo>
                  <a:pt x="926551" y="1110219"/>
                </a:lnTo>
                <a:lnTo>
                  <a:pt x="918941" y="1116561"/>
                </a:lnTo>
                <a:lnTo>
                  <a:pt x="911014" y="1123221"/>
                </a:lnTo>
                <a:lnTo>
                  <a:pt x="903087" y="1129246"/>
                </a:lnTo>
                <a:lnTo>
                  <a:pt x="894525" y="1135271"/>
                </a:lnTo>
                <a:lnTo>
                  <a:pt x="885647" y="1140979"/>
                </a:lnTo>
                <a:lnTo>
                  <a:pt x="876134" y="1146370"/>
                </a:lnTo>
                <a:lnTo>
                  <a:pt x="866622" y="1151127"/>
                </a:lnTo>
                <a:lnTo>
                  <a:pt x="856475" y="1155884"/>
                </a:lnTo>
                <a:lnTo>
                  <a:pt x="846012" y="1160006"/>
                </a:lnTo>
                <a:lnTo>
                  <a:pt x="835231" y="1163812"/>
                </a:lnTo>
                <a:lnTo>
                  <a:pt x="824133" y="1167617"/>
                </a:lnTo>
                <a:lnTo>
                  <a:pt x="812401" y="1170471"/>
                </a:lnTo>
                <a:lnTo>
                  <a:pt x="800669" y="1173008"/>
                </a:lnTo>
                <a:lnTo>
                  <a:pt x="788303" y="1175228"/>
                </a:lnTo>
                <a:lnTo>
                  <a:pt x="788303" y="1309687"/>
                </a:lnTo>
                <a:lnTo>
                  <a:pt x="707129" y="1309687"/>
                </a:lnTo>
                <a:lnTo>
                  <a:pt x="707129" y="1179351"/>
                </a:lnTo>
                <a:lnTo>
                  <a:pt x="692861" y="1179034"/>
                </a:lnTo>
                <a:lnTo>
                  <a:pt x="678592" y="1178082"/>
                </a:lnTo>
                <a:lnTo>
                  <a:pt x="664640" y="1176180"/>
                </a:lnTo>
                <a:lnTo>
                  <a:pt x="650689" y="1174277"/>
                </a:lnTo>
                <a:lnTo>
                  <a:pt x="637054" y="1172057"/>
                </a:lnTo>
                <a:lnTo>
                  <a:pt x="623102" y="1169520"/>
                </a:lnTo>
                <a:lnTo>
                  <a:pt x="609785" y="1166349"/>
                </a:lnTo>
                <a:lnTo>
                  <a:pt x="596785" y="1162543"/>
                </a:lnTo>
                <a:lnTo>
                  <a:pt x="584101" y="1158738"/>
                </a:lnTo>
                <a:lnTo>
                  <a:pt x="572052" y="1154615"/>
                </a:lnTo>
                <a:lnTo>
                  <a:pt x="560003" y="1149859"/>
                </a:lnTo>
                <a:lnTo>
                  <a:pt x="548588" y="1144785"/>
                </a:lnTo>
                <a:lnTo>
                  <a:pt x="537807" y="1139394"/>
                </a:lnTo>
                <a:lnTo>
                  <a:pt x="527660" y="1134320"/>
                </a:lnTo>
                <a:lnTo>
                  <a:pt x="518148" y="1128294"/>
                </a:lnTo>
                <a:lnTo>
                  <a:pt x="509587" y="1122586"/>
                </a:lnTo>
                <a:lnTo>
                  <a:pt x="540027" y="1036012"/>
                </a:lnTo>
                <a:lnTo>
                  <a:pt x="549222" y="1041721"/>
                </a:lnTo>
                <a:lnTo>
                  <a:pt x="558735" y="1047112"/>
                </a:lnTo>
                <a:lnTo>
                  <a:pt x="568564" y="1052820"/>
                </a:lnTo>
                <a:lnTo>
                  <a:pt x="579028" y="1057577"/>
                </a:lnTo>
                <a:lnTo>
                  <a:pt x="589492" y="1062651"/>
                </a:lnTo>
                <a:lnTo>
                  <a:pt x="600590" y="1067090"/>
                </a:lnTo>
                <a:lnTo>
                  <a:pt x="612004" y="1071213"/>
                </a:lnTo>
                <a:lnTo>
                  <a:pt x="623737" y="1075335"/>
                </a:lnTo>
                <a:lnTo>
                  <a:pt x="635786" y="1078824"/>
                </a:lnTo>
                <a:lnTo>
                  <a:pt x="648152" y="1081995"/>
                </a:lnTo>
                <a:lnTo>
                  <a:pt x="660518" y="1084849"/>
                </a:lnTo>
                <a:lnTo>
                  <a:pt x="673201" y="1087069"/>
                </a:lnTo>
                <a:lnTo>
                  <a:pt x="686202" y="1088972"/>
                </a:lnTo>
                <a:lnTo>
                  <a:pt x="699519" y="1090240"/>
                </a:lnTo>
                <a:lnTo>
                  <a:pt x="712520" y="1091191"/>
                </a:lnTo>
                <a:lnTo>
                  <a:pt x="726154" y="1091509"/>
                </a:lnTo>
                <a:lnTo>
                  <a:pt x="734716" y="1091191"/>
                </a:lnTo>
                <a:lnTo>
                  <a:pt x="743277" y="1090874"/>
                </a:lnTo>
                <a:lnTo>
                  <a:pt x="751521" y="1090240"/>
                </a:lnTo>
                <a:lnTo>
                  <a:pt x="759131" y="1088972"/>
                </a:lnTo>
                <a:lnTo>
                  <a:pt x="767058" y="1087703"/>
                </a:lnTo>
                <a:lnTo>
                  <a:pt x="774668" y="1086117"/>
                </a:lnTo>
                <a:lnTo>
                  <a:pt x="781644" y="1083898"/>
                </a:lnTo>
                <a:lnTo>
                  <a:pt x="788937" y="1081995"/>
                </a:lnTo>
                <a:lnTo>
                  <a:pt x="795595" y="1079458"/>
                </a:lnTo>
                <a:lnTo>
                  <a:pt x="802571" y="1076921"/>
                </a:lnTo>
                <a:lnTo>
                  <a:pt x="809230" y="1074067"/>
                </a:lnTo>
                <a:lnTo>
                  <a:pt x="815255" y="1070579"/>
                </a:lnTo>
                <a:lnTo>
                  <a:pt x="821279" y="1067407"/>
                </a:lnTo>
                <a:lnTo>
                  <a:pt x="826987" y="1063919"/>
                </a:lnTo>
                <a:lnTo>
                  <a:pt x="832377" y="1059796"/>
                </a:lnTo>
                <a:lnTo>
                  <a:pt x="837450" y="1055674"/>
                </a:lnTo>
                <a:lnTo>
                  <a:pt x="842207" y="1051551"/>
                </a:lnTo>
                <a:lnTo>
                  <a:pt x="847280" y="1046795"/>
                </a:lnTo>
                <a:lnTo>
                  <a:pt x="851402" y="1042355"/>
                </a:lnTo>
                <a:lnTo>
                  <a:pt x="855524" y="1037281"/>
                </a:lnTo>
                <a:lnTo>
                  <a:pt x="859329" y="1032207"/>
                </a:lnTo>
                <a:lnTo>
                  <a:pt x="862817" y="1027133"/>
                </a:lnTo>
                <a:lnTo>
                  <a:pt x="866305" y="1021425"/>
                </a:lnTo>
                <a:lnTo>
                  <a:pt x="868842" y="1016034"/>
                </a:lnTo>
                <a:lnTo>
                  <a:pt x="871378" y="1010009"/>
                </a:lnTo>
                <a:lnTo>
                  <a:pt x="873598" y="1003983"/>
                </a:lnTo>
                <a:lnTo>
                  <a:pt x="875500" y="997641"/>
                </a:lnTo>
                <a:lnTo>
                  <a:pt x="877086" y="991299"/>
                </a:lnTo>
                <a:lnTo>
                  <a:pt x="878354" y="984956"/>
                </a:lnTo>
                <a:lnTo>
                  <a:pt x="879305" y="978297"/>
                </a:lnTo>
                <a:lnTo>
                  <a:pt x="879939" y="971954"/>
                </a:lnTo>
                <a:lnTo>
                  <a:pt x="879939" y="964978"/>
                </a:lnTo>
                <a:lnTo>
                  <a:pt x="879939" y="958318"/>
                </a:lnTo>
                <a:lnTo>
                  <a:pt x="879622" y="951976"/>
                </a:lnTo>
                <a:lnTo>
                  <a:pt x="878671" y="945950"/>
                </a:lnTo>
                <a:lnTo>
                  <a:pt x="877720" y="939608"/>
                </a:lnTo>
                <a:lnTo>
                  <a:pt x="876134" y="933266"/>
                </a:lnTo>
                <a:lnTo>
                  <a:pt x="874549" y="927557"/>
                </a:lnTo>
                <a:lnTo>
                  <a:pt x="872647" y="921849"/>
                </a:lnTo>
                <a:lnTo>
                  <a:pt x="870744" y="916458"/>
                </a:lnTo>
                <a:lnTo>
                  <a:pt x="868207" y="910750"/>
                </a:lnTo>
                <a:lnTo>
                  <a:pt x="865354" y="905676"/>
                </a:lnTo>
                <a:lnTo>
                  <a:pt x="862183" y="900602"/>
                </a:lnTo>
                <a:lnTo>
                  <a:pt x="859012" y="895211"/>
                </a:lnTo>
                <a:lnTo>
                  <a:pt x="855524" y="890454"/>
                </a:lnTo>
                <a:lnTo>
                  <a:pt x="851402" y="885380"/>
                </a:lnTo>
                <a:lnTo>
                  <a:pt x="847280" y="880624"/>
                </a:lnTo>
                <a:lnTo>
                  <a:pt x="842524" y="875867"/>
                </a:lnTo>
                <a:lnTo>
                  <a:pt x="838085" y="871427"/>
                </a:lnTo>
                <a:lnTo>
                  <a:pt x="833011" y="866987"/>
                </a:lnTo>
                <a:lnTo>
                  <a:pt x="827621" y="862231"/>
                </a:lnTo>
                <a:lnTo>
                  <a:pt x="822230" y="858108"/>
                </a:lnTo>
                <a:lnTo>
                  <a:pt x="816206" y="853985"/>
                </a:lnTo>
                <a:lnTo>
                  <a:pt x="810181" y="849546"/>
                </a:lnTo>
                <a:lnTo>
                  <a:pt x="803840" y="845740"/>
                </a:lnTo>
                <a:lnTo>
                  <a:pt x="797181" y="841301"/>
                </a:lnTo>
                <a:lnTo>
                  <a:pt x="782912" y="833690"/>
                </a:lnTo>
                <a:lnTo>
                  <a:pt x="767692" y="826079"/>
                </a:lnTo>
                <a:lnTo>
                  <a:pt x="751521" y="818785"/>
                </a:lnTo>
                <a:lnTo>
                  <a:pt x="734081" y="811174"/>
                </a:lnTo>
                <a:lnTo>
                  <a:pt x="709983" y="801344"/>
                </a:lnTo>
                <a:lnTo>
                  <a:pt x="687153" y="791196"/>
                </a:lnTo>
                <a:lnTo>
                  <a:pt x="676055" y="786439"/>
                </a:lnTo>
                <a:lnTo>
                  <a:pt x="665274" y="781048"/>
                </a:lnTo>
                <a:lnTo>
                  <a:pt x="655128" y="775657"/>
                </a:lnTo>
                <a:lnTo>
                  <a:pt x="644981" y="770266"/>
                </a:lnTo>
                <a:lnTo>
                  <a:pt x="635786" y="764875"/>
                </a:lnTo>
                <a:lnTo>
                  <a:pt x="626273" y="759167"/>
                </a:lnTo>
                <a:lnTo>
                  <a:pt x="617395" y="753458"/>
                </a:lnTo>
                <a:lnTo>
                  <a:pt x="608517" y="747433"/>
                </a:lnTo>
                <a:lnTo>
                  <a:pt x="600590" y="741408"/>
                </a:lnTo>
                <a:lnTo>
                  <a:pt x="592662" y="735065"/>
                </a:lnTo>
                <a:lnTo>
                  <a:pt x="585052" y="729040"/>
                </a:lnTo>
                <a:lnTo>
                  <a:pt x="578077" y="722381"/>
                </a:lnTo>
                <a:lnTo>
                  <a:pt x="571418" y="715721"/>
                </a:lnTo>
                <a:lnTo>
                  <a:pt x="565076" y="708744"/>
                </a:lnTo>
                <a:lnTo>
                  <a:pt x="559052" y="701451"/>
                </a:lnTo>
                <a:lnTo>
                  <a:pt x="553344" y="694474"/>
                </a:lnTo>
                <a:lnTo>
                  <a:pt x="548588" y="686546"/>
                </a:lnTo>
                <a:lnTo>
                  <a:pt x="543832" y="678935"/>
                </a:lnTo>
                <a:lnTo>
                  <a:pt x="539393" y="671007"/>
                </a:lnTo>
                <a:lnTo>
                  <a:pt x="535588" y="662762"/>
                </a:lnTo>
                <a:lnTo>
                  <a:pt x="532417" y="654200"/>
                </a:lnTo>
                <a:lnTo>
                  <a:pt x="529246" y="645955"/>
                </a:lnTo>
                <a:lnTo>
                  <a:pt x="526709" y="636758"/>
                </a:lnTo>
                <a:lnTo>
                  <a:pt x="524807" y="627562"/>
                </a:lnTo>
                <a:lnTo>
                  <a:pt x="523221" y="618048"/>
                </a:lnTo>
                <a:lnTo>
                  <a:pt x="521953" y="608217"/>
                </a:lnTo>
                <a:lnTo>
                  <a:pt x="521319" y="598069"/>
                </a:lnTo>
                <a:lnTo>
                  <a:pt x="521002" y="587922"/>
                </a:lnTo>
                <a:lnTo>
                  <a:pt x="521319" y="577774"/>
                </a:lnTo>
                <a:lnTo>
                  <a:pt x="521953" y="567943"/>
                </a:lnTo>
                <a:lnTo>
                  <a:pt x="522904" y="558429"/>
                </a:lnTo>
                <a:lnTo>
                  <a:pt x="524490" y="548916"/>
                </a:lnTo>
                <a:lnTo>
                  <a:pt x="526392" y="539402"/>
                </a:lnTo>
                <a:lnTo>
                  <a:pt x="528612" y="530523"/>
                </a:lnTo>
                <a:lnTo>
                  <a:pt x="531783" y="521643"/>
                </a:lnTo>
                <a:lnTo>
                  <a:pt x="534636" y="512764"/>
                </a:lnTo>
                <a:lnTo>
                  <a:pt x="538124" y="504202"/>
                </a:lnTo>
                <a:lnTo>
                  <a:pt x="541929" y="495956"/>
                </a:lnTo>
                <a:lnTo>
                  <a:pt x="546685" y="487711"/>
                </a:lnTo>
                <a:lnTo>
                  <a:pt x="551125" y="479783"/>
                </a:lnTo>
                <a:lnTo>
                  <a:pt x="556515" y="472489"/>
                </a:lnTo>
                <a:lnTo>
                  <a:pt x="561905" y="464879"/>
                </a:lnTo>
                <a:lnTo>
                  <a:pt x="567930" y="457585"/>
                </a:lnTo>
                <a:lnTo>
                  <a:pt x="573955" y="450925"/>
                </a:lnTo>
                <a:lnTo>
                  <a:pt x="580613" y="444266"/>
                </a:lnTo>
                <a:lnTo>
                  <a:pt x="587272" y="437923"/>
                </a:lnTo>
                <a:lnTo>
                  <a:pt x="594565" y="431581"/>
                </a:lnTo>
                <a:lnTo>
                  <a:pt x="602175" y="425873"/>
                </a:lnTo>
                <a:lnTo>
                  <a:pt x="609785" y="420165"/>
                </a:lnTo>
                <a:lnTo>
                  <a:pt x="618029" y="415091"/>
                </a:lnTo>
                <a:lnTo>
                  <a:pt x="626590" y="410017"/>
                </a:lnTo>
                <a:lnTo>
                  <a:pt x="635469" y="405577"/>
                </a:lnTo>
                <a:lnTo>
                  <a:pt x="644347" y="400820"/>
                </a:lnTo>
                <a:lnTo>
                  <a:pt x="653859" y="397015"/>
                </a:lnTo>
                <a:lnTo>
                  <a:pt x="663372" y="393526"/>
                </a:lnTo>
                <a:lnTo>
                  <a:pt x="673519" y="389721"/>
                </a:lnTo>
                <a:lnTo>
                  <a:pt x="683665" y="386867"/>
                </a:lnTo>
                <a:lnTo>
                  <a:pt x="694129" y="384330"/>
                </a:lnTo>
                <a:lnTo>
                  <a:pt x="704910" y="381793"/>
                </a:lnTo>
                <a:lnTo>
                  <a:pt x="716008" y="379890"/>
                </a:lnTo>
                <a:lnTo>
                  <a:pt x="716008" y="249237"/>
                </a:lnTo>
                <a:close/>
                <a:moveTo>
                  <a:pt x="784828" y="0"/>
                </a:moveTo>
                <a:lnTo>
                  <a:pt x="808948" y="317"/>
                </a:lnTo>
                <a:lnTo>
                  <a:pt x="832750" y="1588"/>
                </a:lnTo>
                <a:lnTo>
                  <a:pt x="856551" y="3175"/>
                </a:lnTo>
                <a:lnTo>
                  <a:pt x="880036" y="5716"/>
                </a:lnTo>
                <a:lnTo>
                  <a:pt x="903203" y="9209"/>
                </a:lnTo>
                <a:lnTo>
                  <a:pt x="926370" y="13020"/>
                </a:lnTo>
                <a:lnTo>
                  <a:pt x="949538" y="17466"/>
                </a:lnTo>
                <a:lnTo>
                  <a:pt x="972387" y="22864"/>
                </a:lnTo>
                <a:lnTo>
                  <a:pt x="994920" y="28581"/>
                </a:lnTo>
                <a:lnTo>
                  <a:pt x="1017452" y="35249"/>
                </a:lnTo>
                <a:lnTo>
                  <a:pt x="1039668" y="42871"/>
                </a:lnTo>
                <a:lnTo>
                  <a:pt x="1061565" y="50493"/>
                </a:lnTo>
                <a:lnTo>
                  <a:pt x="1083146" y="59067"/>
                </a:lnTo>
                <a:lnTo>
                  <a:pt x="1104727" y="68276"/>
                </a:lnTo>
                <a:lnTo>
                  <a:pt x="1125990" y="78121"/>
                </a:lnTo>
                <a:lnTo>
                  <a:pt x="1146618" y="88283"/>
                </a:lnTo>
                <a:lnTo>
                  <a:pt x="1167246" y="99397"/>
                </a:lnTo>
                <a:lnTo>
                  <a:pt x="1187240" y="111147"/>
                </a:lnTo>
                <a:lnTo>
                  <a:pt x="1207233" y="123215"/>
                </a:lnTo>
                <a:lnTo>
                  <a:pt x="1226910" y="136553"/>
                </a:lnTo>
                <a:lnTo>
                  <a:pt x="1245634" y="149890"/>
                </a:lnTo>
                <a:lnTo>
                  <a:pt x="1264675" y="163863"/>
                </a:lnTo>
                <a:lnTo>
                  <a:pt x="1283082" y="178154"/>
                </a:lnTo>
                <a:lnTo>
                  <a:pt x="1300854" y="193714"/>
                </a:lnTo>
                <a:lnTo>
                  <a:pt x="1318309" y="209275"/>
                </a:lnTo>
                <a:lnTo>
                  <a:pt x="1335129" y="225153"/>
                </a:lnTo>
                <a:lnTo>
                  <a:pt x="1351949" y="242302"/>
                </a:lnTo>
                <a:lnTo>
                  <a:pt x="1368134" y="259450"/>
                </a:lnTo>
                <a:lnTo>
                  <a:pt x="1383368" y="277234"/>
                </a:lnTo>
                <a:lnTo>
                  <a:pt x="1398918" y="295335"/>
                </a:lnTo>
                <a:lnTo>
                  <a:pt x="1413199" y="314389"/>
                </a:lnTo>
                <a:lnTo>
                  <a:pt x="1427163" y="333760"/>
                </a:lnTo>
                <a:lnTo>
                  <a:pt x="1313549" y="414104"/>
                </a:lnTo>
                <a:lnTo>
                  <a:pt x="1301806" y="397908"/>
                </a:lnTo>
                <a:lnTo>
                  <a:pt x="1289747" y="382665"/>
                </a:lnTo>
                <a:lnTo>
                  <a:pt x="1277370" y="367740"/>
                </a:lnTo>
                <a:lnTo>
                  <a:pt x="1264675" y="352814"/>
                </a:lnTo>
                <a:lnTo>
                  <a:pt x="1251346" y="338524"/>
                </a:lnTo>
                <a:lnTo>
                  <a:pt x="1238017" y="324868"/>
                </a:lnTo>
                <a:lnTo>
                  <a:pt x="1223736" y="311531"/>
                </a:lnTo>
                <a:lnTo>
                  <a:pt x="1209455" y="298828"/>
                </a:lnTo>
                <a:lnTo>
                  <a:pt x="1194539" y="286126"/>
                </a:lnTo>
                <a:lnTo>
                  <a:pt x="1179623" y="274058"/>
                </a:lnTo>
                <a:lnTo>
                  <a:pt x="1164073" y="262308"/>
                </a:lnTo>
                <a:lnTo>
                  <a:pt x="1148522" y="251829"/>
                </a:lnTo>
                <a:lnTo>
                  <a:pt x="1132654" y="241031"/>
                </a:lnTo>
                <a:lnTo>
                  <a:pt x="1116151" y="230869"/>
                </a:lnTo>
                <a:lnTo>
                  <a:pt x="1099649" y="221342"/>
                </a:lnTo>
                <a:lnTo>
                  <a:pt x="1082511" y="212133"/>
                </a:lnTo>
                <a:lnTo>
                  <a:pt x="1065374" y="203559"/>
                </a:lnTo>
                <a:lnTo>
                  <a:pt x="1047919" y="195620"/>
                </a:lnTo>
                <a:lnTo>
                  <a:pt x="1030464" y="187998"/>
                </a:lnTo>
                <a:lnTo>
                  <a:pt x="1012375" y="180694"/>
                </a:lnTo>
                <a:lnTo>
                  <a:pt x="994603" y="174343"/>
                </a:lnTo>
                <a:lnTo>
                  <a:pt x="976196" y="168309"/>
                </a:lnTo>
                <a:lnTo>
                  <a:pt x="957472" y="162910"/>
                </a:lnTo>
                <a:lnTo>
                  <a:pt x="939065" y="157829"/>
                </a:lnTo>
                <a:lnTo>
                  <a:pt x="920341" y="153701"/>
                </a:lnTo>
                <a:lnTo>
                  <a:pt x="901616" y="150208"/>
                </a:lnTo>
                <a:lnTo>
                  <a:pt x="882258" y="146715"/>
                </a:lnTo>
                <a:lnTo>
                  <a:pt x="862899" y="144174"/>
                </a:lnTo>
                <a:lnTo>
                  <a:pt x="843857" y="141951"/>
                </a:lnTo>
                <a:lnTo>
                  <a:pt x="824181" y="140681"/>
                </a:lnTo>
                <a:lnTo>
                  <a:pt x="804505" y="139728"/>
                </a:lnTo>
                <a:lnTo>
                  <a:pt x="784828" y="139411"/>
                </a:lnTo>
                <a:lnTo>
                  <a:pt x="768326" y="139728"/>
                </a:lnTo>
                <a:lnTo>
                  <a:pt x="751823" y="140363"/>
                </a:lnTo>
                <a:lnTo>
                  <a:pt x="735320" y="141316"/>
                </a:lnTo>
                <a:lnTo>
                  <a:pt x="719135" y="142586"/>
                </a:lnTo>
                <a:lnTo>
                  <a:pt x="702632" y="144492"/>
                </a:lnTo>
                <a:lnTo>
                  <a:pt x="686764" y="146715"/>
                </a:lnTo>
                <a:lnTo>
                  <a:pt x="670897" y="149573"/>
                </a:lnTo>
                <a:lnTo>
                  <a:pt x="655029" y="152431"/>
                </a:lnTo>
                <a:lnTo>
                  <a:pt x="639478" y="155924"/>
                </a:lnTo>
                <a:lnTo>
                  <a:pt x="623927" y="160052"/>
                </a:lnTo>
                <a:lnTo>
                  <a:pt x="608377" y="163863"/>
                </a:lnTo>
                <a:lnTo>
                  <a:pt x="593144" y="168309"/>
                </a:lnTo>
                <a:lnTo>
                  <a:pt x="578228" y="173390"/>
                </a:lnTo>
                <a:lnTo>
                  <a:pt x="562994" y="178471"/>
                </a:lnTo>
                <a:lnTo>
                  <a:pt x="548396" y="184505"/>
                </a:lnTo>
                <a:lnTo>
                  <a:pt x="533797" y="190221"/>
                </a:lnTo>
                <a:lnTo>
                  <a:pt x="519516" y="196572"/>
                </a:lnTo>
                <a:lnTo>
                  <a:pt x="505235" y="203241"/>
                </a:lnTo>
                <a:lnTo>
                  <a:pt x="491271" y="210228"/>
                </a:lnTo>
                <a:lnTo>
                  <a:pt x="477308" y="217532"/>
                </a:lnTo>
                <a:lnTo>
                  <a:pt x="463978" y="225153"/>
                </a:lnTo>
                <a:lnTo>
                  <a:pt x="450332" y="233092"/>
                </a:lnTo>
                <a:lnTo>
                  <a:pt x="437003" y="241349"/>
                </a:lnTo>
                <a:lnTo>
                  <a:pt x="423991" y="249923"/>
                </a:lnTo>
                <a:lnTo>
                  <a:pt x="411297" y="258815"/>
                </a:lnTo>
                <a:lnTo>
                  <a:pt x="398603" y="268024"/>
                </a:lnTo>
                <a:lnTo>
                  <a:pt x="386543" y="277551"/>
                </a:lnTo>
                <a:lnTo>
                  <a:pt x="374483" y="287396"/>
                </a:lnTo>
                <a:lnTo>
                  <a:pt x="362424" y="296923"/>
                </a:lnTo>
                <a:lnTo>
                  <a:pt x="350999" y="307402"/>
                </a:lnTo>
                <a:lnTo>
                  <a:pt x="339574" y="317882"/>
                </a:lnTo>
                <a:lnTo>
                  <a:pt x="328466" y="328997"/>
                </a:lnTo>
                <a:lnTo>
                  <a:pt x="317676" y="340112"/>
                </a:lnTo>
                <a:lnTo>
                  <a:pt x="306886" y="351226"/>
                </a:lnTo>
                <a:lnTo>
                  <a:pt x="296730" y="362976"/>
                </a:lnTo>
                <a:lnTo>
                  <a:pt x="286575" y="374726"/>
                </a:lnTo>
                <a:lnTo>
                  <a:pt x="277054" y="386794"/>
                </a:lnTo>
                <a:lnTo>
                  <a:pt x="267533" y="399179"/>
                </a:lnTo>
                <a:lnTo>
                  <a:pt x="258330" y="411564"/>
                </a:lnTo>
                <a:lnTo>
                  <a:pt x="249444" y="424584"/>
                </a:lnTo>
                <a:lnTo>
                  <a:pt x="240875" y="437604"/>
                </a:lnTo>
                <a:lnTo>
                  <a:pt x="232624" y="450942"/>
                </a:lnTo>
                <a:lnTo>
                  <a:pt x="224690" y="464279"/>
                </a:lnTo>
                <a:lnTo>
                  <a:pt x="217073" y="477935"/>
                </a:lnTo>
                <a:lnTo>
                  <a:pt x="209774" y="491590"/>
                </a:lnTo>
                <a:lnTo>
                  <a:pt x="202792" y="505563"/>
                </a:lnTo>
                <a:lnTo>
                  <a:pt x="196445" y="520171"/>
                </a:lnTo>
                <a:lnTo>
                  <a:pt x="189780" y="534462"/>
                </a:lnTo>
                <a:lnTo>
                  <a:pt x="183751" y="548752"/>
                </a:lnTo>
                <a:lnTo>
                  <a:pt x="178355" y="563678"/>
                </a:lnTo>
                <a:lnTo>
                  <a:pt x="173278" y="578603"/>
                </a:lnTo>
                <a:lnTo>
                  <a:pt x="168200" y="593846"/>
                </a:lnTo>
                <a:lnTo>
                  <a:pt x="163757" y="608772"/>
                </a:lnTo>
                <a:lnTo>
                  <a:pt x="159314" y="624332"/>
                </a:lnTo>
                <a:lnTo>
                  <a:pt x="155506" y="639893"/>
                </a:lnTo>
                <a:lnTo>
                  <a:pt x="152332" y="655454"/>
                </a:lnTo>
                <a:lnTo>
                  <a:pt x="148841" y="671650"/>
                </a:lnTo>
                <a:lnTo>
                  <a:pt x="146302" y="687210"/>
                </a:lnTo>
                <a:lnTo>
                  <a:pt x="144081" y="703724"/>
                </a:lnTo>
                <a:lnTo>
                  <a:pt x="142494" y="719602"/>
                </a:lnTo>
                <a:lnTo>
                  <a:pt x="140907" y="735798"/>
                </a:lnTo>
                <a:lnTo>
                  <a:pt x="139955" y="752629"/>
                </a:lnTo>
                <a:lnTo>
                  <a:pt x="139320" y="769142"/>
                </a:lnTo>
                <a:lnTo>
                  <a:pt x="139003" y="785973"/>
                </a:lnTo>
                <a:lnTo>
                  <a:pt x="139320" y="800263"/>
                </a:lnTo>
                <a:lnTo>
                  <a:pt x="139638" y="814871"/>
                </a:lnTo>
                <a:lnTo>
                  <a:pt x="140590" y="829162"/>
                </a:lnTo>
                <a:lnTo>
                  <a:pt x="141542" y="844087"/>
                </a:lnTo>
                <a:lnTo>
                  <a:pt x="143129" y="858378"/>
                </a:lnTo>
                <a:lnTo>
                  <a:pt x="144715" y="872350"/>
                </a:lnTo>
                <a:lnTo>
                  <a:pt x="146620" y="886641"/>
                </a:lnTo>
                <a:lnTo>
                  <a:pt x="149158" y="900931"/>
                </a:lnTo>
                <a:lnTo>
                  <a:pt x="152015" y="914586"/>
                </a:lnTo>
                <a:lnTo>
                  <a:pt x="154871" y="928559"/>
                </a:lnTo>
                <a:lnTo>
                  <a:pt x="158044" y="942215"/>
                </a:lnTo>
                <a:lnTo>
                  <a:pt x="161853" y="955870"/>
                </a:lnTo>
                <a:lnTo>
                  <a:pt x="165661" y="969208"/>
                </a:lnTo>
                <a:lnTo>
                  <a:pt x="169469" y="983180"/>
                </a:lnTo>
                <a:lnTo>
                  <a:pt x="174230" y="996201"/>
                </a:lnTo>
                <a:lnTo>
                  <a:pt x="178673" y="1009538"/>
                </a:lnTo>
                <a:lnTo>
                  <a:pt x="183433" y="1022558"/>
                </a:lnTo>
                <a:lnTo>
                  <a:pt x="188828" y="1035261"/>
                </a:lnTo>
                <a:lnTo>
                  <a:pt x="194223" y="1047964"/>
                </a:lnTo>
                <a:lnTo>
                  <a:pt x="200253" y="1060666"/>
                </a:lnTo>
                <a:lnTo>
                  <a:pt x="205966" y="1073369"/>
                </a:lnTo>
                <a:lnTo>
                  <a:pt x="212630" y="1085754"/>
                </a:lnTo>
                <a:lnTo>
                  <a:pt x="219295" y="1098139"/>
                </a:lnTo>
                <a:lnTo>
                  <a:pt x="225642" y="1110206"/>
                </a:lnTo>
                <a:lnTo>
                  <a:pt x="232941" y="1121956"/>
                </a:lnTo>
                <a:lnTo>
                  <a:pt x="239923" y="1133706"/>
                </a:lnTo>
                <a:lnTo>
                  <a:pt x="247857" y="1145456"/>
                </a:lnTo>
                <a:lnTo>
                  <a:pt x="255474" y="1156571"/>
                </a:lnTo>
                <a:lnTo>
                  <a:pt x="263408" y="1168003"/>
                </a:lnTo>
                <a:lnTo>
                  <a:pt x="271659" y="1179118"/>
                </a:lnTo>
                <a:lnTo>
                  <a:pt x="280228" y="1189915"/>
                </a:lnTo>
                <a:lnTo>
                  <a:pt x="289114" y="1200395"/>
                </a:lnTo>
                <a:lnTo>
                  <a:pt x="297682" y="1210874"/>
                </a:lnTo>
                <a:lnTo>
                  <a:pt x="307203" y="1221036"/>
                </a:lnTo>
                <a:lnTo>
                  <a:pt x="316407" y="1231198"/>
                </a:lnTo>
                <a:lnTo>
                  <a:pt x="326245" y="1241361"/>
                </a:lnTo>
                <a:lnTo>
                  <a:pt x="336083" y="1250887"/>
                </a:lnTo>
                <a:lnTo>
                  <a:pt x="345604" y="1260414"/>
                </a:lnTo>
                <a:lnTo>
                  <a:pt x="356076" y="1269624"/>
                </a:lnTo>
                <a:lnTo>
                  <a:pt x="366549" y="1278833"/>
                </a:lnTo>
                <a:lnTo>
                  <a:pt x="377022" y="1287725"/>
                </a:lnTo>
                <a:lnTo>
                  <a:pt x="388130" y="1296299"/>
                </a:lnTo>
                <a:lnTo>
                  <a:pt x="398920" y="1304556"/>
                </a:lnTo>
                <a:lnTo>
                  <a:pt x="410345" y="1312813"/>
                </a:lnTo>
                <a:lnTo>
                  <a:pt x="421770" y="1320752"/>
                </a:lnTo>
                <a:lnTo>
                  <a:pt x="433195" y="1328373"/>
                </a:lnTo>
                <a:lnTo>
                  <a:pt x="444937" y="1335995"/>
                </a:lnTo>
                <a:lnTo>
                  <a:pt x="456997" y="1343299"/>
                </a:lnTo>
                <a:lnTo>
                  <a:pt x="469056" y="1349968"/>
                </a:lnTo>
                <a:lnTo>
                  <a:pt x="481116" y="1356636"/>
                </a:lnTo>
                <a:lnTo>
                  <a:pt x="493810" y="1362988"/>
                </a:lnTo>
                <a:lnTo>
                  <a:pt x="506187" y="1369339"/>
                </a:lnTo>
                <a:lnTo>
                  <a:pt x="518882" y="1375373"/>
                </a:lnTo>
                <a:lnTo>
                  <a:pt x="532211" y="1380771"/>
                </a:lnTo>
                <a:lnTo>
                  <a:pt x="545222" y="1386170"/>
                </a:lnTo>
                <a:lnTo>
                  <a:pt x="558551" y="1391569"/>
                </a:lnTo>
                <a:lnTo>
                  <a:pt x="571881" y="1396015"/>
                </a:lnTo>
                <a:lnTo>
                  <a:pt x="585210" y="1400778"/>
                </a:lnTo>
                <a:lnTo>
                  <a:pt x="598856" y="1404906"/>
                </a:lnTo>
                <a:lnTo>
                  <a:pt x="613137" y="1408717"/>
                </a:lnTo>
                <a:lnTo>
                  <a:pt x="626784" y="1412845"/>
                </a:lnTo>
                <a:lnTo>
                  <a:pt x="641065" y="1416021"/>
                </a:lnTo>
                <a:lnTo>
                  <a:pt x="655029" y="1418879"/>
                </a:lnTo>
                <a:lnTo>
                  <a:pt x="669627" y="1422055"/>
                </a:lnTo>
                <a:lnTo>
                  <a:pt x="644873" y="1558925"/>
                </a:lnTo>
                <a:lnTo>
                  <a:pt x="627418" y="1555432"/>
                </a:lnTo>
                <a:lnTo>
                  <a:pt x="609964" y="1551939"/>
                </a:lnTo>
                <a:lnTo>
                  <a:pt x="593144" y="1547493"/>
                </a:lnTo>
                <a:lnTo>
                  <a:pt x="576006" y="1543365"/>
                </a:lnTo>
                <a:lnTo>
                  <a:pt x="559186" y="1538601"/>
                </a:lnTo>
                <a:lnTo>
                  <a:pt x="542684" y="1533202"/>
                </a:lnTo>
                <a:lnTo>
                  <a:pt x="526181" y="1527804"/>
                </a:lnTo>
                <a:lnTo>
                  <a:pt x="509996" y="1521770"/>
                </a:lnTo>
                <a:lnTo>
                  <a:pt x="493493" y="1515736"/>
                </a:lnTo>
                <a:lnTo>
                  <a:pt x="477942" y="1509068"/>
                </a:lnTo>
                <a:lnTo>
                  <a:pt x="462074" y="1502081"/>
                </a:lnTo>
                <a:lnTo>
                  <a:pt x="446524" y="1495095"/>
                </a:lnTo>
                <a:lnTo>
                  <a:pt x="431291" y="1487473"/>
                </a:lnTo>
                <a:lnTo>
                  <a:pt x="416057" y="1479852"/>
                </a:lnTo>
                <a:lnTo>
                  <a:pt x="401141" y="1471595"/>
                </a:lnTo>
                <a:lnTo>
                  <a:pt x="386226" y="1463338"/>
                </a:lnTo>
                <a:lnTo>
                  <a:pt x="371944" y="1454446"/>
                </a:lnTo>
                <a:lnTo>
                  <a:pt x="357346" y="1445555"/>
                </a:lnTo>
                <a:lnTo>
                  <a:pt x="343382" y="1436028"/>
                </a:lnTo>
                <a:lnTo>
                  <a:pt x="329736" y="1426501"/>
                </a:lnTo>
                <a:lnTo>
                  <a:pt x="316089" y="1416339"/>
                </a:lnTo>
                <a:lnTo>
                  <a:pt x="302760" y="1406177"/>
                </a:lnTo>
                <a:lnTo>
                  <a:pt x="289431" y="1395697"/>
                </a:lnTo>
                <a:lnTo>
                  <a:pt x="276419" y="1384900"/>
                </a:lnTo>
                <a:lnTo>
                  <a:pt x="263725" y="1373785"/>
                </a:lnTo>
                <a:lnTo>
                  <a:pt x="251348" y="1362670"/>
                </a:lnTo>
                <a:lnTo>
                  <a:pt x="238971" y="1350920"/>
                </a:lnTo>
                <a:lnTo>
                  <a:pt x="227229" y="1339170"/>
                </a:lnTo>
                <a:lnTo>
                  <a:pt x="215486" y="1327103"/>
                </a:lnTo>
                <a:lnTo>
                  <a:pt x="204062" y="1315036"/>
                </a:lnTo>
                <a:lnTo>
                  <a:pt x="192954" y="1302333"/>
                </a:lnTo>
                <a:lnTo>
                  <a:pt x="182164" y="1289630"/>
                </a:lnTo>
                <a:lnTo>
                  <a:pt x="171374" y="1276928"/>
                </a:lnTo>
                <a:lnTo>
                  <a:pt x="161535" y="1263590"/>
                </a:lnTo>
                <a:lnTo>
                  <a:pt x="151380" y="1250252"/>
                </a:lnTo>
                <a:lnTo>
                  <a:pt x="141542" y="1236597"/>
                </a:lnTo>
                <a:lnTo>
                  <a:pt x="132021" y="1222624"/>
                </a:lnTo>
                <a:lnTo>
                  <a:pt x="122818" y="1208651"/>
                </a:lnTo>
                <a:lnTo>
                  <a:pt x="113932" y="1194361"/>
                </a:lnTo>
                <a:lnTo>
                  <a:pt x="105363" y="1180071"/>
                </a:lnTo>
                <a:lnTo>
                  <a:pt x="97112" y="1165145"/>
                </a:lnTo>
                <a:lnTo>
                  <a:pt x="89178" y="1150219"/>
                </a:lnTo>
                <a:lnTo>
                  <a:pt x="81561" y="1135294"/>
                </a:lnTo>
                <a:lnTo>
                  <a:pt x="74262" y="1120368"/>
                </a:lnTo>
                <a:lnTo>
                  <a:pt x="66962" y="1104808"/>
                </a:lnTo>
                <a:lnTo>
                  <a:pt x="60615" y="1089247"/>
                </a:lnTo>
                <a:lnTo>
                  <a:pt x="53951" y="1073369"/>
                </a:lnTo>
                <a:lnTo>
                  <a:pt x="48238" y="1057491"/>
                </a:lnTo>
                <a:lnTo>
                  <a:pt x="42208" y="1041612"/>
                </a:lnTo>
                <a:lnTo>
                  <a:pt x="37131" y="1025417"/>
                </a:lnTo>
                <a:lnTo>
                  <a:pt x="32053" y="1009221"/>
                </a:lnTo>
                <a:lnTo>
                  <a:pt x="27293" y="992390"/>
                </a:lnTo>
                <a:lnTo>
                  <a:pt x="23167" y="975876"/>
                </a:lnTo>
                <a:lnTo>
                  <a:pt x="19041" y="959363"/>
                </a:lnTo>
                <a:lnTo>
                  <a:pt x="15550" y="942532"/>
                </a:lnTo>
                <a:lnTo>
                  <a:pt x="12377" y="925701"/>
                </a:lnTo>
                <a:lnTo>
                  <a:pt x="9203" y="908235"/>
                </a:lnTo>
                <a:lnTo>
                  <a:pt x="6982" y="891087"/>
                </a:lnTo>
                <a:lnTo>
                  <a:pt x="4760" y="873621"/>
                </a:lnTo>
                <a:lnTo>
                  <a:pt x="3173" y="856472"/>
                </a:lnTo>
                <a:lnTo>
                  <a:pt x="1904" y="838689"/>
                </a:lnTo>
                <a:lnTo>
                  <a:pt x="952" y="821222"/>
                </a:lnTo>
                <a:lnTo>
                  <a:pt x="317" y="803439"/>
                </a:lnTo>
                <a:lnTo>
                  <a:pt x="0" y="785973"/>
                </a:lnTo>
                <a:lnTo>
                  <a:pt x="317" y="765649"/>
                </a:lnTo>
                <a:lnTo>
                  <a:pt x="952" y="745325"/>
                </a:lnTo>
                <a:lnTo>
                  <a:pt x="2221" y="725318"/>
                </a:lnTo>
                <a:lnTo>
                  <a:pt x="4125" y="705629"/>
                </a:lnTo>
                <a:lnTo>
                  <a:pt x="6030" y="685622"/>
                </a:lnTo>
                <a:lnTo>
                  <a:pt x="8886" y="666251"/>
                </a:lnTo>
                <a:lnTo>
                  <a:pt x="12377" y="646879"/>
                </a:lnTo>
                <a:lnTo>
                  <a:pt x="15868" y="627508"/>
                </a:lnTo>
                <a:lnTo>
                  <a:pt x="19993" y="608454"/>
                </a:lnTo>
                <a:lnTo>
                  <a:pt x="24754" y="589718"/>
                </a:lnTo>
                <a:lnTo>
                  <a:pt x="29831" y="570982"/>
                </a:lnTo>
                <a:lnTo>
                  <a:pt x="35227" y="552245"/>
                </a:lnTo>
                <a:lnTo>
                  <a:pt x="41256" y="534144"/>
                </a:lnTo>
                <a:lnTo>
                  <a:pt x="47604" y="515725"/>
                </a:lnTo>
                <a:lnTo>
                  <a:pt x="54268" y="497941"/>
                </a:lnTo>
                <a:lnTo>
                  <a:pt x="61567" y="480158"/>
                </a:lnTo>
                <a:lnTo>
                  <a:pt x="69501" y="462692"/>
                </a:lnTo>
                <a:lnTo>
                  <a:pt x="77435" y="445225"/>
                </a:lnTo>
                <a:lnTo>
                  <a:pt x="86004" y="428395"/>
                </a:lnTo>
                <a:lnTo>
                  <a:pt x="94890" y="411246"/>
                </a:lnTo>
                <a:lnTo>
                  <a:pt x="104093" y="395050"/>
                </a:lnTo>
                <a:lnTo>
                  <a:pt x="113614" y="378854"/>
                </a:lnTo>
                <a:lnTo>
                  <a:pt x="123770" y="362341"/>
                </a:lnTo>
                <a:lnTo>
                  <a:pt x="133925" y="346780"/>
                </a:lnTo>
                <a:lnTo>
                  <a:pt x="145033" y="330902"/>
                </a:lnTo>
                <a:lnTo>
                  <a:pt x="156140" y="315977"/>
                </a:lnTo>
                <a:lnTo>
                  <a:pt x="167565" y="301051"/>
                </a:lnTo>
                <a:lnTo>
                  <a:pt x="179308" y="286443"/>
                </a:lnTo>
                <a:lnTo>
                  <a:pt x="191367" y="271835"/>
                </a:lnTo>
                <a:lnTo>
                  <a:pt x="204062" y="257545"/>
                </a:lnTo>
                <a:lnTo>
                  <a:pt x="216756" y="243889"/>
                </a:lnTo>
                <a:lnTo>
                  <a:pt x="229768" y="230552"/>
                </a:lnTo>
                <a:lnTo>
                  <a:pt x="243731" y="217214"/>
                </a:lnTo>
                <a:lnTo>
                  <a:pt x="257378" y="204194"/>
                </a:lnTo>
                <a:lnTo>
                  <a:pt x="271342" y="191809"/>
                </a:lnTo>
                <a:lnTo>
                  <a:pt x="285623" y="179424"/>
                </a:lnTo>
                <a:lnTo>
                  <a:pt x="300539" y="167674"/>
                </a:lnTo>
                <a:lnTo>
                  <a:pt x="315455" y="156242"/>
                </a:lnTo>
                <a:lnTo>
                  <a:pt x="330688" y="145127"/>
                </a:lnTo>
                <a:lnTo>
                  <a:pt x="346556" y="134330"/>
                </a:lnTo>
                <a:lnTo>
                  <a:pt x="362106" y="124168"/>
                </a:lnTo>
                <a:lnTo>
                  <a:pt x="377974" y="114005"/>
                </a:lnTo>
                <a:lnTo>
                  <a:pt x="394477" y="104479"/>
                </a:lnTo>
                <a:lnTo>
                  <a:pt x="410980" y="94952"/>
                </a:lnTo>
                <a:lnTo>
                  <a:pt x="428117" y="86060"/>
                </a:lnTo>
                <a:lnTo>
                  <a:pt x="444937" y="77803"/>
                </a:lnTo>
                <a:lnTo>
                  <a:pt x="462392" y="69546"/>
                </a:lnTo>
                <a:lnTo>
                  <a:pt x="479529" y="61925"/>
                </a:lnTo>
                <a:lnTo>
                  <a:pt x="497619" y="54621"/>
                </a:lnTo>
                <a:lnTo>
                  <a:pt x="515391" y="47634"/>
                </a:lnTo>
                <a:lnTo>
                  <a:pt x="533480" y="41283"/>
                </a:lnTo>
                <a:lnTo>
                  <a:pt x="551570" y="35567"/>
                </a:lnTo>
                <a:lnTo>
                  <a:pt x="570294" y="29851"/>
                </a:lnTo>
                <a:lnTo>
                  <a:pt x="589018" y="24770"/>
                </a:lnTo>
                <a:lnTo>
                  <a:pt x="607742" y="20324"/>
                </a:lnTo>
                <a:lnTo>
                  <a:pt x="627101" y="15878"/>
                </a:lnTo>
                <a:lnTo>
                  <a:pt x="646143" y="12385"/>
                </a:lnTo>
                <a:lnTo>
                  <a:pt x="665501" y="9209"/>
                </a:lnTo>
                <a:lnTo>
                  <a:pt x="685178" y="6351"/>
                </a:lnTo>
                <a:lnTo>
                  <a:pt x="704854" y="4128"/>
                </a:lnTo>
                <a:lnTo>
                  <a:pt x="724530" y="2223"/>
                </a:lnTo>
                <a:lnTo>
                  <a:pt x="744524" y="952"/>
                </a:lnTo>
                <a:lnTo>
                  <a:pt x="764835" y="317"/>
                </a:lnTo>
                <a:lnTo>
                  <a:pt x="7848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510" name="KSO_Shape"/>
          <p:cNvSpPr>
            <a:spLocks noChangeAspect="1" noChangeArrowheads="1"/>
          </p:cNvSpPr>
          <p:nvPr/>
        </p:nvSpPr>
        <p:spPr bwMode="auto">
          <a:xfrm>
            <a:off x="1739674" y="3355976"/>
            <a:ext cx="1079359" cy="1057275"/>
          </a:xfrm>
          <a:custGeom>
            <a:avLst/>
            <a:gdLst>
              <a:gd name="T0" fmla="*/ 32979 w 3073399"/>
              <a:gd name="T1" fmla="*/ 30255 h 3009901"/>
              <a:gd name="T2" fmla="*/ 33637 w 3073399"/>
              <a:gd name="T3" fmla="*/ 32438 h 3009901"/>
              <a:gd name="T4" fmla="*/ 32051 w 3073399"/>
              <a:gd name="T5" fmla="*/ 34028 h 3009901"/>
              <a:gd name="T6" fmla="*/ 33748 w 3073399"/>
              <a:gd name="T7" fmla="*/ 34226 h 3009901"/>
              <a:gd name="T8" fmla="*/ 46327 w 3073399"/>
              <a:gd name="T9" fmla="*/ 33327 h 3009901"/>
              <a:gd name="T10" fmla="*/ 46685 w 3073399"/>
              <a:gd name="T11" fmla="*/ 35405 h 3009901"/>
              <a:gd name="T12" fmla="*/ 45457 w 3073399"/>
              <a:gd name="T13" fmla="*/ 36831 h 3009901"/>
              <a:gd name="T14" fmla="*/ 16333 w 3073399"/>
              <a:gd name="T15" fmla="*/ 41416 h 3009901"/>
              <a:gd name="T16" fmla="*/ 9473 w 3073399"/>
              <a:gd name="T17" fmla="*/ 30189 h 3009901"/>
              <a:gd name="T18" fmla="*/ 9034 w 3073399"/>
              <a:gd name="T19" fmla="*/ 31989 h 3009901"/>
              <a:gd name="T20" fmla="*/ 10381 w 3073399"/>
              <a:gd name="T21" fmla="*/ 33214 h 3009901"/>
              <a:gd name="T22" fmla="*/ 12120 w 3073399"/>
              <a:gd name="T23" fmla="*/ 32594 h 3009901"/>
              <a:gd name="T24" fmla="*/ 12391 w 3073399"/>
              <a:gd name="T25" fmla="*/ 30755 h 3009901"/>
              <a:gd name="T26" fmla="*/ 10922 w 3073399"/>
              <a:gd name="T27" fmla="*/ 29671 h 3009901"/>
              <a:gd name="T28" fmla="*/ 26576 w 3073399"/>
              <a:gd name="T29" fmla="*/ 18200 h 3009901"/>
              <a:gd name="T30" fmla="*/ 25730 w 3073399"/>
              <a:gd name="T31" fmla="*/ 19342 h 3009901"/>
              <a:gd name="T32" fmla="*/ 27237 w 3073399"/>
              <a:gd name="T33" fmla="*/ 21485 h 3009901"/>
              <a:gd name="T34" fmla="*/ 26614 w 3073399"/>
              <a:gd name="T35" fmla="*/ 21736 h 3009901"/>
              <a:gd name="T36" fmla="*/ 25194 w 3073399"/>
              <a:gd name="T37" fmla="*/ 21495 h 3009901"/>
              <a:gd name="T38" fmla="*/ 28237 w 3073399"/>
              <a:gd name="T39" fmla="*/ 22743 h 3009901"/>
              <a:gd name="T40" fmla="*/ 28817 w 3073399"/>
              <a:gd name="T41" fmla="*/ 21586 h 3009901"/>
              <a:gd name="T42" fmla="*/ 27464 w 3073399"/>
              <a:gd name="T43" fmla="*/ 19637 h 3009901"/>
              <a:gd name="T44" fmla="*/ 28169 w 3073399"/>
              <a:gd name="T45" fmla="*/ 19260 h 3009901"/>
              <a:gd name="T46" fmla="*/ 29483 w 3073399"/>
              <a:gd name="T47" fmla="*/ 19472 h 3009901"/>
              <a:gd name="T48" fmla="*/ 30382 w 3073399"/>
              <a:gd name="T49" fmla="*/ 17750 h 3009901"/>
              <a:gd name="T50" fmla="*/ 30585 w 3073399"/>
              <a:gd name="T51" fmla="*/ 21301 h 3009901"/>
              <a:gd name="T52" fmla="*/ 28464 w 3073399"/>
              <a:gd name="T53" fmla="*/ 24150 h 3009901"/>
              <a:gd name="T54" fmla="*/ 34163 w 3073399"/>
              <a:gd name="T55" fmla="*/ 27183 h 3009901"/>
              <a:gd name="T56" fmla="*/ 35308 w 3073399"/>
              <a:gd name="T57" fmla="*/ 26327 h 3009901"/>
              <a:gd name="T58" fmla="*/ 36930 w 3073399"/>
              <a:gd name="T59" fmla="*/ 20653 h 3009901"/>
              <a:gd name="T60" fmla="*/ 36583 w 3073399"/>
              <a:gd name="T61" fmla="*/ 19303 h 3009901"/>
              <a:gd name="T62" fmla="*/ 21002 w 3073399"/>
              <a:gd name="T63" fmla="*/ 13595 h 3009901"/>
              <a:gd name="T64" fmla="*/ 16941 w 3073399"/>
              <a:gd name="T65" fmla="*/ 18510 h 3009901"/>
              <a:gd name="T66" fmla="*/ 17771 w 3073399"/>
              <a:gd name="T67" fmla="*/ 19705 h 3009901"/>
              <a:gd name="T68" fmla="*/ 24663 w 3073399"/>
              <a:gd name="T69" fmla="*/ 23715 h 3009901"/>
              <a:gd name="T70" fmla="*/ 23852 w 3073399"/>
              <a:gd name="T71" fmla="*/ 20348 h 3009901"/>
              <a:gd name="T72" fmla="*/ 25726 w 3073399"/>
              <a:gd name="T73" fmla="*/ 17136 h 3009901"/>
              <a:gd name="T74" fmla="*/ 24813 w 3073399"/>
              <a:gd name="T75" fmla="*/ 14707 h 3009901"/>
              <a:gd name="T76" fmla="*/ 30101 w 3073399"/>
              <a:gd name="T77" fmla="*/ 15477 h 3009901"/>
              <a:gd name="T78" fmla="*/ 32371 w 3073399"/>
              <a:gd name="T79" fmla="*/ 28156 h 3009901"/>
              <a:gd name="T80" fmla="*/ 16960 w 3073399"/>
              <a:gd name="T81" fmla="*/ 21664 h 3009901"/>
              <a:gd name="T82" fmla="*/ 34420 w 3073399"/>
              <a:gd name="T83" fmla="*/ 6465 h 3009901"/>
              <a:gd name="T84" fmla="*/ 36332 w 3073399"/>
              <a:gd name="T85" fmla="*/ 7278 h 3009901"/>
              <a:gd name="T86" fmla="*/ 36197 w 3073399"/>
              <a:gd name="T87" fmla="*/ 7713 h 3009901"/>
              <a:gd name="T88" fmla="*/ 36033 w 3073399"/>
              <a:gd name="T89" fmla="*/ 8327 h 3009901"/>
              <a:gd name="T90" fmla="*/ 37525 w 3073399"/>
              <a:gd name="T91" fmla="*/ 6901 h 3009901"/>
              <a:gd name="T92" fmla="*/ 35656 w 3073399"/>
              <a:gd name="T93" fmla="*/ 6267 h 3009901"/>
              <a:gd name="T94" fmla="*/ 36066 w 3073399"/>
              <a:gd name="T95" fmla="*/ 6257 h 3009901"/>
              <a:gd name="T96" fmla="*/ 35883 w 3073399"/>
              <a:gd name="T97" fmla="*/ 5184 h 3009901"/>
              <a:gd name="T98" fmla="*/ 29350 w 3073399"/>
              <a:gd name="T99" fmla="*/ 6562 h 3009901"/>
              <a:gd name="T100" fmla="*/ 30842 w 3073399"/>
              <a:gd name="T101" fmla="*/ 11020 h 3009901"/>
              <a:gd name="T102" fmla="*/ 35400 w 3073399"/>
              <a:gd name="T103" fmla="*/ 9463 h 3009901"/>
              <a:gd name="T104" fmla="*/ 33792 w 3073399"/>
              <a:gd name="T105" fmla="*/ 7626 h 3009901"/>
              <a:gd name="T106" fmla="*/ 33773 w 3073399"/>
              <a:gd name="T107" fmla="*/ 5078 h 3009901"/>
              <a:gd name="T108" fmla="*/ 35666 w 3073399"/>
              <a:gd name="T109" fmla="*/ 3786 h 3009901"/>
              <a:gd name="T110" fmla="*/ 37636 w 3073399"/>
              <a:gd name="T111" fmla="*/ 4995 h 3009901"/>
              <a:gd name="T112" fmla="*/ 38427 w 3073399"/>
              <a:gd name="T113" fmla="*/ 7432 h 3009901"/>
              <a:gd name="T114" fmla="*/ 40166 w 3073399"/>
              <a:gd name="T115" fmla="*/ 8177 h 3009901"/>
              <a:gd name="T116" fmla="*/ 43251 w 3073399"/>
              <a:gd name="T117" fmla="*/ 5624 h 3009901"/>
              <a:gd name="T118" fmla="*/ 44613 w 3073399"/>
              <a:gd name="T119" fmla="*/ 7113 h 3009901"/>
              <a:gd name="T120" fmla="*/ 33811 w 3073399"/>
              <a:gd name="T121" fmla="*/ 11543 h 3009901"/>
              <a:gd name="T122" fmla="*/ 32817 w 3073399"/>
              <a:gd name="T123" fmla="*/ 3694 h 3009901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3073399" h="3009901">
                <a:moveTo>
                  <a:pt x="1055687" y="1949450"/>
                </a:moveTo>
                <a:lnTo>
                  <a:pt x="1078240" y="1949450"/>
                </a:lnTo>
                <a:lnTo>
                  <a:pt x="1078927" y="1949450"/>
                </a:lnTo>
                <a:lnTo>
                  <a:pt x="1086499" y="1949450"/>
                </a:lnTo>
                <a:lnTo>
                  <a:pt x="1351101" y="1949450"/>
                </a:lnTo>
                <a:lnTo>
                  <a:pt x="1804388" y="1949450"/>
                </a:lnTo>
                <a:lnTo>
                  <a:pt x="2069625" y="1949450"/>
                </a:lnTo>
                <a:lnTo>
                  <a:pt x="2076931" y="1949450"/>
                </a:lnTo>
                <a:lnTo>
                  <a:pt x="2084237" y="1950085"/>
                </a:lnTo>
                <a:lnTo>
                  <a:pt x="2091543" y="1951355"/>
                </a:lnTo>
                <a:lnTo>
                  <a:pt x="2098532" y="1952307"/>
                </a:lnTo>
                <a:lnTo>
                  <a:pt x="2105838" y="1953894"/>
                </a:lnTo>
                <a:lnTo>
                  <a:pt x="2112508" y="1956115"/>
                </a:lnTo>
                <a:lnTo>
                  <a:pt x="2119496" y="1958337"/>
                </a:lnTo>
                <a:lnTo>
                  <a:pt x="2126167" y="1960876"/>
                </a:lnTo>
                <a:lnTo>
                  <a:pt x="2132202" y="1963732"/>
                </a:lnTo>
                <a:lnTo>
                  <a:pt x="2138555" y="1966906"/>
                </a:lnTo>
                <a:lnTo>
                  <a:pt x="2144591" y="1970397"/>
                </a:lnTo>
                <a:lnTo>
                  <a:pt x="2150626" y="1974206"/>
                </a:lnTo>
                <a:lnTo>
                  <a:pt x="2156344" y="1978331"/>
                </a:lnTo>
                <a:lnTo>
                  <a:pt x="2161744" y="1982775"/>
                </a:lnTo>
                <a:lnTo>
                  <a:pt x="2166826" y="1987218"/>
                </a:lnTo>
                <a:lnTo>
                  <a:pt x="2172226" y="1991979"/>
                </a:lnTo>
                <a:lnTo>
                  <a:pt x="2176991" y="1997057"/>
                </a:lnTo>
                <a:lnTo>
                  <a:pt x="2181438" y="2002135"/>
                </a:lnTo>
                <a:lnTo>
                  <a:pt x="2185568" y="2007847"/>
                </a:lnTo>
                <a:lnTo>
                  <a:pt x="2190015" y="2013243"/>
                </a:lnTo>
                <a:lnTo>
                  <a:pt x="2193826" y="2019273"/>
                </a:lnTo>
                <a:lnTo>
                  <a:pt x="2197321" y="2025620"/>
                </a:lnTo>
                <a:lnTo>
                  <a:pt x="2200497" y="2031651"/>
                </a:lnTo>
                <a:lnTo>
                  <a:pt x="2203038" y="2037998"/>
                </a:lnTo>
                <a:lnTo>
                  <a:pt x="2205897" y="2044663"/>
                </a:lnTo>
                <a:lnTo>
                  <a:pt x="2208121" y="2051328"/>
                </a:lnTo>
                <a:lnTo>
                  <a:pt x="2210027" y="2058310"/>
                </a:lnTo>
                <a:lnTo>
                  <a:pt x="2211615" y="2065292"/>
                </a:lnTo>
                <a:lnTo>
                  <a:pt x="2212886" y="2072592"/>
                </a:lnTo>
                <a:lnTo>
                  <a:pt x="2213838" y="2079892"/>
                </a:lnTo>
                <a:lnTo>
                  <a:pt x="2214474" y="2087191"/>
                </a:lnTo>
                <a:lnTo>
                  <a:pt x="2214791" y="2094491"/>
                </a:lnTo>
                <a:lnTo>
                  <a:pt x="2214474" y="2102108"/>
                </a:lnTo>
                <a:lnTo>
                  <a:pt x="2213838" y="2109408"/>
                </a:lnTo>
                <a:lnTo>
                  <a:pt x="2212886" y="2116707"/>
                </a:lnTo>
                <a:lnTo>
                  <a:pt x="2211615" y="2123689"/>
                </a:lnTo>
                <a:lnTo>
                  <a:pt x="2210027" y="2130672"/>
                </a:lnTo>
                <a:lnTo>
                  <a:pt x="2208121" y="2137654"/>
                </a:lnTo>
                <a:lnTo>
                  <a:pt x="2205897" y="2144319"/>
                </a:lnTo>
                <a:lnTo>
                  <a:pt x="2203038" y="2150984"/>
                </a:lnTo>
                <a:lnTo>
                  <a:pt x="2200497" y="2157649"/>
                </a:lnTo>
                <a:lnTo>
                  <a:pt x="2197321" y="2163996"/>
                </a:lnTo>
                <a:lnTo>
                  <a:pt x="2193826" y="2169709"/>
                </a:lnTo>
                <a:lnTo>
                  <a:pt x="2190015" y="2175739"/>
                </a:lnTo>
                <a:lnTo>
                  <a:pt x="2185568" y="2181452"/>
                </a:lnTo>
                <a:lnTo>
                  <a:pt x="2181438" y="2186847"/>
                </a:lnTo>
                <a:lnTo>
                  <a:pt x="2176991" y="2192243"/>
                </a:lnTo>
                <a:lnTo>
                  <a:pt x="2172226" y="2197003"/>
                </a:lnTo>
                <a:lnTo>
                  <a:pt x="2166826" y="2201764"/>
                </a:lnTo>
                <a:lnTo>
                  <a:pt x="2161744" y="2206524"/>
                </a:lnTo>
                <a:lnTo>
                  <a:pt x="2156344" y="2210968"/>
                </a:lnTo>
                <a:lnTo>
                  <a:pt x="2150626" y="2214776"/>
                </a:lnTo>
                <a:lnTo>
                  <a:pt x="2144591" y="2218585"/>
                </a:lnTo>
                <a:lnTo>
                  <a:pt x="2138555" y="2222076"/>
                </a:lnTo>
                <a:lnTo>
                  <a:pt x="2132202" y="2225250"/>
                </a:lnTo>
                <a:lnTo>
                  <a:pt x="2126167" y="2228423"/>
                </a:lnTo>
                <a:lnTo>
                  <a:pt x="2119496" y="2230645"/>
                </a:lnTo>
                <a:lnTo>
                  <a:pt x="2112508" y="2233184"/>
                </a:lnTo>
                <a:lnTo>
                  <a:pt x="2105838" y="2235088"/>
                </a:lnTo>
                <a:lnTo>
                  <a:pt x="2098532" y="2236675"/>
                </a:lnTo>
                <a:lnTo>
                  <a:pt x="2091543" y="2238262"/>
                </a:lnTo>
                <a:lnTo>
                  <a:pt x="2084237" y="2238897"/>
                </a:lnTo>
                <a:lnTo>
                  <a:pt x="2076931" y="2239531"/>
                </a:lnTo>
                <a:lnTo>
                  <a:pt x="2069625" y="2239531"/>
                </a:lnTo>
                <a:lnTo>
                  <a:pt x="1804388" y="2239531"/>
                </a:lnTo>
                <a:lnTo>
                  <a:pt x="1584256" y="2239531"/>
                </a:lnTo>
                <a:lnTo>
                  <a:pt x="1584256" y="2308085"/>
                </a:lnTo>
                <a:lnTo>
                  <a:pt x="2069625" y="2308085"/>
                </a:lnTo>
                <a:lnTo>
                  <a:pt x="2082331" y="2307767"/>
                </a:lnTo>
                <a:lnTo>
                  <a:pt x="2095355" y="2306815"/>
                </a:lnTo>
                <a:lnTo>
                  <a:pt x="2108379" y="2304593"/>
                </a:lnTo>
                <a:lnTo>
                  <a:pt x="2120767" y="2302054"/>
                </a:lnTo>
                <a:lnTo>
                  <a:pt x="2133155" y="2298563"/>
                </a:lnTo>
                <a:lnTo>
                  <a:pt x="2144908" y="2294437"/>
                </a:lnTo>
                <a:lnTo>
                  <a:pt x="2156344" y="2289677"/>
                </a:lnTo>
                <a:lnTo>
                  <a:pt x="2167462" y="2284281"/>
                </a:lnTo>
                <a:lnTo>
                  <a:pt x="2178262" y="2278251"/>
                </a:lnTo>
                <a:lnTo>
                  <a:pt x="2188744" y="2271586"/>
                </a:lnTo>
                <a:lnTo>
                  <a:pt x="2198909" y="2264287"/>
                </a:lnTo>
                <a:lnTo>
                  <a:pt x="2208438" y="2256670"/>
                </a:lnTo>
                <a:lnTo>
                  <a:pt x="2217333" y="2248101"/>
                </a:lnTo>
                <a:lnTo>
                  <a:pt x="2226227" y="2239531"/>
                </a:lnTo>
                <a:lnTo>
                  <a:pt x="2234168" y="2230010"/>
                </a:lnTo>
                <a:lnTo>
                  <a:pt x="2241792" y="2220489"/>
                </a:lnTo>
                <a:lnTo>
                  <a:pt x="2946339" y="2149079"/>
                </a:lnTo>
                <a:lnTo>
                  <a:pt x="2952057" y="2148445"/>
                </a:lnTo>
                <a:lnTo>
                  <a:pt x="2958410" y="2148445"/>
                </a:lnTo>
                <a:lnTo>
                  <a:pt x="2964445" y="2148762"/>
                </a:lnTo>
                <a:lnTo>
                  <a:pt x="2970480" y="2149079"/>
                </a:lnTo>
                <a:lnTo>
                  <a:pt x="2976198" y="2150349"/>
                </a:lnTo>
                <a:lnTo>
                  <a:pt x="2982234" y="2151301"/>
                </a:lnTo>
                <a:lnTo>
                  <a:pt x="2988269" y="2152571"/>
                </a:lnTo>
                <a:lnTo>
                  <a:pt x="2993669" y="2154792"/>
                </a:lnTo>
                <a:lnTo>
                  <a:pt x="2999704" y="2157014"/>
                </a:lnTo>
                <a:lnTo>
                  <a:pt x="3004787" y="2159235"/>
                </a:lnTo>
                <a:lnTo>
                  <a:pt x="3010504" y="2161774"/>
                </a:lnTo>
                <a:lnTo>
                  <a:pt x="3015587" y="2164948"/>
                </a:lnTo>
                <a:lnTo>
                  <a:pt x="3020987" y="2168439"/>
                </a:lnTo>
                <a:lnTo>
                  <a:pt x="3025752" y="2171930"/>
                </a:lnTo>
                <a:lnTo>
                  <a:pt x="3030834" y="2175739"/>
                </a:lnTo>
                <a:lnTo>
                  <a:pt x="3035281" y="2179865"/>
                </a:lnTo>
                <a:lnTo>
                  <a:pt x="3039728" y="2184308"/>
                </a:lnTo>
                <a:lnTo>
                  <a:pt x="3043858" y="2189069"/>
                </a:lnTo>
                <a:lnTo>
                  <a:pt x="3047669" y="2193829"/>
                </a:lnTo>
                <a:lnTo>
                  <a:pt x="3051164" y="2199225"/>
                </a:lnTo>
                <a:lnTo>
                  <a:pt x="3054658" y="2204303"/>
                </a:lnTo>
                <a:lnTo>
                  <a:pt x="3057834" y="2209381"/>
                </a:lnTo>
                <a:lnTo>
                  <a:pt x="3060693" y="2215094"/>
                </a:lnTo>
                <a:lnTo>
                  <a:pt x="3063234" y="2220806"/>
                </a:lnTo>
                <a:lnTo>
                  <a:pt x="3065458" y="2226519"/>
                </a:lnTo>
                <a:lnTo>
                  <a:pt x="3067681" y="2232549"/>
                </a:lnTo>
                <a:lnTo>
                  <a:pt x="3069270" y="2238897"/>
                </a:lnTo>
                <a:lnTo>
                  <a:pt x="3070858" y="2244609"/>
                </a:lnTo>
                <a:lnTo>
                  <a:pt x="3071811" y="2250957"/>
                </a:lnTo>
                <a:lnTo>
                  <a:pt x="3072446" y="2257305"/>
                </a:lnTo>
                <a:lnTo>
                  <a:pt x="3072764" y="2263652"/>
                </a:lnTo>
                <a:lnTo>
                  <a:pt x="3073399" y="2270317"/>
                </a:lnTo>
                <a:lnTo>
                  <a:pt x="3073399" y="2283647"/>
                </a:lnTo>
                <a:lnTo>
                  <a:pt x="3073399" y="2289994"/>
                </a:lnTo>
                <a:lnTo>
                  <a:pt x="3072764" y="2296342"/>
                </a:lnTo>
                <a:lnTo>
                  <a:pt x="3072128" y="2302372"/>
                </a:lnTo>
                <a:lnTo>
                  <a:pt x="3071176" y="2308085"/>
                </a:lnTo>
                <a:lnTo>
                  <a:pt x="3070222" y="2314115"/>
                </a:lnTo>
                <a:lnTo>
                  <a:pt x="3068952" y="2320145"/>
                </a:lnTo>
                <a:lnTo>
                  <a:pt x="3067364" y="2325540"/>
                </a:lnTo>
                <a:lnTo>
                  <a:pt x="3065458" y="2331570"/>
                </a:lnTo>
                <a:lnTo>
                  <a:pt x="3063870" y="2336966"/>
                </a:lnTo>
                <a:lnTo>
                  <a:pt x="3061646" y="2342361"/>
                </a:lnTo>
                <a:lnTo>
                  <a:pt x="3059422" y="2347757"/>
                </a:lnTo>
                <a:lnTo>
                  <a:pt x="3056564" y="2353152"/>
                </a:lnTo>
                <a:lnTo>
                  <a:pt x="3054022" y="2357913"/>
                </a:lnTo>
                <a:lnTo>
                  <a:pt x="3050846" y="2363308"/>
                </a:lnTo>
                <a:lnTo>
                  <a:pt x="3047669" y="2368069"/>
                </a:lnTo>
                <a:lnTo>
                  <a:pt x="3044493" y="2372512"/>
                </a:lnTo>
                <a:lnTo>
                  <a:pt x="3040999" y="2377272"/>
                </a:lnTo>
                <a:lnTo>
                  <a:pt x="3037187" y="2381716"/>
                </a:lnTo>
                <a:lnTo>
                  <a:pt x="3033375" y="2385842"/>
                </a:lnTo>
                <a:lnTo>
                  <a:pt x="3029563" y="2389967"/>
                </a:lnTo>
                <a:lnTo>
                  <a:pt x="3025434" y="2394411"/>
                </a:lnTo>
                <a:lnTo>
                  <a:pt x="3020987" y="2397902"/>
                </a:lnTo>
                <a:lnTo>
                  <a:pt x="3016857" y="2401710"/>
                </a:lnTo>
                <a:lnTo>
                  <a:pt x="3011775" y="2405202"/>
                </a:lnTo>
                <a:lnTo>
                  <a:pt x="3007328" y="2408058"/>
                </a:lnTo>
                <a:lnTo>
                  <a:pt x="3002563" y="2410914"/>
                </a:lnTo>
                <a:lnTo>
                  <a:pt x="2997163" y="2414088"/>
                </a:lnTo>
                <a:lnTo>
                  <a:pt x="2992398" y="2416627"/>
                </a:lnTo>
                <a:lnTo>
                  <a:pt x="2986681" y="2419166"/>
                </a:lnTo>
                <a:lnTo>
                  <a:pt x="2981598" y="2421070"/>
                </a:lnTo>
                <a:lnTo>
                  <a:pt x="2975880" y="2423292"/>
                </a:lnTo>
                <a:lnTo>
                  <a:pt x="2970480" y="2424879"/>
                </a:lnTo>
                <a:lnTo>
                  <a:pt x="1949871" y="2711469"/>
                </a:lnTo>
                <a:lnTo>
                  <a:pt x="1922236" y="2718769"/>
                </a:lnTo>
                <a:lnTo>
                  <a:pt x="1894600" y="2725433"/>
                </a:lnTo>
                <a:lnTo>
                  <a:pt x="1867282" y="2731781"/>
                </a:lnTo>
                <a:lnTo>
                  <a:pt x="1839329" y="2737176"/>
                </a:lnTo>
                <a:lnTo>
                  <a:pt x="1811376" y="2742254"/>
                </a:lnTo>
                <a:lnTo>
                  <a:pt x="1783423" y="2746380"/>
                </a:lnTo>
                <a:lnTo>
                  <a:pt x="1755470" y="2750189"/>
                </a:lnTo>
                <a:lnTo>
                  <a:pt x="1727199" y="2753362"/>
                </a:lnTo>
                <a:lnTo>
                  <a:pt x="1698928" y="2755584"/>
                </a:lnTo>
                <a:lnTo>
                  <a:pt x="1670975" y="2757488"/>
                </a:lnTo>
                <a:lnTo>
                  <a:pt x="1643022" y="2758440"/>
                </a:lnTo>
                <a:lnTo>
                  <a:pt x="1614751" y="2759075"/>
                </a:lnTo>
                <a:lnTo>
                  <a:pt x="1586480" y="2758758"/>
                </a:lnTo>
                <a:lnTo>
                  <a:pt x="1558209" y="2758123"/>
                </a:lnTo>
                <a:lnTo>
                  <a:pt x="1529621" y="2757171"/>
                </a:lnTo>
                <a:lnTo>
                  <a:pt x="1501350" y="2754949"/>
                </a:lnTo>
                <a:lnTo>
                  <a:pt x="1079193" y="2720990"/>
                </a:lnTo>
                <a:lnTo>
                  <a:pt x="1073158" y="2720355"/>
                </a:lnTo>
                <a:lnTo>
                  <a:pt x="1067122" y="2719403"/>
                </a:lnTo>
                <a:lnTo>
                  <a:pt x="1061405" y="2718451"/>
                </a:lnTo>
                <a:lnTo>
                  <a:pt x="1055687" y="2717182"/>
                </a:lnTo>
                <a:lnTo>
                  <a:pt x="1055687" y="1952625"/>
                </a:lnTo>
                <a:lnTo>
                  <a:pt x="1055687" y="1952624"/>
                </a:lnTo>
                <a:lnTo>
                  <a:pt x="1055687" y="1949450"/>
                </a:lnTo>
                <a:close/>
                <a:moveTo>
                  <a:pt x="699851" y="1948276"/>
                </a:moveTo>
                <a:lnTo>
                  <a:pt x="693503" y="1948912"/>
                </a:lnTo>
                <a:lnTo>
                  <a:pt x="687790" y="1949865"/>
                </a:lnTo>
                <a:lnTo>
                  <a:pt x="682077" y="1950819"/>
                </a:lnTo>
                <a:lnTo>
                  <a:pt x="676364" y="1951772"/>
                </a:lnTo>
                <a:lnTo>
                  <a:pt x="670651" y="1953680"/>
                </a:lnTo>
                <a:lnTo>
                  <a:pt x="665255" y="1955269"/>
                </a:lnTo>
                <a:lnTo>
                  <a:pt x="659860" y="1957494"/>
                </a:lnTo>
                <a:lnTo>
                  <a:pt x="654781" y="1959719"/>
                </a:lnTo>
                <a:lnTo>
                  <a:pt x="649386" y="1962579"/>
                </a:lnTo>
                <a:lnTo>
                  <a:pt x="644625" y="1965440"/>
                </a:lnTo>
                <a:lnTo>
                  <a:pt x="639864" y="1968619"/>
                </a:lnTo>
                <a:lnTo>
                  <a:pt x="635103" y="1971797"/>
                </a:lnTo>
                <a:lnTo>
                  <a:pt x="630659" y="1975294"/>
                </a:lnTo>
                <a:lnTo>
                  <a:pt x="626533" y="1979108"/>
                </a:lnTo>
                <a:lnTo>
                  <a:pt x="622407" y="1982922"/>
                </a:lnTo>
                <a:lnTo>
                  <a:pt x="618599" y="1986736"/>
                </a:lnTo>
                <a:lnTo>
                  <a:pt x="615107" y="1991186"/>
                </a:lnTo>
                <a:lnTo>
                  <a:pt x="611616" y="1995318"/>
                </a:lnTo>
                <a:lnTo>
                  <a:pt x="608125" y="2000404"/>
                </a:lnTo>
                <a:lnTo>
                  <a:pt x="604951" y="2004854"/>
                </a:lnTo>
                <a:lnTo>
                  <a:pt x="602094" y="2010257"/>
                </a:lnTo>
                <a:lnTo>
                  <a:pt x="599555" y="2015025"/>
                </a:lnTo>
                <a:lnTo>
                  <a:pt x="597333" y="2020111"/>
                </a:lnTo>
                <a:lnTo>
                  <a:pt x="595112" y="2025514"/>
                </a:lnTo>
                <a:lnTo>
                  <a:pt x="593524" y="2030918"/>
                </a:lnTo>
                <a:lnTo>
                  <a:pt x="591620" y="2036639"/>
                </a:lnTo>
                <a:lnTo>
                  <a:pt x="590351" y="2042360"/>
                </a:lnTo>
                <a:lnTo>
                  <a:pt x="589081" y="2048082"/>
                </a:lnTo>
                <a:lnTo>
                  <a:pt x="588446" y="2054121"/>
                </a:lnTo>
                <a:lnTo>
                  <a:pt x="588129" y="2060160"/>
                </a:lnTo>
                <a:lnTo>
                  <a:pt x="587811" y="2065881"/>
                </a:lnTo>
                <a:lnTo>
                  <a:pt x="588129" y="2072238"/>
                </a:lnTo>
                <a:lnTo>
                  <a:pt x="588446" y="2078277"/>
                </a:lnTo>
                <a:lnTo>
                  <a:pt x="589081" y="2083999"/>
                </a:lnTo>
                <a:lnTo>
                  <a:pt x="590351" y="2089720"/>
                </a:lnTo>
                <a:lnTo>
                  <a:pt x="591620" y="2095759"/>
                </a:lnTo>
                <a:lnTo>
                  <a:pt x="593524" y="2101163"/>
                </a:lnTo>
                <a:lnTo>
                  <a:pt x="595112" y="2106566"/>
                </a:lnTo>
                <a:lnTo>
                  <a:pt x="597333" y="2111970"/>
                </a:lnTo>
                <a:lnTo>
                  <a:pt x="599555" y="2117373"/>
                </a:lnTo>
                <a:lnTo>
                  <a:pt x="602094" y="2122141"/>
                </a:lnTo>
                <a:lnTo>
                  <a:pt x="604951" y="2127227"/>
                </a:lnTo>
                <a:lnTo>
                  <a:pt x="608125" y="2131994"/>
                </a:lnTo>
                <a:lnTo>
                  <a:pt x="611616" y="2136444"/>
                </a:lnTo>
                <a:lnTo>
                  <a:pt x="615107" y="2140894"/>
                </a:lnTo>
                <a:lnTo>
                  <a:pt x="618599" y="2145344"/>
                </a:lnTo>
                <a:lnTo>
                  <a:pt x="622407" y="2149476"/>
                </a:lnTo>
                <a:lnTo>
                  <a:pt x="626533" y="2153291"/>
                </a:lnTo>
                <a:lnTo>
                  <a:pt x="630659" y="2157105"/>
                </a:lnTo>
                <a:lnTo>
                  <a:pt x="635103" y="2160601"/>
                </a:lnTo>
                <a:lnTo>
                  <a:pt x="639864" y="2163780"/>
                </a:lnTo>
                <a:lnTo>
                  <a:pt x="644625" y="2166958"/>
                </a:lnTo>
                <a:lnTo>
                  <a:pt x="649386" y="2169501"/>
                </a:lnTo>
                <a:lnTo>
                  <a:pt x="654781" y="2172362"/>
                </a:lnTo>
                <a:lnTo>
                  <a:pt x="659860" y="2174587"/>
                </a:lnTo>
                <a:lnTo>
                  <a:pt x="665255" y="2176494"/>
                </a:lnTo>
                <a:lnTo>
                  <a:pt x="670651" y="2178719"/>
                </a:lnTo>
                <a:lnTo>
                  <a:pt x="676364" y="2179990"/>
                </a:lnTo>
                <a:lnTo>
                  <a:pt x="682077" y="2181579"/>
                </a:lnTo>
                <a:lnTo>
                  <a:pt x="687790" y="2182533"/>
                </a:lnTo>
                <a:lnTo>
                  <a:pt x="693503" y="2183169"/>
                </a:lnTo>
                <a:lnTo>
                  <a:pt x="699851" y="2183486"/>
                </a:lnTo>
                <a:lnTo>
                  <a:pt x="705564" y="2184122"/>
                </a:lnTo>
                <a:lnTo>
                  <a:pt x="711595" y="2183486"/>
                </a:lnTo>
                <a:lnTo>
                  <a:pt x="717625" y="2183169"/>
                </a:lnTo>
                <a:lnTo>
                  <a:pt x="723338" y="2182533"/>
                </a:lnTo>
                <a:lnTo>
                  <a:pt x="729369" y="2181579"/>
                </a:lnTo>
                <a:lnTo>
                  <a:pt x="735082" y="2179990"/>
                </a:lnTo>
                <a:lnTo>
                  <a:pt x="740477" y="2178719"/>
                </a:lnTo>
                <a:lnTo>
                  <a:pt x="746190" y="2176494"/>
                </a:lnTo>
                <a:lnTo>
                  <a:pt x="751269" y="2174587"/>
                </a:lnTo>
                <a:lnTo>
                  <a:pt x="756664" y="2172362"/>
                </a:lnTo>
                <a:lnTo>
                  <a:pt x="761743" y="2169501"/>
                </a:lnTo>
                <a:lnTo>
                  <a:pt x="766821" y="2166958"/>
                </a:lnTo>
                <a:lnTo>
                  <a:pt x="771582" y="2163780"/>
                </a:lnTo>
                <a:lnTo>
                  <a:pt x="776025" y="2160601"/>
                </a:lnTo>
                <a:lnTo>
                  <a:pt x="780469" y="2157105"/>
                </a:lnTo>
                <a:lnTo>
                  <a:pt x="784912" y="2153291"/>
                </a:lnTo>
                <a:lnTo>
                  <a:pt x="789038" y="2149476"/>
                </a:lnTo>
                <a:lnTo>
                  <a:pt x="792847" y="2145344"/>
                </a:lnTo>
                <a:lnTo>
                  <a:pt x="796338" y="2140894"/>
                </a:lnTo>
                <a:lnTo>
                  <a:pt x="799830" y="2136444"/>
                </a:lnTo>
                <a:lnTo>
                  <a:pt x="803321" y="2131994"/>
                </a:lnTo>
                <a:lnTo>
                  <a:pt x="806495" y="2127227"/>
                </a:lnTo>
                <a:lnTo>
                  <a:pt x="809352" y="2122141"/>
                </a:lnTo>
                <a:lnTo>
                  <a:pt x="811573" y="2117373"/>
                </a:lnTo>
                <a:lnTo>
                  <a:pt x="814112" y="2111970"/>
                </a:lnTo>
                <a:lnTo>
                  <a:pt x="816017" y="2106566"/>
                </a:lnTo>
                <a:lnTo>
                  <a:pt x="817921" y="2101163"/>
                </a:lnTo>
                <a:lnTo>
                  <a:pt x="819508" y="2095759"/>
                </a:lnTo>
                <a:lnTo>
                  <a:pt x="821095" y="2089720"/>
                </a:lnTo>
                <a:lnTo>
                  <a:pt x="822047" y="2083999"/>
                </a:lnTo>
                <a:lnTo>
                  <a:pt x="822682" y="2078277"/>
                </a:lnTo>
                <a:lnTo>
                  <a:pt x="823000" y="2072238"/>
                </a:lnTo>
                <a:lnTo>
                  <a:pt x="823000" y="2065881"/>
                </a:lnTo>
                <a:lnTo>
                  <a:pt x="823000" y="2060160"/>
                </a:lnTo>
                <a:lnTo>
                  <a:pt x="822682" y="2054121"/>
                </a:lnTo>
                <a:lnTo>
                  <a:pt x="822047" y="2048082"/>
                </a:lnTo>
                <a:lnTo>
                  <a:pt x="821095" y="2042360"/>
                </a:lnTo>
                <a:lnTo>
                  <a:pt x="819508" y="2036639"/>
                </a:lnTo>
                <a:lnTo>
                  <a:pt x="817921" y="2030918"/>
                </a:lnTo>
                <a:lnTo>
                  <a:pt x="816017" y="2025514"/>
                </a:lnTo>
                <a:lnTo>
                  <a:pt x="814112" y="2020111"/>
                </a:lnTo>
                <a:lnTo>
                  <a:pt x="811573" y="2015025"/>
                </a:lnTo>
                <a:lnTo>
                  <a:pt x="809352" y="2010257"/>
                </a:lnTo>
                <a:lnTo>
                  <a:pt x="806495" y="2004854"/>
                </a:lnTo>
                <a:lnTo>
                  <a:pt x="803321" y="2000404"/>
                </a:lnTo>
                <a:lnTo>
                  <a:pt x="799830" y="1995318"/>
                </a:lnTo>
                <a:lnTo>
                  <a:pt x="796338" y="1991186"/>
                </a:lnTo>
                <a:lnTo>
                  <a:pt x="792847" y="1986736"/>
                </a:lnTo>
                <a:lnTo>
                  <a:pt x="789038" y="1982922"/>
                </a:lnTo>
                <a:lnTo>
                  <a:pt x="784912" y="1979108"/>
                </a:lnTo>
                <a:lnTo>
                  <a:pt x="780469" y="1975294"/>
                </a:lnTo>
                <a:lnTo>
                  <a:pt x="776025" y="1971797"/>
                </a:lnTo>
                <a:lnTo>
                  <a:pt x="771582" y="1968619"/>
                </a:lnTo>
                <a:lnTo>
                  <a:pt x="766821" y="1965440"/>
                </a:lnTo>
                <a:lnTo>
                  <a:pt x="761743" y="1962579"/>
                </a:lnTo>
                <a:lnTo>
                  <a:pt x="756664" y="1959719"/>
                </a:lnTo>
                <a:lnTo>
                  <a:pt x="751269" y="1957494"/>
                </a:lnTo>
                <a:lnTo>
                  <a:pt x="746190" y="1955269"/>
                </a:lnTo>
                <a:lnTo>
                  <a:pt x="740477" y="1953680"/>
                </a:lnTo>
                <a:lnTo>
                  <a:pt x="735082" y="1951772"/>
                </a:lnTo>
                <a:lnTo>
                  <a:pt x="729369" y="1950819"/>
                </a:lnTo>
                <a:lnTo>
                  <a:pt x="723338" y="1949865"/>
                </a:lnTo>
                <a:lnTo>
                  <a:pt x="717625" y="1948912"/>
                </a:lnTo>
                <a:lnTo>
                  <a:pt x="711595" y="1948276"/>
                </a:lnTo>
                <a:lnTo>
                  <a:pt x="705564" y="1948276"/>
                </a:lnTo>
                <a:lnTo>
                  <a:pt x="699851" y="1948276"/>
                </a:lnTo>
                <a:close/>
                <a:moveTo>
                  <a:pt x="0" y="1862138"/>
                </a:moveTo>
                <a:lnTo>
                  <a:pt x="941387" y="1862138"/>
                </a:lnTo>
                <a:lnTo>
                  <a:pt x="941387" y="2093534"/>
                </a:lnTo>
                <a:lnTo>
                  <a:pt x="941387" y="2574126"/>
                </a:lnTo>
                <a:lnTo>
                  <a:pt x="941387" y="3009901"/>
                </a:lnTo>
                <a:lnTo>
                  <a:pt x="0" y="3009901"/>
                </a:lnTo>
                <a:lnTo>
                  <a:pt x="0" y="1862138"/>
                </a:lnTo>
                <a:close/>
                <a:moveTo>
                  <a:pt x="1839398" y="1177026"/>
                </a:moveTo>
                <a:lnTo>
                  <a:pt x="1829243" y="1201810"/>
                </a:lnTo>
                <a:lnTo>
                  <a:pt x="1816551" y="1198314"/>
                </a:lnTo>
                <a:lnTo>
                  <a:pt x="1805127" y="1195455"/>
                </a:lnTo>
                <a:lnTo>
                  <a:pt x="1793704" y="1193230"/>
                </a:lnTo>
                <a:lnTo>
                  <a:pt x="1783232" y="1192277"/>
                </a:lnTo>
                <a:lnTo>
                  <a:pt x="1773078" y="1191959"/>
                </a:lnTo>
                <a:lnTo>
                  <a:pt x="1763241" y="1192277"/>
                </a:lnTo>
                <a:lnTo>
                  <a:pt x="1758799" y="1192595"/>
                </a:lnTo>
                <a:lnTo>
                  <a:pt x="1754356" y="1193230"/>
                </a:lnTo>
                <a:lnTo>
                  <a:pt x="1750231" y="1194501"/>
                </a:lnTo>
                <a:lnTo>
                  <a:pt x="1746106" y="1195455"/>
                </a:lnTo>
                <a:lnTo>
                  <a:pt x="1741981" y="1196726"/>
                </a:lnTo>
                <a:lnTo>
                  <a:pt x="1737856" y="1198314"/>
                </a:lnTo>
                <a:lnTo>
                  <a:pt x="1734365" y="1199903"/>
                </a:lnTo>
                <a:lnTo>
                  <a:pt x="1730557" y="1201810"/>
                </a:lnTo>
                <a:lnTo>
                  <a:pt x="1727067" y="1203716"/>
                </a:lnTo>
                <a:lnTo>
                  <a:pt x="1723576" y="1205940"/>
                </a:lnTo>
                <a:lnTo>
                  <a:pt x="1720403" y="1208482"/>
                </a:lnTo>
                <a:lnTo>
                  <a:pt x="1717230" y="1211024"/>
                </a:lnTo>
                <a:lnTo>
                  <a:pt x="1714691" y="1213884"/>
                </a:lnTo>
                <a:lnTo>
                  <a:pt x="1711835" y="1217061"/>
                </a:lnTo>
                <a:lnTo>
                  <a:pt x="1708980" y="1220239"/>
                </a:lnTo>
                <a:lnTo>
                  <a:pt x="1706441" y="1223734"/>
                </a:lnTo>
                <a:lnTo>
                  <a:pt x="1704220" y="1227547"/>
                </a:lnTo>
                <a:lnTo>
                  <a:pt x="1701998" y="1231360"/>
                </a:lnTo>
                <a:lnTo>
                  <a:pt x="1700095" y="1235173"/>
                </a:lnTo>
                <a:lnTo>
                  <a:pt x="1697873" y="1239303"/>
                </a:lnTo>
                <a:lnTo>
                  <a:pt x="1695652" y="1245023"/>
                </a:lnTo>
                <a:lnTo>
                  <a:pt x="1694066" y="1250106"/>
                </a:lnTo>
                <a:lnTo>
                  <a:pt x="1692162" y="1255508"/>
                </a:lnTo>
                <a:lnTo>
                  <a:pt x="1691210" y="1260592"/>
                </a:lnTo>
                <a:lnTo>
                  <a:pt x="1690575" y="1265676"/>
                </a:lnTo>
                <a:lnTo>
                  <a:pt x="1690575" y="1270442"/>
                </a:lnTo>
                <a:lnTo>
                  <a:pt x="1690575" y="1275526"/>
                </a:lnTo>
                <a:lnTo>
                  <a:pt x="1690892" y="1279974"/>
                </a:lnTo>
                <a:lnTo>
                  <a:pt x="1691844" y="1284423"/>
                </a:lnTo>
                <a:lnTo>
                  <a:pt x="1693114" y="1288871"/>
                </a:lnTo>
                <a:lnTo>
                  <a:pt x="1694066" y="1293320"/>
                </a:lnTo>
                <a:lnTo>
                  <a:pt x="1695335" y="1297450"/>
                </a:lnTo>
                <a:lnTo>
                  <a:pt x="1697239" y="1301263"/>
                </a:lnTo>
                <a:lnTo>
                  <a:pt x="1699143" y="1305076"/>
                </a:lnTo>
                <a:lnTo>
                  <a:pt x="1701364" y="1308889"/>
                </a:lnTo>
                <a:lnTo>
                  <a:pt x="1703902" y="1312384"/>
                </a:lnTo>
                <a:lnTo>
                  <a:pt x="1709931" y="1320328"/>
                </a:lnTo>
                <a:lnTo>
                  <a:pt x="1718816" y="1330495"/>
                </a:lnTo>
                <a:lnTo>
                  <a:pt x="1729923" y="1342570"/>
                </a:lnTo>
                <a:lnTo>
                  <a:pt x="1743885" y="1357186"/>
                </a:lnTo>
                <a:lnTo>
                  <a:pt x="1760385" y="1373073"/>
                </a:lnTo>
                <a:lnTo>
                  <a:pt x="1772443" y="1386418"/>
                </a:lnTo>
                <a:lnTo>
                  <a:pt x="1781646" y="1396268"/>
                </a:lnTo>
                <a:lnTo>
                  <a:pt x="1784184" y="1400081"/>
                </a:lnTo>
                <a:lnTo>
                  <a:pt x="1786405" y="1402623"/>
                </a:lnTo>
                <a:lnTo>
                  <a:pt x="1787675" y="1405165"/>
                </a:lnTo>
                <a:lnTo>
                  <a:pt x="1788944" y="1408025"/>
                </a:lnTo>
                <a:lnTo>
                  <a:pt x="1789578" y="1411202"/>
                </a:lnTo>
                <a:lnTo>
                  <a:pt x="1789896" y="1414062"/>
                </a:lnTo>
                <a:lnTo>
                  <a:pt x="1789896" y="1417557"/>
                </a:lnTo>
                <a:lnTo>
                  <a:pt x="1789261" y="1420734"/>
                </a:lnTo>
                <a:lnTo>
                  <a:pt x="1787992" y="1424230"/>
                </a:lnTo>
                <a:lnTo>
                  <a:pt x="1786723" y="1428360"/>
                </a:lnTo>
                <a:lnTo>
                  <a:pt x="1784501" y="1432491"/>
                </a:lnTo>
                <a:lnTo>
                  <a:pt x="1782598" y="1435986"/>
                </a:lnTo>
                <a:lnTo>
                  <a:pt x="1779742" y="1438210"/>
                </a:lnTo>
                <a:lnTo>
                  <a:pt x="1778472" y="1439481"/>
                </a:lnTo>
                <a:lnTo>
                  <a:pt x="1776568" y="1440435"/>
                </a:lnTo>
                <a:lnTo>
                  <a:pt x="1774982" y="1440752"/>
                </a:lnTo>
                <a:lnTo>
                  <a:pt x="1773395" y="1441070"/>
                </a:lnTo>
                <a:lnTo>
                  <a:pt x="1769587" y="1441388"/>
                </a:lnTo>
                <a:lnTo>
                  <a:pt x="1765462" y="1440752"/>
                </a:lnTo>
                <a:lnTo>
                  <a:pt x="1761337" y="1439481"/>
                </a:lnTo>
                <a:lnTo>
                  <a:pt x="1756260" y="1436939"/>
                </a:lnTo>
                <a:lnTo>
                  <a:pt x="1754356" y="1435668"/>
                </a:lnTo>
                <a:lnTo>
                  <a:pt x="1752452" y="1434080"/>
                </a:lnTo>
                <a:lnTo>
                  <a:pt x="1751183" y="1432809"/>
                </a:lnTo>
                <a:lnTo>
                  <a:pt x="1750231" y="1431220"/>
                </a:lnTo>
                <a:lnTo>
                  <a:pt x="1749279" y="1429631"/>
                </a:lnTo>
                <a:lnTo>
                  <a:pt x="1748644" y="1427725"/>
                </a:lnTo>
                <a:lnTo>
                  <a:pt x="1748644" y="1426136"/>
                </a:lnTo>
                <a:lnTo>
                  <a:pt x="1748644" y="1423912"/>
                </a:lnTo>
                <a:lnTo>
                  <a:pt x="1749914" y="1418510"/>
                </a:lnTo>
                <a:lnTo>
                  <a:pt x="1751818" y="1411838"/>
                </a:lnTo>
                <a:lnTo>
                  <a:pt x="1754991" y="1403894"/>
                </a:lnTo>
                <a:lnTo>
                  <a:pt x="1759433" y="1393091"/>
                </a:lnTo>
                <a:lnTo>
                  <a:pt x="1710883" y="1372438"/>
                </a:lnTo>
                <a:lnTo>
                  <a:pt x="1662334" y="1351466"/>
                </a:lnTo>
                <a:lnTo>
                  <a:pt x="1658526" y="1358457"/>
                </a:lnTo>
                <a:lnTo>
                  <a:pt x="1655987" y="1363223"/>
                </a:lnTo>
                <a:lnTo>
                  <a:pt x="1653131" y="1370531"/>
                </a:lnTo>
                <a:lnTo>
                  <a:pt x="1651545" y="1377521"/>
                </a:lnTo>
                <a:lnTo>
                  <a:pt x="1650910" y="1381017"/>
                </a:lnTo>
                <a:lnTo>
                  <a:pt x="1650593" y="1384512"/>
                </a:lnTo>
                <a:lnTo>
                  <a:pt x="1650593" y="1388007"/>
                </a:lnTo>
                <a:lnTo>
                  <a:pt x="1650593" y="1391502"/>
                </a:lnTo>
                <a:lnTo>
                  <a:pt x="1650910" y="1394997"/>
                </a:lnTo>
                <a:lnTo>
                  <a:pt x="1651227" y="1398492"/>
                </a:lnTo>
                <a:lnTo>
                  <a:pt x="1651862" y="1401670"/>
                </a:lnTo>
                <a:lnTo>
                  <a:pt x="1652814" y="1405165"/>
                </a:lnTo>
                <a:lnTo>
                  <a:pt x="1654083" y="1408660"/>
                </a:lnTo>
                <a:lnTo>
                  <a:pt x="1655353" y="1411838"/>
                </a:lnTo>
                <a:lnTo>
                  <a:pt x="1658843" y="1418510"/>
                </a:lnTo>
                <a:lnTo>
                  <a:pt x="1662968" y="1425183"/>
                </a:lnTo>
                <a:lnTo>
                  <a:pt x="1668363" y="1431220"/>
                </a:lnTo>
                <a:lnTo>
                  <a:pt x="1674392" y="1437575"/>
                </a:lnTo>
                <a:lnTo>
                  <a:pt x="1681373" y="1443930"/>
                </a:lnTo>
                <a:lnTo>
                  <a:pt x="1689623" y="1450285"/>
                </a:lnTo>
                <a:lnTo>
                  <a:pt x="1698191" y="1456004"/>
                </a:lnTo>
                <a:lnTo>
                  <a:pt x="1707710" y="1462041"/>
                </a:lnTo>
                <a:lnTo>
                  <a:pt x="1718499" y="1467760"/>
                </a:lnTo>
                <a:lnTo>
                  <a:pt x="1709614" y="1489049"/>
                </a:lnTo>
                <a:lnTo>
                  <a:pt x="1755308" y="1507796"/>
                </a:lnTo>
                <a:lnTo>
                  <a:pt x="1764193" y="1486507"/>
                </a:lnTo>
                <a:lnTo>
                  <a:pt x="1776568" y="1490320"/>
                </a:lnTo>
                <a:lnTo>
                  <a:pt x="1788944" y="1493498"/>
                </a:lnTo>
                <a:lnTo>
                  <a:pt x="1800050" y="1495722"/>
                </a:lnTo>
                <a:lnTo>
                  <a:pt x="1810839" y="1497311"/>
                </a:lnTo>
                <a:lnTo>
                  <a:pt x="1820993" y="1497946"/>
                </a:lnTo>
                <a:lnTo>
                  <a:pt x="1830513" y="1497946"/>
                </a:lnTo>
                <a:lnTo>
                  <a:pt x="1839398" y="1497311"/>
                </a:lnTo>
                <a:lnTo>
                  <a:pt x="1847648" y="1496040"/>
                </a:lnTo>
                <a:lnTo>
                  <a:pt x="1851456" y="1495086"/>
                </a:lnTo>
                <a:lnTo>
                  <a:pt x="1855264" y="1493815"/>
                </a:lnTo>
                <a:lnTo>
                  <a:pt x="1858754" y="1492862"/>
                </a:lnTo>
                <a:lnTo>
                  <a:pt x="1862245" y="1490956"/>
                </a:lnTo>
                <a:lnTo>
                  <a:pt x="1865418" y="1489367"/>
                </a:lnTo>
                <a:lnTo>
                  <a:pt x="1868591" y="1487460"/>
                </a:lnTo>
                <a:lnTo>
                  <a:pt x="1871764" y="1485554"/>
                </a:lnTo>
                <a:lnTo>
                  <a:pt x="1874620" y="1483330"/>
                </a:lnTo>
                <a:lnTo>
                  <a:pt x="1876841" y="1480788"/>
                </a:lnTo>
                <a:lnTo>
                  <a:pt x="1879380" y="1478564"/>
                </a:lnTo>
                <a:lnTo>
                  <a:pt x="1881918" y="1475704"/>
                </a:lnTo>
                <a:lnTo>
                  <a:pt x="1883822" y="1472527"/>
                </a:lnTo>
                <a:lnTo>
                  <a:pt x="1886044" y="1469667"/>
                </a:lnTo>
                <a:lnTo>
                  <a:pt x="1887947" y="1466172"/>
                </a:lnTo>
                <a:lnTo>
                  <a:pt x="1889534" y="1462677"/>
                </a:lnTo>
                <a:lnTo>
                  <a:pt x="1890803" y="1459181"/>
                </a:lnTo>
                <a:lnTo>
                  <a:pt x="1892707" y="1454097"/>
                </a:lnTo>
                <a:lnTo>
                  <a:pt x="1893976" y="1448696"/>
                </a:lnTo>
                <a:lnTo>
                  <a:pt x="1895246" y="1443930"/>
                </a:lnTo>
                <a:lnTo>
                  <a:pt x="1895563" y="1438846"/>
                </a:lnTo>
                <a:lnTo>
                  <a:pt x="1895880" y="1433444"/>
                </a:lnTo>
                <a:lnTo>
                  <a:pt x="1895563" y="1428360"/>
                </a:lnTo>
                <a:lnTo>
                  <a:pt x="1894611" y="1422959"/>
                </a:lnTo>
                <a:lnTo>
                  <a:pt x="1893342" y="1417875"/>
                </a:lnTo>
                <a:lnTo>
                  <a:pt x="1892073" y="1412791"/>
                </a:lnTo>
                <a:lnTo>
                  <a:pt x="1890169" y="1407707"/>
                </a:lnTo>
                <a:lnTo>
                  <a:pt x="1888582" y="1402941"/>
                </a:lnTo>
                <a:lnTo>
                  <a:pt x="1886361" y="1398492"/>
                </a:lnTo>
                <a:lnTo>
                  <a:pt x="1883822" y="1394044"/>
                </a:lnTo>
                <a:lnTo>
                  <a:pt x="1881601" y="1389913"/>
                </a:lnTo>
                <a:lnTo>
                  <a:pt x="1878745" y="1385783"/>
                </a:lnTo>
                <a:lnTo>
                  <a:pt x="1875572" y="1381652"/>
                </a:lnTo>
                <a:lnTo>
                  <a:pt x="1867956" y="1372755"/>
                </a:lnTo>
                <a:lnTo>
                  <a:pt x="1857168" y="1361317"/>
                </a:lnTo>
                <a:lnTo>
                  <a:pt x="1843205" y="1346700"/>
                </a:lnTo>
                <a:lnTo>
                  <a:pt x="1826388" y="1329542"/>
                </a:lnTo>
                <a:lnTo>
                  <a:pt x="1821310" y="1324141"/>
                </a:lnTo>
                <a:lnTo>
                  <a:pt x="1816551" y="1319374"/>
                </a:lnTo>
                <a:lnTo>
                  <a:pt x="1812743" y="1314608"/>
                </a:lnTo>
                <a:lnTo>
                  <a:pt x="1810204" y="1310160"/>
                </a:lnTo>
                <a:lnTo>
                  <a:pt x="1807348" y="1306029"/>
                </a:lnTo>
                <a:lnTo>
                  <a:pt x="1805444" y="1302534"/>
                </a:lnTo>
                <a:lnTo>
                  <a:pt x="1804492" y="1299039"/>
                </a:lnTo>
                <a:lnTo>
                  <a:pt x="1804175" y="1295861"/>
                </a:lnTo>
                <a:lnTo>
                  <a:pt x="1804175" y="1293320"/>
                </a:lnTo>
                <a:lnTo>
                  <a:pt x="1804492" y="1289824"/>
                </a:lnTo>
                <a:lnTo>
                  <a:pt x="1804810" y="1286329"/>
                </a:lnTo>
                <a:lnTo>
                  <a:pt x="1805762" y="1281881"/>
                </a:lnTo>
                <a:lnTo>
                  <a:pt x="1808618" y="1272984"/>
                </a:lnTo>
                <a:lnTo>
                  <a:pt x="1812426" y="1262498"/>
                </a:lnTo>
                <a:lnTo>
                  <a:pt x="1814647" y="1258686"/>
                </a:lnTo>
                <a:lnTo>
                  <a:pt x="1817185" y="1255508"/>
                </a:lnTo>
                <a:lnTo>
                  <a:pt x="1819724" y="1252966"/>
                </a:lnTo>
                <a:lnTo>
                  <a:pt x="1821310" y="1252013"/>
                </a:lnTo>
                <a:lnTo>
                  <a:pt x="1822897" y="1251377"/>
                </a:lnTo>
                <a:lnTo>
                  <a:pt x="1824801" y="1251060"/>
                </a:lnTo>
                <a:lnTo>
                  <a:pt x="1826388" y="1250742"/>
                </a:lnTo>
                <a:lnTo>
                  <a:pt x="1830195" y="1250106"/>
                </a:lnTo>
                <a:lnTo>
                  <a:pt x="1834320" y="1251377"/>
                </a:lnTo>
                <a:lnTo>
                  <a:pt x="1839080" y="1252648"/>
                </a:lnTo>
                <a:lnTo>
                  <a:pt x="1841936" y="1254237"/>
                </a:lnTo>
                <a:lnTo>
                  <a:pt x="1843840" y="1255190"/>
                </a:lnTo>
                <a:lnTo>
                  <a:pt x="1846061" y="1256461"/>
                </a:lnTo>
                <a:lnTo>
                  <a:pt x="1847648" y="1258368"/>
                </a:lnTo>
                <a:lnTo>
                  <a:pt x="1848917" y="1259639"/>
                </a:lnTo>
                <a:lnTo>
                  <a:pt x="1849869" y="1261545"/>
                </a:lnTo>
                <a:lnTo>
                  <a:pt x="1850504" y="1263134"/>
                </a:lnTo>
                <a:lnTo>
                  <a:pt x="1850821" y="1265040"/>
                </a:lnTo>
                <a:lnTo>
                  <a:pt x="1850504" y="1267265"/>
                </a:lnTo>
                <a:lnTo>
                  <a:pt x="1850186" y="1270124"/>
                </a:lnTo>
                <a:lnTo>
                  <a:pt x="1847965" y="1277432"/>
                </a:lnTo>
                <a:lnTo>
                  <a:pt x="1844792" y="1287282"/>
                </a:lnTo>
                <a:lnTo>
                  <a:pt x="1840032" y="1299039"/>
                </a:lnTo>
                <a:lnTo>
                  <a:pt x="1833369" y="1315562"/>
                </a:lnTo>
                <a:lnTo>
                  <a:pt x="1881918" y="1334944"/>
                </a:lnTo>
                <a:lnTo>
                  <a:pt x="1929834" y="1354008"/>
                </a:lnTo>
                <a:lnTo>
                  <a:pt x="1935228" y="1340981"/>
                </a:lnTo>
                <a:lnTo>
                  <a:pt x="1937132" y="1335262"/>
                </a:lnTo>
                <a:lnTo>
                  <a:pt x="1938718" y="1330178"/>
                </a:lnTo>
                <a:lnTo>
                  <a:pt x="1939988" y="1324776"/>
                </a:lnTo>
                <a:lnTo>
                  <a:pt x="1941257" y="1319692"/>
                </a:lnTo>
                <a:lnTo>
                  <a:pt x="1942209" y="1314926"/>
                </a:lnTo>
                <a:lnTo>
                  <a:pt x="1942526" y="1309842"/>
                </a:lnTo>
                <a:lnTo>
                  <a:pt x="1942844" y="1305076"/>
                </a:lnTo>
                <a:lnTo>
                  <a:pt x="1942526" y="1300628"/>
                </a:lnTo>
                <a:lnTo>
                  <a:pt x="1942209" y="1295861"/>
                </a:lnTo>
                <a:lnTo>
                  <a:pt x="1941574" y="1291413"/>
                </a:lnTo>
                <a:lnTo>
                  <a:pt x="1940305" y="1287282"/>
                </a:lnTo>
                <a:lnTo>
                  <a:pt x="1939036" y="1283152"/>
                </a:lnTo>
                <a:lnTo>
                  <a:pt x="1937132" y="1279021"/>
                </a:lnTo>
                <a:lnTo>
                  <a:pt x="1935545" y="1274890"/>
                </a:lnTo>
                <a:lnTo>
                  <a:pt x="1933007" y="1271078"/>
                </a:lnTo>
                <a:lnTo>
                  <a:pt x="1930786" y="1267265"/>
                </a:lnTo>
                <a:lnTo>
                  <a:pt x="1925074" y="1260274"/>
                </a:lnTo>
                <a:lnTo>
                  <a:pt x="1918727" y="1253602"/>
                </a:lnTo>
                <a:lnTo>
                  <a:pt x="1912064" y="1247565"/>
                </a:lnTo>
                <a:lnTo>
                  <a:pt x="1905083" y="1241210"/>
                </a:lnTo>
                <a:lnTo>
                  <a:pt x="1897467" y="1235490"/>
                </a:lnTo>
                <a:lnTo>
                  <a:pt x="1889534" y="1230089"/>
                </a:lnTo>
                <a:lnTo>
                  <a:pt x="1881284" y="1225005"/>
                </a:lnTo>
                <a:lnTo>
                  <a:pt x="1872082" y="1220556"/>
                </a:lnTo>
                <a:lnTo>
                  <a:pt x="1882553" y="1194819"/>
                </a:lnTo>
                <a:lnTo>
                  <a:pt x="1839398" y="1177026"/>
                </a:lnTo>
                <a:close/>
                <a:moveTo>
                  <a:pt x="1952046" y="1106804"/>
                </a:moveTo>
                <a:lnTo>
                  <a:pt x="1958075" y="1113159"/>
                </a:lnTo>
                <a:lnTo>
                  <a:pt x="1964421" y="1119832"/>
                </a:lnTo>
                <a:lnTo>
                  <a:pt x="1970768" y="1126504"/>
                </a:lnTo>
                <a:lnTo>
                  <a:pt x="1976162" y="1133813"/>
                </a:lnTo>
                <a:lnTo>
                  <a:pt x="1981557" y="1141438"/>
                </a:lnTo>
                <a:lnTo>
                  <a:pt x="1986634" y="1149064"/>
                </a:lnTo>
                <a:lnTo>
                  <a:pt x="1991711" y="1157326"/>
                </a:lnTo>
                <a:lnTo>
                  <a:pt x="1996153" y="1165905"/>
                </a:lnTo>
                <a:lnTo>
                  <a:pt x="2000278" y="1174484"/>
                </a:lnTo>
                <a:lnTo>
                  <a:pt x="2004086" y="1183698"/>
                </a:lnTo>
                <a:lnTo>
                  <a:pt x="2007577" y="1192595"/>
                </a:lnTo>
                <a:lnTo>
                  <a:pt x="2010750" y="1202127"/>
                </a:lnTo>
                <a:lnTo>
                  <a:pt x="2013606" y="1211977"/>
                </a:lnTo>
                <a:lnTo>
                  <a:pt x="2016462" y="1221510"/>
                </a:lnTo>
                <a:lnTo>
                  <a:pt x="2018366" y="1231677"/>
                </a:lnTo>
                <a:lnTo>
                  <a:pt x="2020587" y="1242163"/>
                </a:lnTo>
                <a:lnTo>
                  <a:pt x="2021856" y="1252648"/>
                </a:lnTo>
                <a:lnTo>
                  <a:pt x="2023443" y="1263134"/>
                </a:lnTo>
                <a:lnTo>
                  <a:pt x="2024077" y="1273937"/>
                </a:lnTo>
                <a:lnTo>
                  <a:pt x="2024395" y="1285058"/>
                </a:lnTo>
                <a:lnTo>
                  <a:pt x="2024712" y="1295861"/>
                </a:lnTo>
                <a:lnTo>
                  <a:pt x="2024395" y="1306982"/>
                </a:lnTo>
                <a:lnTo>
                  <a:pt x="2024077" y="1318739"/>
                </a:lnTo>
                <a:lnTo>
                  <a:pt x="2023125" y="1329860"/>
                </a:lnTo>
                <a:lnTo>
                  <a:pt x="2021539" y="1341299"/>
                </a:lnTo>
                <a:lnTo>
                  <a:pt x="2019952" y="1352737"/>
                </a:lnTo>
                <a:lnTo>
                  <a:pt x="2018048" y="1364494"/>
                </a:lnTo>
                <a:lnTo>
                  <a:pt x="2015827" y="1375933"/>
                </a:lnTo>
                <a:lnTo>
                  <a:pt x="2012654" y="1387371"/>
                </a:lnTo>
                <a:lnTo>
                  <a:pt x="2009481" y="1399128"/>
                </a:lnTo>
                <a:lnTo>
                  <a:pt x="2005990" y="1410884"/>
                </a:lnTo>
                <a:lnTo>
                  <a:pt x="2001865" y="1422323"/>
                </a:lnTo>
                <a:lnTo>
                  <a:pt x="1998057" y="1432809"/>
                </a:lnTo>
                <a:lnTo>
                  <a:pt x="1993615" y="1442976"/>
                </a:lnTo>
                <a:lnTo>
                  <a:pt x="1989172" y="1452509"/>
                </a:lnTo>
                <a:lnTo>
                  <a:pt x="1984412" y="1462359"/>
                </a:lnTo>
                <a:lnTo>
                  <a:pt x="1979018" y="1472209"/>
                </a:lnTo>
                <a:lnTo>
                  <a:pt x="1973941" y="1481106"/>
                </a:lnTo>
                <a:lnTo>
                  <a:pt x="1967912" y="1490638"/>
                </a:lnTo>
                <a:lnTo>
                  <a:pt x="1961883" y="1499852"/>
                </a:lnTo>
                <a:lnTo>
                  <a:pt x="1955854" y="1508432"/>
                </a:lnTo>
                <a:lnTo>
                  <a:pt x="1949507" y="1517011"/>
                </a:lnTo>
                <a:lnTo>
                  <a:pt x="1942526" y="1525272"/>
                </a:lnTo>
                <a:lnTo>
                  <a:pt x="1935545" y="1533215"/>
                </a:lnTo>
                <a:lnTo>
                  <a:pt x="1928247" y="1540841"/>
                </a:lnTo>
                <a:lnTo>
                  <a:pt x="1920631" y="1548149"/>
                </a:lnTo>
                <a:lnTo>
                  <a:pt x="1912381" y="1555457"/>
                </a:lnTo>
                <a:lnTo>
                  <a:pt x="1904448" y="1562130"/>
                </a:lnTo>
                <a:lnTo>
                  <a:pt x="1896198" y="1568803"/>
                </a:lnTo>
                <a:lnTo>
                  <a:pt x="1887947" y="1575158"/>
                </a:lnTo>
                <a:lnTo>
                  <a:pt x="1878745" y="1581195"/>
                </a:lnTo>
                <a:lnTo>
                  <a:pt x="1870178" y="1586279"/>
                </a:lnTo>
                <a:lnTo>
                  <a:pt x="1860658" y="1591680"/>
                </a:lnTo>
                <a:lnTo>
                  <a:pt x="1851138" y="1596129"/>
                </a:lnTo>
                <a:lnTo>
                  <a:pt x="1841302" y="1600577"/>
                </a:lnTo>
                <a:lnTo>
                  <a:pt x="1831782" y="1604390"/>
                </a:lnTo>
                <a:lnTo>
                  <a:pt x="1821628" y="1607885"/>
                </a:lnTo>
                <a:lnTo>
                  <a:pt x="1811474" y="1611063"/>
                </a:lnTo>
                <a:lnTo>
                  <a:pt x="1801002" y="1613922"/>
                </a:lnTo>
                <a:lnTo>
                  <a:pt x="1790213" y="1615829"/>
                </a:lnTo>
                <a:lnTo>
                  <a:pt x="1779742" y="1617735"/>
                </a:lnTo>
                <a:lnTo>
                  <a:pt x="1768636" y="1618688"/>
                </a:lnTo>
                <a:lnTo>
                  <a:pt x="1757529" y="1619324"/>
                </a:lnTo>
                <a:lnTo>
                  <a:pt x="1746423" y="1619642"/>
                </a:lnTo>
                <a:lnTo>
                  <a:pt x="1807666" y="1643472"/>
                </a:lnTo>
                <a:lnTo>
                  <a:pt x="1869226" y="1666668"/>
                </a:lnTo>
                <a:lnTo>
                  <a:pt x="1931103" y="1689227"/>
                </a:lnTo>
                <a:lnTo>
                  <a:pt x="1992663" y="1711469"/>
                </a:lnTo>
                <a:lnTo>
                  <a:pt x="2054857" y="1733076"/>
                </a:lnTo>
                <a:lnTo>
                  <a:pt x="2116734" y="1754047"/>
                </a:lnTo>
                <a:lnTo>
                  <a:pt x="2179246" y="1775018"/>
                </a:lnTo>
                <a:lnTo>
                  <a:pt x="2241758" y="1795353"/>
                </a:lnTo>
                <a:lnTo>
                  <a:pt x="2243345" y="1789952"/>
                </a:lnTo>
                <a:lnTo>
                  <a:pt x="2244614" y="1785503"/>
                </a:lnTo>
                <a:lnTo>
                  <a:pt x="2246518" y="1781373"/>
                </a:lnTo>
                <a:lnTo>
                  <a:pt x="2248422" y="1777242"/>
                </a:lnTo>
                <a:lnTo>
                  <a:pt x="2250643" y="1773429"/>
                </a:lnTo>
                <a:lnTo>
                  <a:pt x="2252547" y="1769616"/>
                </a:lnTo>
                <a:lnTo>
                  <a:pt x="2255086" y="1766121"/>
                </a:lnTo>
                <a:lnTo>
                  <a:pt x="2257941" y="1762626"/>
                </a:lnTo>
                <a:lnTo>
                  <a:pt x="2260797" y="1759131"/>
                </a:lnTo>
                <a:lnTo>
                  <a:pt x="2263970" y="1755953"/>
                </a:lnTo>
                <a:lnTo>
                  <a:pt x="2266826" y="1752776"/>
                </a:lnTo>
                <a:lnTo>
                  <a:pt x="2270317" y="1749916"/>
                </a:lnTo>
                <a:lnTo>
                  <a:pt x="2273807" y="1747057"/>
                </a:lnTo>
                <a:lnTo>
                  <a:pt x="2277298" y="1744832"/>
                </a:lnTo>
                <a:lnTo>
                  <a:pt x="2281106" y="1742290"/>
                </a:lnTo>
                <a:lnTo>
                  <a:pt x="2285231" y="1740066"/>
                </a:lnTo>
                <a:lnTo>
                  <a:pt x="2289356" y="1738160"/>
                </a:lnTo>
                <a:lnTo>
                  <a:pt x="2293481" y="1736253"/>
                </a:lnTo>
                <a:lnTo>
                  <a:pt x="2297606" y="1734665"/>
                </a:lnTo>
                <a:lnTo>
                  <a:pt x="2301731" y="1733076"/>
                </a:lnTo>
                <a:lnTo>
                  <a:pt x="2306491" y="1731805"/>
                </a:lnTo>
                <a:lnTo>
                  <a:pt x="2310934" y="1730852"/>
                </a:lnTo>
                <a:lnTo>
                  <a:pt x="2315376" y="1730216"/>
                </a:lnTo>
                <a:lnTo>
                  <a:pt x="2319819" y="1729263"/>
                </a:lnTo>
                <a:lnTo>
                  <a:pt x="2324578" y="1728627"/>
                </a:lnTo>
                <a:lnTo>
                  <a:pt x="2329338" y="1728627"/>
                </a:lnTo>
                <a:lnTo>
                  <a:pt x="2334098" y="1728310"/>
                </a:lnTo>
                <a:lnTo>
                  <a:pt x="2339175" y="1728627"/>
                </a:lnTo>
                <a:lnTo>
                  <a:pt x="2343618" y="1728945"/>
                </a:lnTo>
                <a:lnTo>
                  <a:pt x="2348377" y="1729581"/>
                </a:lnTo>
                <a:lnTo>
                  <a:pt x="2353454" y="1730534"/>
                </a:lnTo>
                <a:lnTo>
                  <a:pt x="2358214" y="1731487"/>
                </a:lnTo>
                <a:lnTo>
                  <a:pt x="2363291" y="1732758"/>
                </a:lnTo>
                <a:lnTo>
                  <a:pt x="2369003" y="1734982"/>
                </a:lnTo>
                <a:lnTo>
                  <a:pt x="2471180" y="1380699"/>
                </a:lnTo>
                <a:lnTo>
                  <a:pt x="2465468" y="1379428"/>
                </a:lnTo>
                <a:lnTo>
                  <a:pt x="2461026" y="1377839"/>
                </a:lnTo>
                <a:lnTo>
                  <a:pt x="2456583" y="1376250"/>
                </a:lnTo>
                <a:lnTo>
                  <a:pt x="2452458" y="1374344"/>
                </a:lnTo>
                <a:lnTo>
                  <a:pt x="2448333" y="1372438"/>
                </a:lnTo>
                <a:lnTo>
                  <a:pt x="2444208" y="1370213"/>
                </a:lnTo>
                <a:lnTo>
                  <a:pt x="2440400" y="1367989"/>
                </a:lnTo>
                <a:lnTo>
                  <a:pt x="2436592" y="1365447"/>
                </a:lnTo>
                <a:lnTo>
                  <a:pt x="2433102" y="1362587"/>
                </a:lnTo>
                <a:lnTo>
                  <a:pt x="2429611" y="1359728"/>
                </a:lnTo>
                <a:lnTo>
                  <a:pt x="2426438" y="1356550"/>
                </a:lnTo>
                <a:lnTo>
                  <a:pt x="2423582" y="1353691"/>
                </a:lnTo>
                <a:lnTo>
                  <a:pt x="2420726" y="1350513"/>
                </a:lnTo>
                <a:lnTo>
                  <a:pt x="2417870" y="1347018"/>
                </a:lnTo>
                <a:lnTo>
                  <a:pt x="2415332" y="1343523"/>
                </a:lnTo>
                <a:lnTo>
                  <a:pt x="2413110" y="1339710"/>
                </a:lnTo>
                <a:lnTo>
                  <a:pt x="2410889" y="1336215"/>
                </a:lnTo>
                <a:lnTo>
                  <a:pt x="2408668" y="1332402"/>
                </a:lnTo>
                <a:lnTo>
                  <a:pt x="2407081" y="1327954"/>
                </a:lnTo>
                <a:lnTo>
                  <a:pt x="2405177" y="1324141"/>
                </a:lnTo>
                <a:lnTo>
                  <a:pt x="2403908" y="1320010"/>
                </a:lnTo>
                <a:lnTo>
                  <a:pt x="2402639" y="1315879"/>
                </a:lnTo>
                <a:lnTo>
                  <a:pt x="2401370" y="1311749"/>
                </a:lnTo>
                <a:lnTo>
                  <a:pt x="2400735" y="1307618"/>
                </a:lnTo>
                <a:lnTo>
                  <a:pt x="2400100" y="1303170"/>
                </a:lnTo>
                <a:lnTo>
                  <a:pt x="2399783" y="1298721"/>
                </a:lnTo>
                <a:lnTo>
                  <a:pt x="2399783" y="1294590"/>
                </a:lnTo>
                <a:lnTo>
                  <a:pt x="2399783" y="1290142"/>
                </a:lnTo>
                <a:lnTo>
                  <a:pt x="2400100" y="1285376"/>
                </a:lnTo>
                <a:lnTo>
                  <a:pt x="2400418" y="1281245"/>
                </a:lnTo>
                <a:lnTo>
                  <a:pt x="2401052" y="1276797"/>
                </a:lnTo>
                <a:lnTo>
                  <a:pt x="2402322" y="1272348"/>
                </a:lnTo>
                <a:lnTo>
                  <a:pt x="2403591" y="1267900"/>
                </a:lnTo>
                <a:lnTo>
                  <a:pt x="2403908" y="1266947"/>
                </a:lnTo>
                <a:lnTo>
                  <a:pt x="2346473" y="1248835"/>
                </a:lnTo>
                <a:lnTo>
                  <a:pt x="2289673" y="1230406"/>
                </a:lnTo>
                <a:lnTo>
                  <a:pt x="2232873" y="1211660"/>
                </a:lnTo>
                <a:lnTo>
                  <a:pt x="2176073" y="1191642"/>
                </a:lnTo>
                <a:lnTo>
                  <a:pt x="2119590" y="1171306"/>
                </a:lnTo>
                <a:lnTo>
                  <a:pt x="2063425" y="1150335"/>
                </a:lnTo>
                <a:lnTo>
                  <a:pt x="2007577" y="1128729"/>
                </a:lnTo>
                <a:lnTo>
                  <a:pt x="1952046" y="1106804"/>
                </a:lnTo>
                <a:close/>
                <a:moveTo>
                  <a:pt x="1413556" y="857694"/>
                </a:moveTo>
                <a:lnTo>
                  <a:pt x="1413238" y="858329"/>
                </a:lnTo>
                <a:lnTo>
                  <a:pt x="1411017" y="862460"/>
                </a:lnTo>
                <a:lnTo>
                  <a:pt x="1408478" y="866273"/>
                </a:lnTo>
                <a:lnTo>
                  <a:pt x="1405940" y="869768"/>
                </a:lnTo>
                <a:lnTo>
                  <a:pt x="1403401" y="873263"/>
                </a:lnTo>
                <a:lnTo>
                  <a:pt x="1400228" y="876758"/>
                </a:lnTo>
                <a:lnTo>
                  <a:pt x="1397055" y="879936"/>
                </a:lnTo>
                <a:lnTo>
                  <a:pt x="1393882" y="882796"/>
                </a:lnTo>
                <a:lnTo>
                  <a:pt x="1390709" y="885655"/>
                </a:lnTo>
                <a:lnTo>
                  <a:pt x="1387218" y="888515"/>
                </a:lnTo>
                <a:lnTo>
                  <a:pt x="1383410" y="890739"/>
                </a:lnTo>
                <a:lnTo>
                  <a:pt x="1379920" y="892963"/>
                </a:lnTo>
                <a:lnTo>
                  <a:pt x="1376112" y="894870"/>
                </a:lnTo>
                <a:lnTo>
                  <a:pt x="1372304" y="897094"/>
                </a:lnTo>
                <a:lnTo>
                  <a:pt x="1368179" y="899000"/>
                </a:lnTo>
                <a:lnTo>
                  <a:pt x="1364371" y="900271"/>
                </a:lnTo>
                <a:lnTo>
                  <a:pt x="1360246" y="901542"/>
                </a:lnTo>
                <a:lnTo>
                  <a:pt x="1351361" y="903449"/>
                </a:lnTo>
                <a:lnTo>
                  <a:pt x="1347236" y="904084"/>
                </a:lnTo>
                <a:lnTo>
                  <a:pt x="1343111" y="904720"/>
                </a:lnTo>
                <a:lnTo>
                  <a:pt x="1338668" y="905038"/>
                </a:lnTo>
                <a:lnTo>
                  <a:pt x="1333908" y="905038"/>
                </a:lnTo>
                <a:lnTo>
                  <a:pt x="1329783" y="904720"/>
                </a:lnTo>
                <a:lnTo>
                  <a:pt x="1325341" y="904402"/>
                </a:lnTo>
                <a:lnTo>
                  <a:pt x="1320898" y="904084"/>
                </a:lnTo>
                <a:lnTo>
                  <a:pt x="1316456" y="903131"/>
                </a:lnTo>
                <a:lnTo>
                  <a:pt x="1312013" y="901860"/>
                </a:lnTo>
                <a:lnTo>
                  <a:pt x="1307571" y="900907"/>
                </a:lnTo>
                <a:lnTo>
                  <a:pt x="1303446" y="899636"/>
                </a:lnTo>
                <a:lnTo>
                  <a:pt x="1299321" y="897729"/>
                </a:lnTo>
                <a:lnTo>
                  <a:pt x="1294561" y="895823"/>
                </a:lnTo>
                <a:lnTo>
                  <a:pt x="1290436" y="893599"/>
                </a:lnTo>
                <a:lnTo>
                  <a:pt x="1289801" y="892963"/>
                </a:lnTo>
                <a:lnTo>
                  <a:pt x="1113054" y="1215790"/>
                </a:lnTo>
                <a:lnTo>
                  <a:pt x="1114006" y="1216426"/>
                </a:lnTo>
                <a:lnTo>
                  <a:pt x="1118131" y="1218968"/>
                </a:lnTo>
                <a:lnTo>
                  <a:pt x="1122891" y="1221510"/>
                </a:lnTo>
                <a:lnTo>
                  <a:pt x="1126699" y="1224369"/>
                </a:lnTo>
                <a:lnTo>
                  <a:pt x="1130507" y="1227547"/>
                </a:lnTo>
                <a:lnTo>
                  <a:pt x="1134315" y="1230724"/>
                </a:lnTo>
                <a:lnTo>
                  <a:pt x="1137805" y="1233902"/>
                </a:lnTo>
                <a:lnTo>
                  <a:pt x="1141296" y="1237397"/>
                </a:lnTo>
                <a:lnTo>
                  <a:pt x="1144469" y="1240892"/>
                </a:lnTo>
                <a:lnTo>
                  <a:pt x="1147325" y="1244387"/>
                </a:lnTo>
                <a:lnTo>
                  <a:pt x="1149863" y="1248200"/>
                </a:lnTo>
                <a:lnTo>
                  <a:pt x="1152719" y="1252013"/>
                </a:lnTo>
                <a:lnTo>
                  <a:pt x="1155258" y="1255826"/>
                </a:lnTo>
                <a:lnTo>
                  <a:pt x="1157479" y="1259957"/>
                </a:lnTo>
                <a:lnTo>
                  <a:pt x="1159383" y="1264087"/>
                </a:lnTo>
                <a:lnTo>
                  <a:pt x="1161287" y="1268536"/>
                </a:lnTo>
                <a:lnTo>
                  <a:pt x="1162873" y="1272666"/>
                </a:lnTo>
                <a:lnTo>
                  <a:pt x="1164143" y="1276797"/>
                </a:lnTo>
                <a:lnTo>
                  <a:pt x="1165412" y="1280928"/>
                </a:lnTo>
                <a:lnTo>
                  <a:pt x="1166364" y="1285376"/>
                </a:lnTo>
                <a:lnTo>
                  <a:pt x="1167316" y="1289824"/>
                </a:lnTo>
                <a:lnTo>
                  <a:pt x="1167633" y="1294273"/>
                </a:lnTo>
                <a:lnTo>
                  <a:pt x="1168268" y="1298403"/>
                </a:lnTo>
                <a:lnTo>
                  <a:pt x="1168585" y="1302852"/>
                </a:lnTo>
                <a:lnTo>
                  <a:pt x="1168268" y="1307618"/>
                </a:lnTo>
                <a:lnTo>
                  <a:pt x="1167633" y="1311749"/>
                </a:lnTo>
                <a:lnTo>
                  <a:pt x="1167316" y="1316197"/>
                </a:lnTo>
                <a:lnTo>
                  <a:pt x="1166364" y="1320328"/>
                </a:lnTo>
                <a:lnTo>
                  <a:pt x="1165412" y="1324776"/>
                </a:lnTo>
                <a:lnTo>
                  <a:pt x="1164143" y="1329224"/>
                </a:lnTo>
                <a:lnTo>
                  <a:pt x="1162556" y="1333355"/>
                </a:lnTo>
                <a:lnTo>
                  <a:pt x="1160652" y="1337486"/>
                </a:lnTo>
                <a:lnTo>
                  <a:pt x="1159066" y="1341616"/>
                </a:lnTo>
                <a:lnTo>
                  <a:pt x="1155892" y="1346700"/>
                </a:lnTo>
                <a:lnTo>
                  <a:pt x="1215231" y="1376568"/>
                </a:lnTo>
                <a:lnTo>
                  <a:pt x="1274887" y="1406118"/>
                </a:lnTo>
                <a:lnTo>
                  <a:pt x="1334226" y="1435351"/>
                </a:lnTo>
                <a:lnTo>
                  <a:pt x="1393882" y="1464265"/>
                </a:lnTo>
                <a:lnTo>
                  <a:pt x="1453855" y="1492227"/>
                </a:lnTo>
                <a:lnTo>
                  <a:pt x="1514146" y="1519870"/>
                </a:lnTo>
                <a:lnTo>
                  <a:pt x="1574754" y="1547196"/>
                </a:lnTo>
                <a:lnTo>
                  <a:pt x="1635679" y="1574204"/>
                </a:lnTo>
                <a:lnTo>
                  <a:pt x="1627746" y="1565943"/>
                </a:lnTo>
                <a:lnTo>
                  <a:pt x="1620448" y="1557682"/>
                </a:lnTo>
                <a:lnTo>
                  <a:pt x="1613466" y="1549103"/>
                </a:lnTo>
                <a:lnTo>
                  <a:pt x="1607120" y="1540206"/>
                </a:lnTo>
                <a:lnTo>
                  <a:pt x="1601091" y="1531309"/>
                </a:lnTo>
                <a:lnTo>
                  <a:pt x="1595379" y="1522094"/>
                </a:lnTo>
                <a:lnTo>
                  <a:pt x="1590620" y="1512562"/>
                </a:lnTo>
                <a:lnTo>
                  <a:pt x="1585542" y="1503030"/>
                </a:lnTo>
                <a:lnTo>
                  <a:pt x="1581417" y="1493180"/>
                </a:lnTo>
                <a:lnTo>
                  <a:pt x="1577609" y="1483330"/>
                </a:lnTo>
                <a:lnTo>
                  <a:pt x="1574436" y="1473162"/>
                </a:lnTo>
                <a:lnTo>
                  <a:pt x="1571263" y="1462994"/>
                </a:lnTo>
                <a:lnTo>
                  <a:pt x="1569042" y="1453144"/>
                </a:lnTo>
                <a:lnTo>
                  <a:pt x="1566821" y="1442659"/>
                </a:lnTo>
                <a:lnTo>
                  <a:pt x="1565234" y="1432173"/>
                </a:lnTo>
                <a:lnTo>
                  <a:pt x="1563647" y="1421688"/>
                </a:lnTo>
                <a:lnTo>
                  <a:pt x="1563013" y="1411202"/>
                </a:lnTo>
                <a:lnTo>
                  <a:pt x="1562378" y="1400717"/>
                </a:lnTo>
                <a:lnTo>
                  <a:pt x="1562378" y="1389913"/>
                </a:lnTo>
                <a:lnTo>
                  <a:pt x="1562378" y="1379110"/>
                </a:lnTo>
                <a:lnTo>
                  <a:pt x="1563013" y="1368625"/>
                </a:lnTo>
                <a:lnTo>
                  <a:pt x="1563965" y="1357821"/>
                </a:lnTo>
                <a:lnTo>
                  <a:pt x="1565551" y="1347336"/>
                </a:lnTo>
                <a:lnTo>
                  <a:pt x="1567138" y="1336533"/>
                </a:lnTo>
                <a:lnTo>
                  <a:pt x="1569359" y="1326047"/>
                </a:lnTo>
                <a:lnTo>
                  <a:pt x="1571580" y="1315562"/>
                </a:lnTo>
                <a:lnTo>
                  <a:pt x="1574436" y="1305076"/>
                </a:lnTo>
                <a:lnTo>
                  <a:pt x="1577609" y="1294590"/>
                </a:lnTo>
                <a:lnTo>
                  <a:pt x="1581100" y="1284105"/>
                </a:lnTo>
                <a:lnTo>
                  <a:pt x="1584908" y="1273937"/>
                </a:lnTo>
                <a:lnTo>
                  <a:pt x="1588716" y="1263769"/>
                </a:lnTo>
                <a:lnTo>
                  <a:pt x="1593158" y="1253602"/>
                </a:lnTo>
                <a:lnTo>
                  <a:pt x="1598552" y="1242481"/>
                </a:lnTo>
                <a:lnTo>
                  <a:pt x="1604582" y="1231677"/>
                </a:lnTo>
                <a:lnTo>
                  <a:pt x="1610293" y="1221192"/>
                </a:lnTo>
                <a:lnTo>
                  <a:pt x="1616322" y="1211024"/>
                </a:lnTo>
                <a:lnTo>
                  <a:pt x="1622986" y="1201174"/>
                </a:lnTo>
                <a:lnTo>
                  <a:pt x="1629650" y="1191642"/>
                </a:lnTo>
                <a:lnTo>
                  <a:pt x="1636631" y="1182109"/>
                </a:lnTo>
                <a:lnTo>
                  <a:pt x="1643612" y="1173213"/>
                </a:lnTo>
                <a:lnTo>
                  <a:pt x="1650910" y="1164316"/>
                </a:lnTo>
                <a:lnTo>
                  <a:pt x="1658526" y="1156055"/>
                </a:lnTo>
                <a:lnTo>
                  <a:pt x="1666141" y="1148111"/>
                </a:lnTo>
                <a:lnTo>
                  <a:pt x="1673757" y="1140485"/>
                </a:lnTo>
                <a:lnTo>
                  <a:pt x="1682325" y="1132859"/>
                </a:lnTo>
                <a:lnTo>
                  <a:pt x="1690258" y="1125551"/>
                </a:lnTo>
                <a:lnTo>
                  <a:pt x="1698508" y="1119196"/>
                </a:lnTo>
                <a:lnTo>
                  <a:pt x="1707076" y="1112841"/>
                </a:lnTo>
                <a:lnTo>
                  <a:pt x="1715643" y="1106804"/>
                </a:lnTo>
                <a:lnTo>
                  <a:pt x="1724211" y="1101403"/>
                </a:lnTo>
                <a:lnTo>
                  <a:pt x="1733096" y="1096001"/>
                </a:lnTo>
                <a:lnTo>
                  <a:pt x="1741981" y="1091235"/>
                </a:lnTo>
                <a:lnTo>
                  <a:pt x="1750866" y="1086469"/>
                </a:lnTo>
                <a:lnTo>
                  <a:pt x="1759751" y="1082656"/>
                </a:lnTo>
                <a:lnTo>
                  <a:pt x="1768953" y="1078843"/>
                </a:lnTo>
                <a:lnTo>
                  <a:pt x="1778155" y="1075666"/>
                </a:lnTo>
                <a:lnTo>
                  <a:pt x="1787357" y="1073124"/>
                </a:lnTo>
                <a:lnTo>
                  <a:pt x="1796560" y="1070582"/>
                </a:lnTo>
                <a:lnTo>
                  <a:pt x="1805444" y="1068357"/>
                </a:lnTo>
                <a:lnTo>
                  <a:pt x="1814647" y="1067086"/>
                </a:lnTo>
                <a:lnTo>
                  <a:pt x="1824166" y="1066133"/>
                </a:lnTo>
                <a:lnTo>
                  <a:pt x="1833051" y="1065180"/>
                </a:lnTo>
                <a:lnTo>
                  <a:pt x="1842254" y="1064862"/>
                </a:lnTo>
                <a:lnTo>
                  <a:pt x="1850821" y="1065180"/>
                </a:lnTo>
                <a:lnTo>
                  <a:pt x="1795290" y="1041349"/>
                </a:lnTo>
                <a:lnTo>
                  <a:pt x="1740077" y="1016883"/>
                </a:lnTo>
                <a:lnTo>
                  <a:pt x="1684863" y="991781"/>
                </a:lnTo>
                <a:lnTo>
                  <a:pt x="1630284" y="966044"/>
                </a:lnTo>
                <a:lnTo>
                  <a:pt x="1575388" y="939672"/>
                </a:lnTo>
                <a:lnTo>
                  <a:pt x="1521127" y="912663"/>
                </a:lnTo>
                <a:lnTo>
                  <a:pt x="1467182" y="885655"/>
                </a:lnTo>
                <a:lnTo>
                  <a:pt x="1413556" y="857694"/>
                </a:lnTo>
                <a:close/>
                <a:moveTo>
                  <a:pt x="1297417" y="692150"/>
                </a:moveTo>
                <a:lnTo>
                  <a:pt x="1336764" y="713756"/>
                </a:lnTo>
                <a:lnTo>
                  <a:pt x="1376112" y="734727"/>
                </a:lnTo>
                <a:lnTo>
                  <a:pt x="1415459" y="755698"/>
                </a:lnTo>
                <a:lnTo>
                  <a:pt x="1454807" y="776352"/>
                </a:lnTo>
                <a:lnTo>
                  <a:pt x="1494789" y="796687"/>
                </a:lnTo>
                <a:lnTo>
                  <a:pt x="1534454" y="816387"/>
                </a:lnTo>
                <a:lnTo>
                  <a:pt x="1574119" y="836405"/>
                </a:lnTo>
                <a:lnTo>
                  <a:pt x="1613784" y="855470"/>
                </a:lnTo>
                <a:lnTo>
                  <a:pt x="1654083" y="874852"/>
                </a:lnTo>
                <a:lnTo>
                  <a:pt x="1694066" y="893599"/>
                </a:lnTo>
                <a:lnTo>
                  <a:pt x="1734048" y="912028"/>
                </a:lnTo>
                <a:lnTo>
                  <a:pt x="1774664" y="930139"/>
                </a:lnTo>
                <a:lnTo>
                  <a:pt x="1814964" y="947933"/>
                </a:lnTo>
                <a:lnTo>
                  <a:pt x="1855264" y="965409"/>
                </a:lnTo>
                <a:lnTo>
                  <a:pt x="1896198" y="982885"/>
                </a:lnTo>
                <a:lnTo>
                  <a:pt x="1936815" y="999725"/>
                </a:lnTo>
                <a:lnTo>
                  <a:pt x="1977749" y="1016565"/>
                </a:lnTo>
                <a:lnTo>
                  <a:pt x="2018683" y="1032770"/>
                </a:lnTo>
                <a:lnTo>
                  <a:pt x="2059934" y="1049293"/>
                </a:lnTo>
                <a:lnTo>
                  <a:pt x="2101186" y="1064862"/>
                </a:lnTo>
                <a:lnTo>
                  <a:pt x="2142437" y="1080749"/>
                </a:lnTo>
                <a:lnTo>
                  <a:pt x="2184006" y="1095683"/>
                </a:lnTo>
                <a:lnTo>
                  <a:pt x="2225575" y="1110617"/>
                </a:lnTo>
                <a:lnTo>
                  <a:pt x="2267461" y="1125233"/>
                </a:lnTo>
                <a:lnTo>
                  <a:pt x="2309347" y="1139850"/>
                </a:lnTo>
                <a:lnTo>
                  <a:pt x="2351233" y="1153830"/>
                </a:lnTo>
                <a:lnTo>
                  <a:pt x="2393437" y="1167811"/>
                </a:lnTo>
                <a:lnTo>
                  <a:pt x="2435957" y="1181474"/>
                </a:lnTo>
                <a:lnTo>
                  <a:pt x="2478478" y="1194819"/>
                </a:lnTo>
                <a:lnTo>
                  <a:pt x="2520999" y="1207529"/>
                </a:lnTo>
                <a:lnTo>
                  <a:pt x="2563837" y="1220556"/>
                </a:lnTo>
                <a:lnTo>
                  <a:pt x="2606675" y="1233266"/>
                </a:lnTo>
                <a:lnTo>
                  <a:pt x="2415332" y="1938338"/>
                </a:lnTo>
                <a:lnTo>
                  <a:pt x="2366782" y="1924357"/>
                </a:lnTo>
                <a:lnTo>
                  <a:pt x="2318549" y="1910059"/>
                </a:lnTo>
                <a:lnTo>
                  <a:pt x="2270317" y="1895443"/>
                </a:lnTo>
                <a:lnTo>
                  <a:pt x="2222402" y="1880509"/>
                </a:lnTo>
                <a:lnTo>
                  <a:pt x="2174486" y="1865257"/>
                </a:lnTo>
                <a:lnTo>
                  <a:pt x="2126889" y="1849370"/>
                </a:lnTo>
                <a:lnTo>
                  <a:pt x="2079608" y="1833800"/>
                </a:lnTo>
                <a:lnTo>
                  <a:pt x="2032010" y="1817278"/>
                </a:lnTo>
                <a:lnTo>
                  <a:pt x="1984730" y="1800755"/>
                </a:lnTo>
                <a:lnTo>
                  <a:pt x="1937766" y="1783915"/>
                </a:lnTo>
                <a:lnTo>
                  <a:pt x="1890803" y="1766757"/>
                </a:lnTo>
                <a:lnTo>
                  <a:pt x="1844157" y="1749281"/>
                </a:lnTo>
                <a:lnTo>
                  <a:pt x="1797512" y="1731169"/>
                </a:lnTo>
                <a:lnTo>
                  <a:pt x="1751183" y="1713058"/>
                </a:lnTo>
                <a:lnTo>
                  <a:pt x="1704854" y="1694629"/>
                </a:lnTo>
                <a:lnTo>
                  <a:pt x="1658526" y="1675564"/>
                </a:lnTo>
                <a:lnTo>
                  <a:pt x="1612514" y="1656500"/>
                </a:lnTo>
                <a:lnTo>
                  <a:pt x="1566503" y="1636800"/>
                </a:lnTo>
                <a:lnTo>
                  <a:pt x="1520809" y="1617100"/>
                </a:lnTo>
                <a:lnTo>
                  <a:pt x="1475115" y="1596764"/>
                </a:lnTo>
                <a:lnTo>
                  <a:pt x="1429739" y="1576111"/>
                </a:lnTo>
                <a:lnTo>
                  <a:pt x="1384045" y="1555140"/>
                </a:lnTo>
                <a:lnTo>
                  <a:pt x="1338986" y="1534169"/>
                </a:lnTo>
                <a:lnTo>
                  <a:pt x="1293926" y="1512562"/>
                </a:lnTo>
                <a:lnTo>
                  <a:pt x="1248867" y="1490638"/>
                </a:lnTo>
                <a:lnTo>
                  <a:pt x="1204125" y="1468396"/>
                </a:lnTo>
                <a:lnTo>
                  <a:pt x="1159066" y="1446154"/>
                </a:lnTo>
                <a:lnTo>
                  <a:pt x="1114324" y="1422959"/>
                </a:lnTo>
                <a:lnTo>
                  <a:pt x="1069899" y="1399446"/>
                </a:lnTo>
                <a:lnTo>
                  <a:pt x="1025474" y="1376250"/>
                </a:lnTo>
                <a:lnTo>
                  <a:pt x="981050" y="1352102"/>
                </a:lnTo>
                <a:lnTo>
                  <a:pt x="936625" y="1327636"/>
                </a:lnTo>
                <a:lnTo>
                  <a:pt x="1297417" y="692150"/>
                </a:lnTo>
                <a:close/>
                <a:moveTo>
                  <a:pt x="2337312" y="325877"/>
                </a:moveTo>
                <a:lnTo>
                  <a:pt x="2306540" y="337312"/>
                </a:lnTo>
                <a:lnTo>
                  <a:pt x="2313202" y="355098"/>
                </a:lnTo>
                <a:lnTo>
                  <a:pt x="2305271" y="358910"/>
                </a:lnTo>
                <a:lnTo>
                  <a:pt x="2297974" y="363356"/>
                </a:lnTo>
                <a:lnTo>
                  <a:pt x="2291312" y="367803"/>
                </a:lnTo>
                <a:lnTo>
                  <a:pt x="2285285" y="372250"/>
                </a:lnTo>
                <a:lnTo>
                  <a:pt x="2280209" y="376696"/>
                </a:lnTo>
                <a:lnTo>
                  <a:pt x="2275450" y="381778"/>
                </a:lnTo>
                <a:lnTo>
                  <a:pt x="2271644" y="386543"/>
                </a:lnTo>
                <a:lnTo>
                  <a:pt x="2268154" y="391625"/>
                </a:lnTo>
                <a:lnTo>
                  <a:pt x="2265299" y="396706"/>
                </a:lnTo>
                <a:lnTo>
                  <a:pt x="2263078" y="402106"/>
                </a:lnTo>
                <a:lnTo>
                  <a:pt x="2261809" y="407506"/>
                </a:lnTo>
                <a:lnTo>
                  <a:pt x="2261175" y="413223"/>
                </a:lnTo>
                <a:lnTo>
                  <a:pt x="2260540" y="418622"/>
                </a:lnTo>
                <a:lnTo>
                  <a:pt x="2261492" y="424657"/>
                </a:lnTo>
                <a:lnTo>
                  <a:pt x="2262444" y="431009"/>
                </a:lnTo>
                <a:lnTo>
                  <a:pt x="2264664" y="436727"/>
                </a:lnTo>
                <a:lnTo>
                  <a:pt x="2265933" y="440538"/>
                </a:lnTo>
                <a:lnTo>
                  <a:pt x="2267202" y="444032"/>
                </a:lnTo>
                <a:lnTo>
                  <a:pt x="2269106" y="447526"/>
                </a:lnTo>
                <a:lnTo>
                  <a:pt x="2271009" y="450702"/>
                </a:lnTo>
                <a:lnTo>
                  <a:pt x="2273230" y="453560"/>
                </a:lnTo>
                <a:lnTo>
                  <a:pt x="2275450" y="456419"/>
                </a:lnTo>
                <a:lnTo>
                  <a:pt x="2277671" y="458325"/>
                </a:lnTo>
                <a:lnTo>
                  <a:pt x="2280209" y="460866"/>
                </a:lnTo>
                <a:lnTo>
                  <a:pt x="2285285" y="464359"/>
                </a:lnTo>
                <a:lnTo>
                  <a:pt x="2290678" y="467536"/>
                </a:lnTo>
                <a:lnTo>
                  <a:pt x="2296388" y="469759"/>
                </a:lnTo>
                <a:lnTo>
                  <a:pt x="2301781" y="471347"/>
                </a:lnTo>
                <a:lnTo>
                  <a:pt x="2308761" y="472300"/>
                </a:lnTo>
                <a:lnTo>
                  <a:pt x="2318278" y="473253"/>
                </a:lnTo>
                <a:lnTo>
                  <a:pt x="2329698" y="474206"/>
                </a:lnTo>
                <a:lnTo>
                  <a:pt x="2343657" y="474841"/>
                </a:lnTo>
                <a:lnTo>
                  <a:pt x="2359519" y="475158"/>
                </a:lnTo>
                <a:lnTo>
                  <a:pt x="2372209" y="476111"/>
                </a:lnTo>
                <a:lnTo>
                  <a:pt x="2381726" y="477064"/>
                </a:lnTo>
                <a:lnTo>
                  <a:pt x="2387119" y="478017"/>
                </a:lnTo>
                <a:lnTo>
                  <a:pt x="2389340" y="478335"/>
                </a:lnTo>
                <a:lnTo>
                  <a:pt x="2390926" y="479288"/>
                </a:lnTo>
                <a:lnTo>
                  <a:pt x="2392829" y="480558"/>
                </a:lnTo>
                <a:lnTo>
                  <a:pt x="2394098" y="481828"/>
                </a:lnTo>
                <a:lnTo>
                  <a:pt x="2396002" y="483734"/>
                </a:lnTo>
                <a:lnTo>
                  <a:pt x="2396953" y="485640"/>
                </a:lnTo>
                <a:lnTo>
                  <a:pt x="2398222" y="488181"/>
                </a:lnTo>
                <a:lnTo>
                  <a:pt x="2399491" y="490722"/>
                </a:lnTo>
                <a:lnTo>
                  <a:pt x="2400443" y="493580"/>
                </a:lnTo>
                <a:lnTo>
                  <a:pt x="2400760" y="496439"/>
                </a:lnTo>
                <a:lnTo>
                  <a:pt x="2400760" y="499298"/>
                </a:lnTo>
                <a:lnTo>
                  <a:pt x="2400126" y="501839"/>
                </a:lnTo>
                <a:lnTo>
                  <a:pt x="2398540" y="503744"/>
                </a:lnTo>
                <a:lnTo>
                  <a:pt x="2396953" y="505650"/>
                </a:lnTo>
                <a:lnTo>
                  <a:pt x="2394415" y="507238"/>
                </a:lnTo>
                <a:lnTo>
                  <a:pt x="2391560" y="508826"/>
                </a:lnTo>
                <a:lnTo>
                  <a:pt x="2387753" y="509779"/>
                </a:lnTo>
                <a:lnTo>
                  <a:pt x="2384581" y="510097"/>
                </a:lnTo>
                <a:lnTo>
                  <a:pt x="2382360" y="509779"/>
                </a:lnTo>
                <a:lnTo>
                  <a:pt x="2380774" y="509461"/>
                </a:lnTo>
                <a:lnTo>
                  <a:pt x="2379822" y="508826"/>
                </a:lnTo>
                <a:lnTo>
                  <a:pt x="2378236" y="506603"/>
                </a:lnTo>
                <a:lnTo>
                  <a:pt x="2376016" y="503427"/>
                </a:lnTo>
                <a:lnTo>
                  <a:pt x="2373795" y="498980"/>
                </a:lnTo>
                <a:lnTo>
                  <a:pt x="2371574" y="493263"/>
                </a:lnTo>
                <a:lnTo>
                  <a:pt x="2368719" y="485640"/>
                </a:lnTo>
                <a:lnTo>
                  <a:pt x="2334140" y="498662"/>
                </a:lnTo>
                <a:lnTo>
                  <a:pt x="2299243" y="510732"/>
                </a:lnTo>
                <a:lnTo>
                  <a:pt x="2300830" y="516449"/>
                </a:lnTo>
                <a:lnTo>
                  <a:pt x="2301781" y="519943"/>
                </a:lnTo>
                <a:lnTo>
                  <a:pt x="2304002" y="525025"/>
                </a:lnTo>
                <a:lnTo>
                  <a:pt x="2306223" y="529154"/>
                </a:lnTo>
                <a:lnTo>
                  <a:pt x="2309078" y="533600"/>
                </a:lnTo>
                <a:lnTo>
                  <a:pt x="2312568" y="537094"/>
                </a:lnTo>
                <a:lnTo>
                  <a:pt x="2316057" y="539953"/>
                </a:lnTo>
                <a:lnTo>
                  <a:pt x="2320181" y="542811"/>
                </a:lnTo>
                <a:lnTo>
                  <a:pt x="2324940" y="545035"/>
                </a:lnTo>
                <a:lnTo>
                  <a:pt x="2329698" y="546623"/>
                </a:lnTo>
                <a:lnTo>
                  <a:pt x="2334774" y="548211"/>
                </a:lnTo>
                <a:lnTo>
                  <a:pt x="2340485" y="548846"/>
                </a:lnTo>
                <a:lnTo>
                  <a:pt x="2346829" y="549164"/>
                </a:lnTo>
                <a:lnTo>
                  <a:pt x="2353174" y="548846"/>
                </a:lnTo>
                <a:lnTo>
                  <a:pt x="2360154" y="548211"/>
                </a:lnTo>
                <a:lnTo>
                  <a:pt x="2367450" y="546940"/>
                </a:lnTo>
                <a:lnTo>
                  <a:pt x="2375381" y="545670"/>
                </a:lnTo>
                <a:lnTo>
                  <a:pt x="2383312" y="543447"/>
                </a:lnTo>
                <a:lnTo>
                  <a:pt x="2389022" y="558375"/>
                </a:lnTo>
                <a:lnTo>
                  <a:pt x="2421381" y="545988"/>
                </a:lnTo>
                <a:lnTo>
                  <a:pt x="2415353" y="531377"/>
                </a:lnTo>
                <a:lnTo>
                  <a:pt x="2423602" y="527248"/>
                </a:lnTo>
                <a:lnTo>
                  <a:pt x="2431533" y="523119"/>
                </a:lnTo>
                <a:lnTo>
                  <a:pt x="2438512" y="518672"/>
                </a:lnTo>
                <a:lnTo>
                  <a:pt x="2444222" y="514226"/>
                </a:lnTo>
                <a:lnTo>
                  <a:pt x="2449932" y="509779"/>
                </a:lnTo>
                <a:lnTo>
                  <a:pt x="2455008" y="505650"/>
                </a:lnTo>
                <a:lnTo>
                  <a:pt x="2459450" y="500568"/>
                </a:lnTo>
                <a:lnTo>
                  <a:pt x="2462939" y="496121"/>
                </a:lnTo>
                <a:lnTo>
                  <a:pt x="2465477" y="491675"/>
                </a:lnTo>
                <a:lnTo>
                  <a:pt x="2467698" y="486593"/>
                </a:lnTo>
                <a:lnTo>
                  <a:pt x="2469284" y="481828"/>
                </a:lnTo>
                <a:lnTo>
                  <a:pt x="2470553" y="477064"/>
                </a:lnTo>
                <a:lnTo>
                  <a:pt x="2470553" y="471982"/>
                </a:lnTo>
                <a:lnTo>
                  <a:pt x="2470236" y="466900"/>
                </a:lnTo>
                <a:lnTo>
                  <a:pt x="2468967" y="461818"/>
                </a:lnTo>
                <a:lnTo>
                  <a:pt x="2467381" y="456737"/>
                </a:lnTo>
                <a:lnTo>
                  <a:pt x="2465477" y="453243"/>
                </a:lnTo>
                <a:lnTo>
                  <a:pt x="2463891" y="450067"/>
                </a:lnTo>
                <a:lnTo>
                  <a:pt x="2461988" y="446890"/>
                </a:lnTo>
                <a:lnTo>
                  <a:pt x="2459767" y="444032"/>
                </a:lnTo>
                <a:lnTo>
                  <a:pt x="2457546" y="441491"/>
                </a:lnTo>
                <a:lnTo>
                  <a:pt x="2454691" y="438950"/>
                </a:lnTo>
                <a:lnTo>
                  <a:pt x="2451836" y="436409"/>
                </a:lnTo>
                <a:lnTo>
                  <a:pt x="2448981" y="434503"/>
                </a:lnTo>
                <a:lnTo>
                  <a:pt x="2442636" y="431009"/>
                </a:lnTo>
                <a:lnTo>
                  <a:pt x="2435974" y="428151"/>
                </a:lnTo>
                <a:lnTo>
                  <a:pt x="2429312" y="425927"/>
                </a:lnTo>
                <a:lnTo>
                  <a:pt x="2422650" y="424657"/>
                </a:lnTo>
                <a:lnTo>
                  <a:pt x="2414402" y="424022"/>
                </a:lnTo>
                <a:lnTo>
                  <a:pt x="2403298" y="422751"/>
                </a:lnTo>
                <a:lnTo>
                  <a:pt x="2372843" y="421481"/>
                </a:lnTo>
                <a:lnTo>
                  <a:pt x="2362691" y="420846"/>
                </a:lnTo>
                <a:lnTo>
                  <a:pt x="2358567" y="420210"/>
                </a:lnTo>
                <a:lnTo>
                  <a:pt x="2355078" y="419257"/>
                </a:lnTo>
                <a:lnTo>
                  <a:pt x="2351905" y="418622"/>
                </a:lnTo>
                <a:lnTo>
                  <a:pt x="2349050" y="417669"/>
                </a:lnTo>
                <a:lnTo>
                  <a:pt x="2347147" y="416717"/>
                </a:lnTo>
                <a:lnTo>
                  <a:pt x="2345243" y="415128"/>
                </a:lnTo>
                <a:lnTo>
                  <a:pt x="2342705" y="411635"/>
                </a:lnTo>
                <a:lnTo>
                  <a:pt x="2339850" y="407188"/>
                </a:lnTo>
                <a:lnTo>
                  <a:pt x="2336678" y="401153"/>
                </a:lnTo>
                <a:lnTo>
                  <a:pt x="2333823" y="393848"/>
                </a:lnTo>
                <a:lnTo>
                  <a:pt x="2332871" y="390672"/>
                </a:lnTo>
                <a:lnTo>
                  <a:pt x="2332554" y="388448"/>
                </a:lnTo>
                <a:lnTo>
                  <a:pt x="2332871" y="385590"/>
                </a:lnTo>
                <a:lnTo>
                  <a:pt x="2333505" y="383366"/>
                </a:lnTo>
                <a:lnTo>
                  <a:pt x="2334774" y="381461"/>
                </a:lnTo>
                <a:lnTo>
                  <a:pt x="2336995" y="379237"/>
                </a:lnTo>
                <a:lnTo>
                  <a:pt x="2339533" y="377967"/>
                </a:lnTo>
                <a:lnTo>
                  <a:pt x="2342705" y="376379"/>
                </a:lnTo>
                <a:lnTo>
                  <a:pt x="2346512" y="375108"/>
                </a:lnTo>
                <a:lnTo>
                  <a:pt x="2349685" y="375108"/>
                </a:lnTo>
                <a:lnTo>
                  <a:pt x="2350954" y="375108"/>
                </a:lnTo>
                <a:lnTo>
                  <a:pt x="2352223" y="375426"/>
                </a:lnTo>
                <a:lnTo>
                  <a:pt x="2353492" y="376061"/>
                </a:lnTo>
                <a:lnTo>
                  <a:pt x="2354443" y="377332"/>
                </a:lnTo>
                <a:lnTo>
                  <a:pt x="2356664" y="379873"/>
                </a:lnTo>
                <a:lnTo>
                  <a:pt x="2358885" y="384637"/>
                </a:lnTo>
                <a:lnTo>
                  <a:pt x="2362057" y="391307"/>
                </a:lnTo>
                <a:lnTo>
                  <a:pt x="2365229" y="399565"/>
                </a:lnTo>
                <a:lnTo>
                  <a:pt x="2369671" y="410999"/>
                </a:lnTo>
                <a:lnTo>
                  <a:pt x="2403615" y="397659"/>
                </a:lnTo>
                <a:lnTo>
                  <a:pt x="2436926" y="384637"/>
                </a:lnTo>
                <a:lnTo>
                  <a:pt x="2433436" y="375426"/>
                </a:lnTo>
                <a:lnTo>
                  <a:pt x="2429946" y="368121"/>
                </a:lnTo>
                <a:lnTo>
                  <a:pt x="2426457" y="361768"/>
                </a:lnTo>
                <a:lnTo>
                  <a:pt x="2422333" y="356051"/>
                </a:lnTo>
                <a:lnTo>
                  <a:pt x="2420429" y="353510"/>
                </a:lnTo>
                <a:lnTo>
                  <a:pt x="2417891" y="351287"/>
                </a:lnTo>
                <a:lnTo>
                  <a:pt x="2415671" y="349381"/>
                </a:lnTo>
                <a:lnTo>
                  <a:pt x="2412815" y="347158"/>
                </a:lnTo>
                <a:lnTo>
                  <a:pt x="2410595" y="345570"/>
                </a:lnTo>
                <a:lnTo>
                  <a:pt x="2407740" y="343982"/>
                </a:lnTo>
                <a:lnTo>
                  <a:pt x="2405202" y="343029"/>
                </a:lnTo>
                <a:lnTo>
                  <a:pt x="2402029" y="341758"/>
                </a:lnTo>
                <a:lnTo>
                  <a:pt x="2399491" y="340805"/>
                </a:lnTo>
                <a:lnTo>
                  <a:pt x="2396319" y="340170"/>
                </a:lnTo>
                <a:lnTo>
                  <a:pt x="2389974" y="339217"/>
                </a:lnTo>
                <a:lnTo>
                  <a:pt x="2383629" y="338900"/>
                </a:lnTo>
                <a:lnTo>
                  <a:pt x="2377284" y="338582"/>
                </a:lnTo>
                <a:lnTo>
                  <a:pt x="2370940" y="338900"/>
                </a:lnTo>
                <a:lnTo>
                  <a:pt x="2364278" y="339535"/>
                </a:lnTo>
                <a:lnTo>
                  <a:pt x="2357616" y="340488"/>
                </a:lnTo>
                <a:lnTo>
                  <a:pt x="2350954" y="342394"/>
                </a:lnTo>
                <a:lnTo>
                  <a:pt x="2344292" y="343982"/>
                </a:lnTo>
                <a:lnTo>
                  <a:pt x="2337312" y="325877"/>
                </a:lnTo>
                <a:close/>
                <a:moveTo>
                  <a:pt x="2259588" y="275058"/>
                </a:moveTo>
                <a:lnTo>
                  <a:pt x="2219933" y="289351"/>
                </a:lnTo>
                <a:lnTo>
                  <a:pt x="2179961" y="303326"/>
                </a:lnTo>
                <a:lnTo>
                  <a:pt x="2139672" y="316984"/>
                </a:lnTo>
                <a:lnTo>
                  <a:pt x="2099700" y="329689"/>
                </a:lnTo>
                <a:lnTo>
                  <a:pt x="2059727" y="342394"/>
                </a:lnTo>
                <a:lnTo>
                  <a:pt x="2019121" y="354463"/>
                </a:lnTo>
                <a:lnTo>
                  <a:pt x="1978514" y="366533"/>
                </a:lnTo>
                <a:lnTo>
                  <a:pt x="1937590" y="377967"/>
                </a:lnTo>
                <a:lnTo>
                  <a:pt x="1937907" y="378285"/>
                </a:lnTo>
                <a:lnTo>
                  <a:pt x="1939493" y="384637"/>
                </a:lnTo>
                <a:lnTo>
                  <a:pt x="1940128" y="390672"/>
                </a:lnTo>
                <a:lnTo>
                  <a:pt x="1940128" y="397024"/>
                </a:lnTo>
                <a:lnTo>
                  <a:pt x="1939493" y="403059"/>
                </a:lnTo>
                <a:lnTo>
                  <a:pt x="1938542" y="409094"/>
                </a:lnTo>
                <a:lnTo>
                  <a:pt x="1936638" y="414811"/>
                </a:lnTo>
                <a:lnTo>
                  <a:pt x="1934100" y="420528"/>
                </a:lnTo>
                <a:lnTo>
                  <a:pt x="1931562" y="425610"/>
                </a:lnTo>
                <a:lnTo>
                  <a:pt x="1928390" y="431009"/>
                </a:lnTo>
                <a:lnTo>
                  <a:pt x="1924583" y="435456"/>
                </a:lnTo>
                <a:lnTo>
                  <a:pt x="1919824" y="439903"/>
                </a:lnTo>
                <a:lnTo>
                  <a:pt x="1915383" y="443714"/>
                </a:lnTo>
                <a:lnTo>
                  <a:pt x="1910307" y="447208"/>
                </a:lnTo>
                <a:lnTo>
                  <a:pt x="1904597" y="450384"/>
                </a:lnTo>
                <a:lnTo>
                  <a:pt x="1898569" y="452925"/>
                </a:lnTo>
                <a:lnTo>
                  <a:pt x="1892542" y="454513"/>
                </a:lnTo>
                <a:lnTo>
                  <a:pt x="1891590" y="454831"/>
                </a:lnTo>
                <a:lnTo>
                  <a:pt x="1955038" y="703844"/>
                </a:lnTo>
                <a:lnTo>
                  <a:pt x="1955673" y="703209"/>
                </a:lnTo>
                <a:lnTo>
                  <a:pt x="1962652" y="701939"/>
                </a:lnTo>
                <a:lnTo>
                  <a:pt x="1969314" y="701303"/>
                </a:lnTo>
                <a:lnTo>
                  <a:pt x="1976293" y="700986"/>
                </a:lnTo>
                <a:lnTo>
                  <a:pt x="1982955" y="701303"/>
                </a:lnTo>
                <a:lnTo>
                  <a:pt x="1989300" y="702256"/>
                </a:lnTo>
                <a:lnTo>
                  <a:pt x="1995645" y="704162"/>
                </a:lnTo>
                <a:lnTo>
                  <a:pt x="2001355" y="706068"/>
                </a:lnTo>
                <a:lnTo>
                  <a:pt x="2007383" y="708609"/>
                </a:lnTo>
                <a:lnTo>
                  <a:pt x="2012776" y="711785"/>
                </a:lnTo>
                <a:lnTo>
                  <a:pt x="2017852" y="715279"/>
                </a:lnTo>
                <a:lnTo>
                  <a:pt x="2022293" y="719408"/>
                </a:lnTo>
                <a:lnTo>
                  <a:pt x="2026417" y="723854"/>
                </a:lnTo>
                <a:lnTo>
                  <a:pt x="2030541" y="728936"/>
                </a:lnTo>
                <a:lnTo>
                  <a:pt x="2033396" y="734018"/>
                </a:lnTo>
                <a:lnTo>
                  <a:pt x="2036252" y="740053"/>
                </a:lnTo>
                <a:lnTo>
                  <a:pt x="2038472" y="745770"/>
                </a:lnTo>
                <a:lnTo>
                  <a:pt x="2039107" y="749582"/>
                </a:lnTo>
                <a:lnTo>
                  <a:pt x="2083838" y="736877"/>
                </a:lnTo>
                <a:lnTo>
                  <a:pt x="2127934" y="723537"/>
                </a:lnTo>
                <a:lnTo>
                  <a:pt x="2172347" y="709879"/>
                </a:lnTo>
                <a:lnTo>
                  <a:pt x="2216444" y="695904"/>
                </a:lnTo>
                <a:lnTo>
                  <a:pt x="2260223" y="681611"/>
                </a:lnTo>
                <a:lnTo>
                  <a:pt x="2304319" y="667318"/>
                </a:lnTo>
                <a:lnTo>
                  <a:pt x="2348098" y="652390"/>
                </a:lnTo>
                <a:lnTo>
                  <a:pt x="2391560" y="637144"/>
                </a:lnTo>
                <a:lnTo>
                  <a:pt x="2383947" y="636827"/>
                </a:lnTo>
                <a:lnTo>
                  <a:pt x="2376016" y="635874"/>
                </a:lnTo>
                <a:lnTo>
                  <a:pt x="2368719" y="634921"/>
                </a:lnTo>
                <a:lnTo>
                  <a:pt x="2361105" y="633333"/>
                </a:lnTo>
                <a:lnTo>
                  <a:pt x="2353809" y="631427"/>
                </a:lnTo>
                <a:lnTo>
                  <a:pt x="2346512" y="629839"/>
                </a:lnTo>
                <a:lnTo>
                  <a:pt x="2339533" y="627298"/>
                </a:lnTo>
                <a:lnTo>
                  <a:pt x="2332554" y="624440"/>
                </a:lnTo>
                <a:lnTo>
                  <a:pt x="2325892" y="621581"/>
                </a:lnTo>
                <a:lnTo>
                  <a:pt x="2319230" y="618087"/>
                </a:lnTo>
                <a:lnTo>
                  <a:pt x="2312568" y="614593"/>
                </a:lnTo>
                <a:lnTo>
                  <a:pt x="2306223" y="611100"/>
                </a:lnTo>
                <a:lnTo>
                  <a:pt x="2300195" y="606970"/>
                </a:lnTo>
                <a:lnTo>
                  <a:pt x="2294168" y="602841"/>
                </a:lnTo>
                <a:lnTo>
                  <a:pt x="2288140" y="598395"/>
                </a:lnTo>
                <a:lnTo>
                  <a:pt x="2282747" y="593313"/>
                </a:lnTo>
                <a:lnTo>
                  <a:pt x="2277037" y="588549"/>
                </a:lnTo>
                <a:lnTo>
                  <a:pt x="2271961" y="583467"/>
                </a:lnTo>
                <a:lnTo>
                  <a:pt x="2266568" y="578067"/>
                </a:lnTo>
                <a:lnTo>
                  <a:pt x="2261809" y="572668"/>
                </a:lnTo>
                <a:lnTo>
                  <a:pt x="2256733" y="566950"/>
                </a:lnTo>
                <a:lnTo>
                  <a:pt x="2252292" y="560916"/>
                </a:lnTo>
                <a:lnTo>
                  <a:pt x="2248168" y="554881"/>
                </a:lnTo>
                <a:lnTo>
                  <a:pt x="2244044" y="548528"/>
                </a:lnTo>
                <a:lnTo>
                  <a:pt x="2239920" y="542176"/>
                </a:lnTo>
                <a:lnTo>
                  <a:pt x="2236113" y="535506"/>
                </a:lnTo>
                <a:lnTo>
                  <a:pt x="2232623" y="528836"/>
                </a:lnTo>
                <a:lnTo>
                  <a:pt x="2229133" y="522166"/>
                </a:lnTo>
                <a:lnTo>
                  <a:pt x="2225961" y="515178"/>
                </a:lnTo>
                <a:lnTo>
                  <a:pt x="2223106" y="508509"/>
                </a:lnTo>
                <a:lnTo>
                  <a:pt x="2220251" y="500886"/>
                </a:lnTo>
                <a:lnTo>
                  <a:pt x="2217713" y="493898"/>
                </a:lnTo>
                <a:lnTo>
                  <a:pt x="2215492" y="485640"/>
                </a:lnTo>
                <a:lnTo>
                  <a:pt x="2212954" y="477699"/>
                </a:lnTo>
                <a:lnTo>
                  <a:pt x="2210734" y="469441"/>
                </a:lnTo>
                <a:lnTo>
                  <a:pt x="2209465" y="461183"/>
                </a:lnTo>
                <a:lnTo>
                  <a:pt x="2207878" y="453243"/>
                </a:lnTo>
                <a:lnTo>
                  <a:pt x="2206609" y="444985"/>
                </a:lnTo>
                <a:lnTo>
                  <a:pt x="2205658" y="436727"/>
                </a:lnTo>
                <a:lnTo>
                  <a:pt x="2205023" y="429104"/>
                </a:lnTo>
                <a:lnTo>
                  <a:pt x="2204706" y="421163"/>
                </a:lnTo>
                <a:lnTo>
                  <a:pt x="2204706" y="413223"/>
                </a:lnTo>
                <a:lnTo>
                  <a:pt x="2204706" y="405600"/>
                </a:lnTo>
                <a:lnTo>
                  <a:pt x="2205023" y="397659"/>
                </a:lnTo>
                <a:lnTo>
                  <a:pt x="2205658" y="390036"/>
                </a:lnTo>
                <a:lnTo>
                  <a:pt x="2206292" y="382414"/>
                </a:lnTo>
                <a:lnTo>
                  <a:pt x="2207244" y="375108"/>
                </a:lnTo>
                <a:lnTo>
                  <a:pt x="2208830" y="367803"/>
                </a:lnTo>
                <a:lnTo>
                  <a:pt x="2210099" y="360816"/>
                </a:lnTo>
                <a:lnTo>
                  <a:pt x="2212320" y="353828"/>
                </a:lnTo>
                <a:lnTo>
                  <a:pt x="2213906" y="346840"/>
                </a:lnTo>
                <a:lnTo>
                  <a:pt x="2216444" y="340170"/>
                </a:lnTo>
                <a:lnTo>
                  <a:pt x="2218982" y="333500"/>
                </a:lnTo>
                <a:lnTo>
                  <a:pt x="2221202" y="327465"/>
                </a:lnTo>
                <a:lnTo>
                  <a:pt x="2224375" y="321113"/>
                </a:lnTo>
                <a:lnTo>
                  <a:pt x="2227547" y="315078"/>
                </a:lnTo>
                <a:lnTo>
                  <a:pt x="2230720" y="309679"/>
                </a:lnTo>
                <a:lnTo>
                  <a:pt x="2234209" y="303962"/>
                </a:lnTo>
                <a:lnTo>
                  <a:pt x="2238016" y="298244"/>
                </a:lnTo>
                <a:lnTo>
                  <a:pt x="2241823" y="293163"/>
                </a:lnTo>
                <a:lnTo>
                  <a:pt x="2245947" y="288398"/>
                </a:lnTo>
                <a:lnTo>
                  <a:pt x="2250388" y="283634"/>
                </a:lnTo>
                <a:lnTo>
                  <a:pt x="2254830" y="279187"/>
                </a:lnTo>
                <a:lnTo>
                  <a:pt x="2259588" y="275058"/>
                </a:lnTo>
                <a:close/>
                <a:moveTo>
                  <a:pt x="2637421" y="114660"/>
                </a:moveTo>
                <a:lnTo>
                  <a:pt x="2599352" y="132765"/>
                </a:lnTo>
                <a:lnTo>
                  <a:pt x="2561601" y="150551"/>
                </a:lnTo>
                <a:lnTo>
                  <a:pt x="2523849" y="167703"/>
                </a:lnTo>
                <a:lnTo>
                  <a:pt x="2485463" y="184537"/>
                </a:lnTo>
                <a:lnTo>
                  <a:pt x="2447077" y="201053"/>
                </a:lnTo>
                <a:lnTo>
                  <a:pt x="2408374" y="216934"/>
                </a:lnTo>
                <a:lnTo>
                  <a:pt x="2369671" y="233133"/>
                </a:lnTo>
                <a:lnTo>
                  <a:pt x="2330650" y="248061"/>
                </a:lnTo>
                <a:lnTo>
                  <a:pt x="2336995" y="248378"/>
                </a:lnTo>
                <a:lnTo>
                  <a:pt x="2343340" y="248696"/>
                </a:lnTo>
                <a:lnTo>
                  <a:pt x="2349685" y="249331"/>
                </a:lnTo>
                <a:lnTo>
                  <a:pt x="2355712" y="250284"/>
                </a:lnTo>
                <a:lnTo>
                  <a:pt x="2362374" y="251554"/>
                </a:lnTo>
                <a:lnTo>
                  <a:pt x="2368719" y="253143"/>
                </a:lnTo>
                <a:lnTo>
                  <a:pt x="2375064" y="255048"/>
                </a:lnTo>
                <a:lnTo>
                  <a:pt x="2381409" y="257272"/>
                </a:lnTo>
                <a:lnTo>
                  <a:pt x="2387436" y="259495"/>
                </a:lnTo>
                <a:lnTo>
                  <a:pt x="2393781" y="262353"/>
                </a:lnTo>
                <a:lnTo>
                  <a:pt x="2400126" y="265212"/>
                </a:lnTo>
                <a:lnTo>
                  <a:pt x="2405836" y="268706"/>
                </a:lnTo>
                <a:lnTo>
                  <a:pt x="2412181" y="272200"/>
                </a:lnTo>
                <a:lnTo>
                  <a:pt x="2418208" y="276011"/>
                </a:lnTo>
                <a:lnTo>
                  <a:pt x="2424236" y="280140"/>
                </a:lnTo>
                <a:lnTo>
                  <a:pt x="2429946" y="284269"/>
                </a:lnTo>
                <a:lnTo>
                  <a:pt x="2435974" y="289034"/>
                </a:lnTo>
                <a:lnTo>
                  <a:pt x="2441684" y="293798"/>
                </a:lnTo>
                <a:lnTo>
                  <a:pt x="2447077" y="299197"/>
                </a:lnTo>
                <a:lnTo>
                  <a:pt x="2452788" y="304279"/>
                </a:lnTo>
                <a:lnTo>
                  <a:pt x="2457863" y="309996"/>
                </a:lnTo>
                <a:lnTo>
                  <a:pt x="2463257" y="315714"/>
                </a:lnTo>
                <a:lnTo>
                  <a:pt x="2468015" y="321748"/>
                </a:lnTo>
                <a:lnTo>
                  <a:pt x="2472774" y="328101"/>
                </a:lnTo>
                <a:lnTo>
                  <a:pt x="2477850" y="334453"/>
                </a:lnTo>
                <a:lnTo>
                  <a:pt x="2482291" y="340805"/>
                </a:lnTo>
                <a:lnTo>
                  <a:pt x="2486732" y="347793"/>
                </a:lnTo>
                <a:lnTo>
                  <a:pt x="2490856" y="354781"/>
                </a:lnTo>
                <a:lnTo>
                  <a:pt x="2495298" y="362086"/>
                </a:lnTo>
                <a:lnTo>
                  <a:pt x="2499105" y="370026"/>
                </a:lnTo>
                <a:lnTo>
                  <a:pt x="2502912" y="377332"/>
                </a:lnTo>
                <a:lnTo>
                  <a:pt x="2506401" y="385272"/>
                </a:lnTo>
                <a:lnTo>
                  <a:pt x="2509256" y="392260"/>
                </a:lnTo>
                <a:lnTo>
                  <a:pt x="2511794" y="399565"/>
                </a:lnTo>
                <a:lnTo>
                  <a:pt x="2514015" y="406553"/>
                </a:lnTo>
                <a:lnTo>
                  <a:pt x="2516553" y="413858"/>
                </a:lnTo>
                <a:lnTo>
                  <a:pt x="2518139" y="421163"/>
                </a:lnTo>
                <a:lnTo>
                  <a:pt x="2520042" y="428468"/>
                </a:lnTo>
                <a:lnTo>
                  <a:pt x="2521311" y="436091"/>
                </a:lnTo>
                <a:lnTo>
                  <a:pt x="2522580" y="443397"/>
                </a:lnTo>
                <a:lnTo>
                  <a:pt x="2523849" y="450702"/>
                </a:lnTo>
                <a:lnTo>
                  <a:pt x="2524484" y="458325"/>
                </a:lnTo>
                <a:lnTo>
                  <a:pt x="2524801" y="465948"/>
                </a:lnTo>
                <a:lnTo>
                  <a:pt x="2525118" y="473570"/>
                </a:lnTo>
                <a:lnTo>
                  <a:pt x="2525118" y="480876"/>
                </a:lnTo>
                <a:lnTo>
                  <a:pt x="2524801" y="488181"/>
                </a:lnTo>
                <a:lnTo>
                  <a:pt x="2524167" y="495486"/>
                </a:lnTo>
                <a:lnTo>
                  <a:pt x="2523215" y="502791"/>
                </a:lnTo>
                <a:lnTo>
                  <a:pt x="2521946" y="510097"/>
                </a:lnTo>
                <a:lnTo>
                  <a:pt x="2520677" y="517402"/>
                </a:lnTo>
                <a:lnTo>
                  <a:pt x="2518774" y="524389"/>
                </a:lnTo>
                <a:lnTo>
                  <a:pt x="2516870" y="531695"/>
                </a:lnTo>
                <a:lnTo>
                  <a:pt x="2514649" y="538682"/>
                </a:lnTo>
                <a:lnTo>
                  <a:pt x="2512112" y="545670"/>
                </a:lnTo>
                <a:lnTo>
                  <a:pt x="2509256" y="552340"/>
                </a:lnTo>
                <a:lnTo>
                  <a:pt x="2506084" y="559010"/>
                </a:lnTo>
                <a:lnTo>
                  <a:pt x="2502594" y="565680"/>
                </a:lnTo>
                <a:lnTo>
                  <a:pt x="2499105" y="572032"/>
                </a:lnTo>
                <a:lnTo>
                  <a:pt x="2494980" y="578385"/>
                </a:lnTo>
                <a:lnTo>
                  <a:pt x="2490222" y="584737"/>
                </a:lnTo>
                <a:lnTo>
                  <a:pt x="2485781" y="590772"/>
                </a:lnTo>
                <a:lnTo>
                  <a:pt x="2481022" y="596489"/>
                </a:lnTo>
                <a:lnTo>
                  <a:pt x="2475312" y="602206"/>
                </a:lnTo>
                <a:lnTo>
                  <a:pt x="2469601" y="607923"/>
                </a:lnTo>
                <a:lnTo>
                  <a:pt x="2512112" y="590454"/>
                </a:lnTo>
                <a:lnTo>
                  <a:pt x="2554622" y="572985"/>
                </a:lnTo>
                <a:lnTo>
                  <a:pt x="2596815" y="555199"/>
                </a:lnTo>
                <a:lnTo>
                  <a:pt x="2639008" y="537094"/>
                </a:lnTo>
                <a:lnTo>
                  <a:pt x="2680883" y="518355"/>
                </a:lnTo>
                <a:lnTo>
                  <a:pt x="2722759" y="499615"/>
                </a:lnTo>
                <a:lnTo>
                  <a:pt x="2764634" y="480558"/>
                </a:lnTo>
                <a:lnTo>
                  <a:pt x="2805876" y="460866"/>
                </a:lnTo>
                <a:lnTo>
                  <a:pt x="2803972" y="457372"/>
                </a:lnTo>
                <a:lnTo>
                  <a:pt x="2801434" y="451655"/>
                </a:lnTo>
                <a:lnTo>
                  <a:pt x="2799848" y="445620"/>
                </a:lnTo>
                <a:lnTo>
                  <a:pt x="2798579" y="439585"/>
                </a:lnTo>
                <a:lnTo>
                  <a:pt x="2798262" y="433233"/>
                </a:lnTo>
                <a:lnTo>
                  <a:pt x="2798579" y="427198"/>
                </a:lnTo>
                <a:lnTo>
                  <a:pt x="2799214" y="421163"/>
                </a:lnTo>
                <a:lnTo>
                  <a:pt x="2800800" y="414811"/>
                </a:lnTo>
                <a:lnTo>
                  <a:pt x="2802703" y="409411"/>
                </a:lnTo>
                <a:lnTo>
                  <a:pt x="2805241" y="403377"/>
                </a:lnTo>
                <a:lnTo>
                  <a:pt x="2808414" y="397659"/>
                </a:lnTo>
                <a:lnTo>
                  <a:pt x="2812220" y="392577"/>
                </a:lnTo>
                <a:lnTo>
                  <a:pt x="2816345" y="387813"/>
                </a:lnTo>
                <a:lnTo>
                  <a:pt x="2821103" y="382731"/>
                </a:lnTo>
                <a:lnTo>
                  <a:pt x="2826179" y="378602"/>
                </a:lnTo>
                <a:lnTo>
                  <a:pt x="2831889" y="374473"/>
                </a:lnTo>
                <a:lnTo>
                  <a:pt x="2837917" y="371297"/>
                </a:lnTo>
                <a:lnTo>
                  <a:pt x="2841724" y="369391"/>
                </a:lnTo>
                <a:lnTo>
                  <a:pt x="2725614" y="140388"/>
                </a:lnTo>
                <a:lnTo>
                  <a:pt x="2722124" y="141976"/>
                </a:lnTo>
                <a:lnTo>
                  <a:pt x="2716097" y="144834"/>
                </a:lnTo>
                <a:lnTo>
                  <a:pt x="2710069" y="147058"/>
                </a:lnTo>
                <a:lnTo>
                  <a:pt x="2704042" y="148328"/>
                </a:lnTo>
                <a:lnTo>
                  <a:pt x="2697697" y="148963"/>
                </a:lnTo>
                <a:lnTo>
                  <a:pt x="2691669" y="149281"/>
                </a:lnTo>
                <a:lnTo>
                  <a:pt x="2685324" y="148646"/>
                </a:lnTo>
                <a:lnTo>
                  <a:pt x="2679614" y="147693"/>
                </a:lnTo>
                <a:lnTo>
                  <a:pt x="2673587" y="146422"/>
                </a:lnTo>
                <a:lnTo>
                  <a:pt x="2667876" y="144199"/>
                </a:lnTo>
                <a:lnTo>
                  <a:pt x="2662483" y="141341"/>
                </a:lnTo>
                <a:lnTo>
                  <a:pt x="2657407" y="138164"/>
                </a:lnTo>
                <a:lnTo>
                  <a:pt x="2652649" y="134353"/>
                </a:lnTo>
                <a:lnTo>
                  <a:pt x="2648207" y="130224"/>
                </a:lnTo>
                <a:lnTo>
                  <a:pt x="2644083" y="125777"/>
                </a:lnTo>
                <a:lnTo>
                  <a:pt x="2640594" y="120378"/>
                </a:lnTo>
                <a:lnTo>
                  <a:pt x="2637421" y="114978"/>
                </a:lnTo>
                <a:lnTo>
                  <a:pt x="2637421" y="114660"/>
                </a:lnTo>
                <a:close/>
                <a:moveTo>
                  <a:pt x="2724345" y="0"/>
                </a:moveTo>
                <a:lnTo>
                  <a:pt x="2962275" y="451019"/>
                </a:lnTo>
                <a:lnTo>
                  <a:pt x="2931186" y="467218"/>
                </a:lnTo>
                <a:lnTo>
                  <a:pt x="2899779" y="482781"/>
                </a:lnTo>
                <a:lnTo>
                  <a:pt x="2868055" y="498345"/>
                </a:lnTo>
                <a:lnTo>
                  <a:pt x="2836331" y="513590"/>
                </a:lnTo>
                <a:lnTo>
                  <a:pt x="2804924" y="528518"/>
                </a:lnTo>
                <a:lnTo>
                  <a:pt x="2773200" y="543129"/>
                </a:lnTo>
                <a:lnTo>
                  <a:pt x="2741159" y="557739"/>
                </a:lnTo>
                <a:lnTo>
                  <a:pt x="2709435" y="572032"/>
                </a:lnTo>
                <a:lnTo>
                  <a:pt x="2677394" y="586008"/>
                </a:lnTo>
                <a:lnTo>
                  <a:pt x="2645352" y="599983"/>
                </a:lnTo>
                <a:lnTo>
                  <a:pt x="2613311" y="613640"/>
                </a:lnTo>
                <a:lnTo>
                  <a:pt x="2581270" y="626980"/>
                </a:lnTo>
                <a:lnTo>
                  <a:pt x="2548911" y="640003"/>
                </a:lnTo>
                <a:lnTo>
                  <a:pt x="2516870" y="652708"/>
                </a:lnTo>
                <a:lnTo>
                  <a:pt x="2483877" y="665412"/>
                </a:lnTo>
                <a:lnTo>
                  <a:pt x="2451519" y="677800"/>
                </a:lnTo>
                <a:lnTo>
                  <a:pt x="2419160" y="690187"/>
                </a:lnTo>
                <a:lnTo>
                  <a:pt x="2386484" y="701939"/>
                </a:lnTo>
                <a:lnTo>
                  <a:pt x="2353809" y="713373"/>
                </a:lnTo>
                <a:lnTo>
                  <a:pt x="2320499" y="725125"/>
                </a:lnTo>
                <a:lnTo>
                  <a:pt x="2287823" y="736242"/>
                </a:lnTo>
                <a:lnTo>
                  <a:pt x="2254830" y="747358"/>
                </a:lnTo>
                <a:lnTo>
                  <a:pt x="2221520" y="758157"/>
                </a:lnTo>
                <a:lnTo>
                  <a:pt x="2188209" y="768639"/>
                </a:lnTo>
                <a:lnTo>
                  <a:pt x="2155217" y="779120"/>
                </a:lnTo>
                <a:lnTo>
                  <a:pt x="2121589" y="789284"/>
                </a:lnTo>
                <a:lnTo>
                  <a:pt x="2087962" y="798813"/>
                </a:lnTo>
                <a:lnTo>
                  <a:pt x="2054334" y="808341"/>
                </a:lnTo>
                <a:lnTo>
                  <a:pt x="2020707" y="817870"/>
                </a:lnTo>
                <a:lnTo>
                  <a:pt x="1986445" y="827081"/>
                </a:lnTo>
                <a:lnTo>
                  <a:pt x="1952817" y="835974"/>
                </a:lnTo>
                <a:lnTo>
                  <a:pt x="1918556" y="844550"/>
                </a:lnTo>
                <a:lnTo>
                  <a:pt x="1800225" y="349064"/>
                </a:lnTo>
                <a:lnTo>
                  <a:pt x="1830363" y="341123"/>
                </a:lnTo>
                <a:lnTo>
                  <a:pt x="1860501" y="333183"/>
                </a:lnTo>
                <a:lnTo>
                  <a:pt x="1890321" y="324925"/>
                </a:lnTo>
                <a:lnTo>
                  <a:pt x="1920142" y="316349"/>
                </a:lnTo>
                <a:lnTo>
                  <a:pt x="1950280" y="308091"/>
                </a:lnTo>
                <a:lnTo>
                  <a:pt x="1979783" y="299515"/>
                </a:lnTo>
                <a:lnTo>
                  <a:pt x="2009603" y="290304"/>
                </a:lnTo>
                <a:lnTo>
                  <a:pt x="2039107" y="281411"/>
                </a:lnTo>
                <a:lnTo>
                  <a:pt x="2068293" y="271882"/>
                </a:lnTo>
                <a:lnTo>
                  <a:pt x="2098113" y="262353"/>
                </a:lnTo>
                <a:lnTo>
                  <a:pt x="2127299" y="252825"/>
                </a:lnTo>
                <a:lnTo>
                  <a:pt x="2156168" y="242661"/>
                </a:lnTo>
                <a:lnTo>
                  <a:pt x="2185354" y="232497"/>
                </a:lnTo>
                <a:lnTo>
                  <a:pt x="2214223" y="222333"/>
                </a:lnTo>
                <a:lnTo>
                  <a:pt x="2243409" y="211534"/>
                </a:lnTo>
                <a:lnTo>
                  <a:pt x="2272278" y="200735"/>
                </a:lnTo>
                <a:lnTo>
                  <a:pt x="2301147" y="189936"/>
                </a:lnTo>
                <a:lnTo>
                  <a:pt x="2329698" y="178820"/>
                </a:lnTo>
                <a:lnTo>
                  <a:pt x="2358250" y="167068"/>
                </a:lnTo>
                <a:lnTo>
                  <a:pt x="2386802" y="155633"/>
                </a:lnTo>
                <a:lnTo>
                  <a:pt x="2415353" y="143881"/>
                </a:lnTo>
                <a:lnTo>
                  <a:pt x="2443588" y="132130"/>
                </a:lnTo>
                <a:lnTo>
                  <a:pt x="2472139" y="119742"/>
                </a:lnTo>
                <a:lnTo>
                  <a:pt x="2500374" y="107355"/>
                </a:lnTo>
                <a:lnTo>
                  <a:pt x="2528608" y="94650"/>
                </a:lnTo>
                <a:lnTo>
                  <a:pt x="2556842" y="81628"/>
                </a:lnTo>
                <a:lnTo>
                  <a:pt x="2584759" y="68923"/>
                </a:lnTo>
                <a:lnTo>
                  <a:pt x="2612994" y="55583"/>
                </a:lnTo>
                <a:lnTo>
                  <a:pt x="2640911" y="41926"/>
                </a:lnTo>
                <a:lnTo>
                  <a:pt x="2668828" y="28268"/>
                </a:lnTo>
                <a:lnTo>
                  <a:pt x="2696428" y="14293"/>
                </a:lnTo>
                <a:lnTo>
                  <a:pt x="2724345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公布大纲的目的</a:t>
            </a:r>
            <a:br>
              <a:rPr lang="zh-CN" altLang="en-US" dirty="0" smtClean="0">
                <a:latin typeface="微软雅黑" pitchFamily="34" charset="-122"/>
                <a:ea typeface="微软雅黑" pitchFamily="34" charset="-122"/>
              </a:rPr>
            </a:br>
            <a:endParaRPr lang="zh-CN" altLang="en-US" dirty="0"/>
          </a:p>
        </p:txBody>
      </p:sp>
      <p:sp>
        <p:nvSpPr>
          <p:cNvPr id="23" name="Freeform 11"/>
          <p:cNvSpPr>
            <a:spLocks noEditPoints="1"/>
          </p:cNvSpPr>
          <p:nvPr/>
        </p:nvSpPr>
        <p:spPr bwMode="auto">
          <a:xfrm>
            <a:off x="5877687" y="2147874"/>
            <a:ext cx="523114" cy="510265"/>
          </a:xfrm>
          <a:custGeom>
            <a:avLst/>
            <a:gdLst>
              <a:gd name="T0" fmla="*/ 365672 w 58"/>
              <a:gd name="T1" fmla="*/ 319485 h 52"/>
              <a:gd name="T2" fmla="*/ 429665 w 58"/>
              <a:gd name="T3" fmla="*/ 310357 h 52"/>
              <a:gd name="T4" fmla="*/ 411381 w 58"/>
              <a:gd name="T5" fmla="*/ 273844 h 52"/>
              <a:gd name="T6" fmla="*/ 347389 w 58"/>
              <a:gd name="T7" fmla="*/ 273844 h 52"/>
              <a:gd name="T8" fmla="*/ 365672 w 58"/>
              <a:gd name="T9" fmla="*/ 319485 h 52"/>
              <a:gd name="T10" fmla="*/ 0 w 58"/>
              <a:gd name="T11" fmla="*/ 474663 h 52"/>
              <a:gd name="T12" fmla="*/ 164553 w 58"/>
              <a:gd name="T13" fmla="*/ 474663 h 52"/>
              <a:gd name="T14" fmla="*/ 191978 w 58"/>
              <a:gd name="T15" fmla="*/ 374254 h 52"/>
              <a:gd name="T16" fmla="*/ 54851 w 58"/>
              <a:gd name="T17" fmla="*/ 392510 h 52"/>
              <a:gd name="T18" fmla="*/ 0 w 58"/>
              <a:gd name="T19" fmla="*/ 474663 h 52"/>
              <a:gd name="T20" fmla="*/ 338247 w 58"/>
              <a:gd name="T21" fmla="*/ 273844 h 52"/>
              <a:gd name="T22" fmla="*/ 393098 w 58"/>
              <a:gd name="T23" fmla="*/ 155178 h 52"/>
              <a:gd name="T24" fmla="*/ 347389 w 58"/>
              <a:gd name="T25" fmla="*/ 45641 h 52"/>
              <a:gd name="T26" fmla="*/ 228545 w 58"/>
              <a:gd name="T27" fmla="*/ 0 h 52"/>
              <a:gd name="T28" fmla="*/ 118844 w 58"/>
              <a:gd name="T29" fmla="*/ 45641 h 52"/>
              <a:gd name="T30" fmla="*/ 73134 w 58"/>
              <a:gd name="T31" fmla="*/ 155178 h 52"/>
              <a:gd name="T32" fmla="*/ 127985 w 58"/>
              <a:gd name="T33" fmla="*/ 273844 h 52"/>
              <a:gd name="T34" fmla="*/ 127985 w 58"/>
              <a:gd name="T35" fmla="*/ 273844 h 52"/>
              <a:gd name="T36" fmla="*/ 82276 w 58"/>
              <a:gd name="T37" fmla="*/ 346869 h 52"/>
              <a:gd name="T38" fmla="*/ 173694 w 58"/>
              <a:gd name="T39" fmla="*/ 337741 h 52"/>
              <a:gd name="T40" fmla="*/ 191978 w 58"/>
              <a:gd name="T41" fmla="*/ 374254 h 52"/>
              <a:gd name="T42" fmla="*/ 228545 w 58"/>
              <a:gd name="T43" fmla="*/ 474663 h 52"/>
              <a:gd name="T44" fmla="*/ 265113 w 58"/>
              <a:gd name="T45" fmla="*/ 374254 h 52"/>
              <a:gd name="T46" fmla="*/ 329105 w 58"/>
              <a:gd name="T47" fmla="*/ 292100 h 52"/>
              <a:gd name="T48" fmla="*/ 338247 w 58"/>
              <a:gd name="T49" fmla="*/ 273844 h 52"/>
              <a:gd name="T50" fmla="*/ 228545 w 58"/>
              <a:gd name="T51" fmla="*/ 237332 h 52"/>
              <a:gd name="T52" fmla="*/ 146269 w 58"/>
              <a:gd name="T53" fmla="*/ 155178 h 52"/>
              <a:gd name="T54" fmla="*/ 228545 w 58"/>
              <a:gd name="T55" fmla="*/ 73025 h 52"/>
              <a:gd name="T56" fmla="*/ 319963 w 58"/>
              <a:gd name="T57" fmla="*/ 155178 h 52"/>
              <a:gd name="T58" fmla="*/ 228545 w 58"/>
              <a:gd name="T59" fmla="*/ 237332 h 52"/>
              <a:gd name="T60" fmla="*/ 447949 w 58"/>
              <a:gd name="T61" fmla="*/ 346869 h 52"/>
              <a:gd name="T62" fmla="*/ 274254 w 58"/>
              <a:gd name="T63" fmla="*/ 365125 h 52"/>
              <a:gd name="T64" fmla="*/ 283396 w 58"/>
              <a:gd name="T65" fmla="*/ 474663 h 52"/>
              <a:gd name="T66" fmla="*/ 530225 w 58"/>
              <a:gd name="T67" fmla="*/ 474663 h 52"/>
              <a:gd name="T68" fmla="*/ 447949 w 58"/>
              <a:gd name="T69" fmla="*/ 346869 h 52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58"/>
              <a:gd name="T106" fmla="*/ 0 h 52"/>
              <a:gd name="T107" fmla="*/ 58 w 58"/>
              <a:gd name="T108" fmla="*/ 52 h 52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58" h="52">
                <a:moveTo>
                  <a:pt x="40" y="35"/>
                </a:moveTo>
                <a:cubicBezTo>
                  <a:pt x="47" y="34"/>
                  <a:pt x="47" y="34"/>
                  <a:pt x="47" y="34"/>
                </a:cubicBezTo>
                <a:cubicBezTo>
                  <a:pt x="45" y="30"/>
                  <a:pt x="45" y="30"/>
                  <a:pt x="45" y="30"/>
                </a:cubicBezTo>
                <a:cubicBezTo>
                  <a:pt x="38" y="30"/>
                  <a:pt x="38" y="30"/>
                  <a:pt x="38" y="30"/>
                </a:cubicBezTo>
                <a:lnTo>
                  <a:pt x="40" y="35"/>
                </a:lnTo>
                <a:close/>
                <a:moveTo>
                  <a:pt x="0" y="52"/>
                </a:moveTo>
                <a:cubicBezTo>
                  <a:pt x="18" y="52"/>
                  <a:pt x="18" y="52"/>
                  <a:pt x="18" y="52"/>
                </a:cubicBezTo>
                <a:cubicBezTo>
                  <a:pt x="21" y="41"/>
                  <a:pt x="21" y="41"/>
                  <a:pt x="21" y="41"/>
                </a:cubicBezTo>
                <a:cubicBezTo>
                  <a:pt x="6" y="43"/>
                  <a:pt x="6" y="43"/>
                  <a:pt x="6" y="43"/>
                </a:cubicBezTo>
                <a:lnTo>
                  <a:pt x="0" y="52"/>
                </a:lnTo>
                <a:close/>
                <a:moveTo>
                  <a:pt x="37" y="30"/>
                </a:moveTo>
                <a:cubicBezTo>
                  <a:pt x="41" y="26"/>
                  <a:pt x="43" y="22"/>
                  <a:pt x="43" y="17"/>
                </a:cubicBezTo>
                <a:cubicBezTo>
                  <a:pt x="43" y="12"/>
                  <a:pt x="41" y="8"/>
                  <a:pt x="38" y="5"/>
                </a:cubicBezTo>
                <a:cubicBezTo>
                  <a:pt x="34" y="2"/>
                  <a:pt x="30" y="0"/>
                  <a:pt x="25" y="0"/>
                </a:cubicBezTo>
                <a:cubicBezTo>
                  <a:pt x="21" y="0"/>
                  <a:pt x="16" y="2"/>
                  <a:pt x="13" y="5"/>
                </a:cubicBezTo>
                <a:cubicBezTo>
                  <a:pt x="10" y="8"/>
                  <a:pt x="8" y="12"/>
                  <a:pt x="8" y="17"/>
                </a:cubicBezTo>
                <a:cubicBezTo>
                  <a:pt x="8" y="22"/>
                  <a:pt x="10" y="26"/>
                  <a:pt x="14" y="30"/>
                </a:cubicBezTo>
                <a:cubicBezTo>
                  <a:pt x="14" y="30"/>
                  <a:pt x="14" y="30"/>
                  <a:pt x="14" y="30"/>
                </a:cubicBezTo>
                <a:cubicBezTo>
                  <a:pt x="9" y="38"/>
                  <a:pt x="9" y="38"/>
                  <a:pt x="9" y="38"/>
                </a:cubicBezTo>
                <a:cubicBezTo>
                  <a:pt x="19" y="37"/>
                  <a:pt x="19" y="37"/>
                  <a:pt x="19" y="37"/>
                </a:cubicBezTo>
                <a:cubicBezTo>
                  <a:pt x="20" y="38"/>
                  <a:pt x="21" y="40"/>
                  <a:pt x="21" y="41"/>
                </a:cubicBezTo>
                <a:cubicBezTo>
                  <a:pt x="23" y="44"/>
                  <a:pt x="24" y="48"/>
                  <a:pt x="25" y="52"/>
                </a:cubicBezTo>
                <a:cubicBezTo>
                  <a:pt x="26" y="48"/>
                  <a:pt x="28" y="44"/>
                  <a:pt x="29" y="41"/>
                </a:cubicBezTo>
                <a:cubicBezTo>
                  <a:pt x="31" y="38"/>
                  <a:pt x="33" y="35"/>
                  <a:pt x="36" y="32"/>
                </a:cubicBezTo>
                <a:lnTo>
                  <a:pt x="37" y="30"/>
                </a:lnTo>
                <a:close/>
                <a:moveTo>
                  <a:pt x="25" y="26"/>
                </a:moveTo>
                <a:cubicBezTo>
                  <a:pt x="20" y="26"/>
                  <a:pt x="16" y="22"/>
                  <a:pt x="16" y="17"/>
                </a:cubicBezTo>
                <a:cubicBezTo>
                  <a:pt x="16" y="12"/>
                  <a:pt x="20" y="8"/>
                  <a:pt x="25" y="8"/>
                </a:cubicBezTo>
                <a:cubicBezTo>
                  <a:pt x="30" y="8"/>
                  <a:pt x="35" y="12"/>
                  <a:pt x="35" y="17"/>
                </a:cubicBezTo>
                <a:cubicBezTo>
                  <a:pt x="35" y="22"/>
                  <a:pt x="30" y="26"/>
                  <a:pt x="25" y="26"/>
                </a:cubicBezTo>
                <a:close/>
                <a:moveTo>
                  <a:pt x="49" y="38"/>
                </a:moveTo>
                <a:cubicBezTo>
                  <a:pt x="30" y="40"/>
                  <a:pt x="30" y="40"/>
                  <a:pt x="30" y="40"/>
                </a:cubicBezTo>
                <a:cubicBezTo>
                  <a:pt x="31" y="52"/>
                  <a:pt x="31" y="52"/>
                  <a:pt x="31" y="52"/>
                </a:cubicBezTo>
                <a:cubicBezTo>
                  <a:pt x="58" y="52"/>
                  <a:pt x="58" y="52"/>
                  <a:pt x="58" y="52"/>
                </a:cubicBezTo>
                <a:lnTo>
                  <a:pt x="49" y="38"/>
                </a:lnTo>
                <a:close/>
              </a:path>
            </a:pathLst>
          </a:custGeom>
          <a:solidFill>
            <a:srgbClr val="464F5A"/>
          </a:solidFill>
          <a:ln w="9525">
            <a:solidFill>
              <a:srgbClr val="FF5050"/>
            </a:solidFill>
            <a:round/>
            <a:headEnd/>
            <a:tailEnd/>
          </a:ln>
        </p:spPr>
        <p:txBody>
          <a:bodyPr lIns="121908" tIns="60954" rIns="121908" bIns="60954"/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517758" y="4795283"/>
            <a:ext cx="51886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/>
              <a:t>公布地址：中国期货业协会官网</a:t>
            </a:r>
            <a:r>
              <a:rPr lang="en-US" altLang="zh-CN" sz="2000" dirty="0" smtClean="0"/>
              <a:t>-</a:t>
            </a:r>
            <a:r>
              <a:rPr lang="zh-CN" altLang="en-US" sz="2000" dirty="0" smtClean="0"/>
              <a:t>协会新闻</a:t>
            </a:r>
            <a:endParaRPr lang="en-US" altLang="zh-CN" sz="2000" dirty="0" smtClean="0"/>
          </a:p>
          <a:p>
            <a:r>
              <a:rPr lang="en-US" altLang="zh-CN" sz="2000" dirty="0" smtClean="0"/>
              <a:t>http://www.cfachina.org/</a:t>
            </a:r>
            <a:endParaRPr lang="zh-CN" altLang="en-US" sz="2000" dirty="0"/>
          </a:p>
        </p:txBody>
      </p:sp>
    </p:spTree>
    <p:extLst>
      <p:ext uri="{BB962C8B-B14F-4D97-AF65-F5344CB8AC3E}">
        <p14:creationId xmlns="" xmlns:p14="http://schemas.microsoft.com/office/powerpoint/2010/main" val="263974592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椭圆 1"/>
          <p:cNvSpPr>
            <a:spLocks noChangeAspect="1" noChangeArrowheads="1"/>
          </p:cNvSpPr>
          <p:nvPr/>
        </p:nvSpPr>
        <p:spPr bwMode="auto">
          <a:xfrm>
            <a:off x="839679" y="2724151"/>
            <a:ext cx="2879350" cy="2879725"/>
          </a:xfrm>
          <a:prstGeom prst="ellipse">
            <a:avLst/>
          </a:prstGeom>
          <a:solidFill>
            <a:srgbClr val="D74B4B"/>
          </a:solidFill>
          <a:ln>
            <a:noFill/>
          </a:ln>
          <a:extLst/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485" name="空心弧 2"/>
          <p:cNvSpPr>
            <a:spLocks noChangeAspect="1" noChangeArrowheads="1"/>
          </p:cNvSpPr>
          <p:nvPr/>
        </p:nvSpPr>
        <p:spPr bwMode="auto">
          <a:xfrm>
            <a:off x="119048" y="2005014"/>
            <a:ext cx="4320613" cy="4319587"/>
          </a:xfrm>
          <a:custGeom>
            <a:avLst/>
            <a:gdLst>
              <a:gd name="T0" fmla="*/ 2162352 w 4320000"/>
              <a:gd name="T1" fmla="*/ 0 h 4320000"/>
              <a:gd name="T2" fmla="*/ 4324702 w 4320000"/>
              <a:gd name="T3" fmla="*/ 2159176 h 4320000"/>
              <a:gd name="T4" fmla="*/ 2162352 w 4320000"/>
              <a:gd name="T5" fmla="*/ 4318348 h 4320000"/>
              <a:gd name="T6" fmla="*/ 2162352 w 4320000"/>
              <a:gd name="T7" fmla="*/ 4188797 h 4320000"/>
              <a:gd name="T8" fmla="*/ 4194961 w 4320000"/>
              <a:gd name="T9" fmla="*/ 2159176 h 4320000"/>
              <a:gd name="T10" fmla="*/ 2162352 w 4320000"/>
              <a:gd name="T11" fmla="*/ 129552 h 4320000"/>
              <a:gd name="T12" fmla="*/ 2162352 w 4320000"/>
              <a:gd name="T13" fmla="*/ 0 h 43200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4320000" h="4320000">
                <a:moveTo>
                  <a:pt x="2160000" y="0"/>
                </a:moveTo>
                <a:cubicBezTo>
                  <a:pt x="3352935" y="0"/>
                  <a:pt x="4320000" y="967065"/>
                  <a:pt x="4320000" y="2160000"/>
                </a:cubicBezTo>
                <a:cubicBezTo>
                  <a:pt x="4320000" y="3352935"/>
                  <a:pt x="3352935" y="4320000"/>
                  <a:pt x="2160000" y="4320000"/>
                </a:cubicBezTo>
                <a:lnTo>
                  <a:pt x="2160000" y="4190400"/>
                </a:lnTo>
                <a:cubicBezTo>
                  <a:pt x="3281359" y="4190400"/>
                  <a:pt x="4190400" y="3281359"/>
                  <a:pt x="4190400" y="2160000"/>
                </a:cubicBezTo>
                <a:cubicBezTo>
                  <a:pt x="4190400" y="1038641"/>
                  <a:pt x="3281359" y="129600"/>
                  <a:pt x="2160000" y="129600"/>
                </a:cubicBezTo>
                <a:lnTo>
                  <a:pt x="2160000" y="0"/>
                </a:lnTo>
                <a:close/>
              </a:path>
            </a:pathLst>
          </a:custGeom>
          <a:solidFill>
            <a:srgbClr val="D74B4B"/>
          </a:solidFill>
          <a:ln>
            <a:noFill/>
          </a:ln>
          <a:ex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486" name="椭圆 5"/>
          <p:cNvSpPr>
            <a:spLocks noChangeAspect="1" noChangeArrowheads="1"/>
          </p:cNvSpPr>
          <p:nvPr/>
        </p:nvSpPr>
        <p:spPr bwMode="auto">
          <a:xfrm>
            <a:off x="3173000" y="2187576"/>
            <a:ext cx="449204" cy="449263"/>
          </a:xfrm>
          <a:prstGeom prst="ellipse">
            <a:avLst/>
          </a:prstGeom>
          <a:solidFill>
            <a:srgbClr val="D74B4B"/>
          </a:solidFill>
          <a:ln>
            <a:noFill/>
          </a:ln>
          <a:extLst/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487" name="椭圆 6"/>
          <p:cNvSpPr>
            <a:spLocks noChangeAspect="1" noChangeArrowheads="1"/>
          </p:cNvSpPr>
          <p:nvPr/>
        </p:nvSpPr>
        <p:spPr bwMode="auto">
          <a:xfrm>
            <a:off x="4071408" y="3355976"/>
            <a:ext cx="450791" cy="449263"/>
          </a:xfrm>
          <a:prstGeom prst="ellipse">
            <a:avLst/>
          </a:prstGeom>
          <a:solidFill>
            <a:srgbClr val="354B5E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488" name="椭圆 7"/>
          <p:cNvSpPr>
            <a:spLocks noChangeAspect="1" noChangeArrowheads="1"/>
          </p:cNvSpPr>
          <p:nvPr/>
        </p:nvSpPr>
        <p:spPr bwMode="auto">
          <a:xfrm>
            <a:off x="3961049" y="4790801"/>
            <a:ext cx="450791" cy="450850"/>
          </a:xfrm>
          <a:prstGeom prst="ellipse">
            <a:avLst/>
          </a:prstGeom>
          <a:solidFill>
            <a:srgbClr val="D74B4B"/>
          </a:solidFill>
          <a:ln>
            <a:noFill/>
          </a:ln>
          <a:extLst/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490" name="椭圆 11"/>
          <p:cNvSpPr>
            <a:spLocks noChangeAspect="1" noChangeArrowheads="1"/>
          </p:cNvSpPr>
          <p:nvPr/>
        </p:nvSpPr>
        <p:spPr bwMode="auto">
          <a:xfrm>
            <a:off x="5628543" y="1962151"/>
            <a:ext cx="899996" cy="900113"/>
          </a:xfrm>
          <a:prstGeom prst="ellipse">
            <a:avLst/>
          </a:prstGeom>
          <a:solidFill>
            <a:srgbClr val="D74B4B"/>
          </a:solidFill>
          <a:ln>
            <a:noFill/>
          </a:ln>
          <a:extLst/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491" name="椭圆 12"/>
          <p:cNvSpPr>
            <a:spLocks noChangeAspect="1" noChangeArrowheads="1"/>
          </p:cNvSpPr>
          <p:nvPr/>
        </p:nvSpPr>
        <p:spPr bwMode="auto">
          <a:xfrm>
            <a:off x="7333296" y="3130551"/>
            <a:ext cx="899996" cy="900113"/>
          </a:xfrm>
          <a:prstGeom prst="ellipse">
            <a:avLst/>
          </a:prstGeom>
          <a:solidFill>
            <a:srgbClr val="354B5E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492" name="椭圆 13"/>
          <p:cNvSpPr>
            <a:spLocks noChangeAspect="1" noChangeArrowheads="1"/>
          </p:cNvSpPr>
          <p:nvPr/>
        </p:nvSpPr>
        <p:spPr bwMode="auto">
          <a:xfrm>
            <a:off x="6576553" y="4614261"/>
            <a:ext cx="899996" cy="898525"/>
          </a:xfrm>
          <a:prstGeom prst="ellipse">
            <a:avLst/>
          </a:prstGeom>
          <a:solidFill>
            <a:srgbClr val="D74B4B"/>
          </a:solidFill>
          <a:ln>
            <a:noFill/>
          </a:ln>
          <a:extLst/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20494" name="直接连接符 4"/>
          <p:cNvCxnSpPr>
            <a:cxnSpLocks noChangeShapeType="1"/>
            <a:stCxn id="20486" idx="6"/>
            <a:endCxn id="20490" idx="2"/>
          </p:cNvCxnSpPr>
          <p:nvPr/>
        </p:nvCxnSpPr>
        <p:spPr bwMode="auto">
          <a:xfrm>
            <a:off x="3622203" y="2413000"/>
            <a:ext cx="2006339" cy="0"/>
          </a:xfrm>
          <a:prstGeom prst="line">
            <a:avLst/>
          </a:prstGeom>
          <a:noFill/>
          <a:ln w="9525">
            <a:solidFill>
              <a:srgbClr val="BFBFB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495" name="直接连接符 16"/>
          <p:cNvCxnSpPr>
            <a:cxnSpLocks noChangeShapeType="1"/>
            <a:stCxn id="20487" idx="6"/>
            <a:endCxn id="20491" idx="2"/>
          </p:cNvCxnSpPr>
          <p:nvPr/>
        </p:nvCxnSpPr>
        <p:spPr bwMode="auto">
          <a:xfrm>
            <a:off x="4522199" y="3579813"/>
            <a:ext cx="2811096" cy="0"/>
          </a:xfrm>
          <a:prstGeom prst="line">
            <a:avLst/>
          </a:prstGeom>
          <a:noFill/>
          <a:ln w="9525">
            <a:solidFill>
              <a:srgbClr val="BFBFB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496" name="直接连接符 18"/>
          <p:cNvCxnSpPr>
            <a:cxnSpLocks noChangeShapeType="1"/>
            <a:stCxn id="20488" idx="6"/>
            <a:endCxn id="20492" idx="2"/>
          </p:cNvCxnSpPr>
          <p:nvPr/>
        </p:nvCxnSpPr>
        <p:spPr bwMode="auto">
          <a:xfrm>
            <a:off x="4411840" y="5016226"/>
            <a:ext cx="2164713" cy="47298"/>
          </a:xfrm>
          <a:prstGeom prst="line">
            <a:avLst/>
          </a:prstGeom>
          <a:noFill/>
          <a:ln w="9525">
            <a:solidFill>
              <a:srgbClr val="BFBFB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0498" name="文本框 21"/>
          <p:cNvSpPr txBox="1">
            <a:spLocks noChangeArrowheads="1"/>
          </p:cNvSpPr>
          <p:nvPr/>
        </p:nvSpPr>
        <p:spPr bwMode="auto">
          <a:xfrm>
            <a:off x="6528538" y="1895475"/>
            <a:ext cx="3277613" cy="580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lvl="0">
              <a:buNone/>
            </a:pPr>
            <a:r>
              <a:rPr lang="zh-CN" altLang="en-US" sz="2800" dirty="0" smtClean="0">
                <a:ea typeface="微软雅黑 Light"/>
              </a:rPr>
              <a:t>了解适当性要求</a:t>
            </a:r>
            <a:endParaRPr lang="zh-CN" altLang="en-US" sz="2800" dirty="0">
              <a:ea typeface="微软雅黑 Light"/>
            </a:endParaRPr>
          </a:p>
        </p:txBody>
      </p:sp>
      <p:sp>
        <p:nvSpPr>
          <p:cNvPr id="20499" name="文本框 22"/>
          <p:cNvSpPr txBox="1">
            <a:spLocks noChangeArrowheads="1"/>
          </p:cNvSpPr>
          <p:nvPr/>
        </p:nvSpPr>
        <p:spPr bwMode="auto">
          <a:xfrm>
            <a:off x="7378031" y="4845982"/>
            <a:ext cx="4812382" cy="580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lvl="0">
              <a:buNone/>
            </a:pPr>
            <a:r>
              <a:rPr lang="zh-CN" altLang="en-US" sz="2800" dirty="0" smtClean="0">
                <a:ea typeface="微软雅黑 Light"/>
              </a:rPr>
              <a:t>掌握应知应会的基础知识</a:t>
            </a:r>
            <a:endParaRPr lang="zh-CN" altLang="en-US" sz="2800" dirty="0">
              <a:ea typeface="微软雅黑 Light"/>
            </a:endParaRPr>
          </a:p>
        </p:txBody>
      </p:sp>
      <p:sp>
        <p:nvSpPr>
          <p:cNvPr id="20500" name="文本框 23"/>
          <p:cNvSpPr txBox="1">
            <a:spLocks noChangeArrowheads="1"/>
          </p:cNvSpPr>
          <p:nvPr/>
        </p:nvSpPr>
        <p:spPr bwMode="auto">
          <a:xfrm>
            <a:off x="8233292" y="3130550"/>
            <a:ext cx="2339102" cy="580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lvl="0">
              <a:buNone/>
            </a:pPr>
            <a:r>
              <a:rPr lang="zh-CN" altLang="en-US" sz="2800" dirty="0" smtClean="0">
                <a:ea typeface="微软雅黑 Light"/>
              </a:rPr>
              <a:t>认识工具风险</a:t>
            </a:r>
            <a:endParaRPr lang="zh-CN" altLang="en-US" sz="2800" dirty="0">
              <a:ea typeface="微软雅黑 Light"/>
            </a:endParaRPr>
          </a:p>
        </p:txBody>
      </p:sp>
      <p:sp>
        <p:nvSpPr>
          <p:cNvPr id="20506" name="KSO_Shape"/>
          <p:cNvSpPr>
            <a:spLocks noChangeAspect="1" noChangeArrowheads="1"/>
          </p:cNvSpPr>
          <p:nvPr/>
        </p:nvSpPr>
        <p:spPr bwMode="auto">
          <a:xfrm>
            <a:off x="5796795" y="2163764"/>
            <a:ext cx="539680" cy="534987"/>
          </a:xfrm>
          <a:custGeom>
            <a:avLst/>
            <a:gdLst>
              <a:gd name="T0" fmla="*/ 4605 w 2262188"/>
              <a:gd name="T1" fmla="*/ 6994 h 2241550"/>
              <a:gd name="T2" fmla="*/ 0 w 2262188"/>
              <a:gd name="T3" fmla="*/ 6171 h 2241550"/>
              <a:gd name="T4" fmla="*/ 3133 w 2262188"/>
              <a:gd name="T5" fmla="*/ 6498 h 2241550"/>
              <a:gd name="T6" fmla="*/ 1502 w 2262188"/>
              <a:gd name="T7" fmla="*/ 5838 h 2241550"/>
              <a:gd name="T8" fmla="*/ 6225 w 2262188"/>
              <a:gd name="T9" fmla="*/ 5587 h 2241550"/>
              <a:gd name="T10" fmla="*/ 6225 w 2262188"/>
              <a:gd name="T11" fmla="*/ 5331 h 2241550"/>
              <a:gd name="T12" fmla="*/ 6225 w 2262188"/>
              <a:gd name="T13" fmla="*/ 4935 h 2241550"/>
              <a:gd name="T14" fmla="*/ 4658 w 2262188"/>
              <a:gd name="T15" fmla="*/ 5781 h 2241550"/>
              <a:gd name="T16" fmla="*/ 0 w 2262188"/>
              <a:gd name="T17" fmla="*/ 4771 h 2241550"/>
              <a:gd name="T18" fmla="*/ 4229 w 2262188"/>
              <a:gd name="T19" fmla="*/ 5383 h 2241550"/>
              <a:gd name="T20" fmla="*/ 4323 w 2262188"/>
              <a:gd name="T21" fmla="*/ 5347 h 2241550"/>
              <a:gd name="T22" fmla="*/ 4523 w 2262188"/>
              <a:gd name="T23" fmla="*/ 5325 h 2241550"/>
              <a:gd name="T24" fmla="*/ 4694 w 2262188"/>
              <a:gd name="T25" fmla="*/ 5341 h 2241550"/>
              <a:gd name="T26" fmla="*/ 5438 w 2262188"/>
              <a:gd name="T27" fmla="*/ 4890 h 2241550"/>
              <a:gd name="T28" fmla="*/ 5370 w 2262188"/>
              <a:gd name="T29" fmla="*/ 4841 h 2241550"/>
              <a:gd name="T30" fmla="*/ 5361 w 2262188"/>
              <a:gd name="T31" fmla="*/ 4799 h 2241550"/>
              <a:gd name="T32" fmla="*/ 5392 w 2262188"/>
              <a:gd name="T33" fmla="*/ 4757 h 2241550"/>
              <a:gd name="T34" fmla="*/ 3227 w 2262188"/>
              <a:gd name="T35" fmla="*/ 4085 h 2241550"/>
              <a:gd name="T36" fmla="*/ 1587 w 2262188"/>
              <a:gd name="T37" fmla="*/ 3668 h 2241550"/>
              <a:gd name="T38" fmla="*/ 1925 w 2262188"/>
              <a:gd name="T39" fmla="*/ 3937 h 2241550"/>
              <a:gd name="T40" fmla="*/ 1800 w 2262188"/>
              <a:gd name="T41" fmla="*/ 3967 h 2241550"/>
              <a:gd name="T42" fmla="*/ 1577 w 2262188"/>
              <a:gd name="T43" fmla="*/ 3969 h 2241550"/>
              <a:gd name="T44" fmla="*/ 684 w 2262188"/>
              <a:gd name="T45" fmla="*/ 4386 h 2241550"/>
              <a:gd name="T46" fmla="*/ 814 w 2262188"/>
              <a:gd name="T47" fmla="*/ 4442 h 2241550"/>
              <a:gd name="T48" fmla="*/ 840 w 2262188"/>
              <a:gd name="T49" fmla="*/ 4482 h 2241550"/>
              <a:gd name="T50" fmla="*/ 827 w 2262188"/>
              <a:gd name="T51" fmla="*/ 4525 h 2241550"/>
              <a:gd name="T52" fmla="*/ 780 w 2262188"/>
              <a:gd name="T53" fmla="*/ 4560 h 2241550"/>
              <a:gd name="T54" fmla="*/ 2625 w 2262188"/>
              <a:gd name="T55" fmla="*/ 3313 h 2241550"/>
              <a:gd name="T56" fmla="*/ 1106 w 2262188"/>
              <a:gd name="T57" fmla="*/ 2503 h 2241550"/>
              <a:gd name="T58" fmla="*/ 7331 w 2262188"/>
              <a:gd name="T59" fmla="*/ 2230 h 2241550"/>
              <a:gd name="T60" fmla="*/ 2693 w 2262188"/>
              <a:gd name="T61" fmla="*/ 3188 h 2241550"/>
              <a:gd name="T62" fmla="*/ 5824 w 2262188"/>
              <a:gd name="T63" fmla="*/ 2442 h 2241550"/>
              <a:gd name="T64" fmla="*/ 4198 w 2262188"/>
              <a:gd name="T65" fmla="*/ 2142 h 2241550"/>
              <a:gd name="T66" fmla="*/ 7331 w 2262188"/>
              <a:gd name="T67" fmla="*/ 1501 h 2241550"/>
              <a:gd name="T68" fmla="*/ 2673 w 2262188"/>
              <a:gd name="T69" fmla="*/ 2113 h 2241550"/>
              <a:gd name="T70" fmla="*/ 1106 w 2262188"/>
              <a:gd name="T71" fmla="*/ 1267 h 2241550"/>
              <a:gd name="T72" fmla="*/ 2550 w 2262188"/>
              <a:gd name="T73" fmla="*/ 757 h 2241550"/>
              <a:gd name="T74" fmla="*/ 1946 w 2262188"/>
              <a:gd name="T75" fmla="*/ 1092 h 2241550"/>
              <a:gd name="T76" fmla="*/ 1971 w 2262188"/>
              <a:gd name="T77" fmla="*/ 1135 h 2241550"/>
              <a:gd name="T78" fmla="*/ 1955 w 2262188"/>
              <a:gd name="T79" fmla="*/ 1177 h 2241550"/>
              <a:gd name="T80" fmla="*/ 1869 w 2262188"/>
              <a:gd name="T81" fmla="*/ 1228 h 2241550"/>
              <a:gd name="T82" fmla="*/ 2658 w 2262188"/>
              <a:gd name="T83" fmla="*/ 1669 h 2241550"/>
              <a:gd name="T84" fmla="*/ 2848 w 2262188"/>
              <a:gd name="T85" fmla="*/ 1658 h 2241550"/>
              <a:gd name="T86" fmla="*/ 3023 w 2262188"/>
              <a:gd name="T87" fmla="*/ 1684 h 2241550"/>
              <a:gd name="T88" fmla="*/ 3943 w 2262188"/>
              <a:gd name="T89" fmla="*/ 1513 h 2241550"/>
              <a:gd name="T90" fmla="*/ 5670 w 2262188"/>
              <a:gd name="T91" fmla="*/ 2868 h 2241550"/>
              <a:gd name="T92" fmla="*/ 5828 w 2262188"/>
              <a:gd name="T93" fmla="*/ 1216 h 2241550"/>
              <a:gd name="T94" fmla="*/ 6523 w 2262188"/>
              <a:gd name="T95" fmla="*/ 875 h 2241550"/>
              <a:gd name="T96" fmla="*/ 6492 w 2262188"/>
              <a:gd name="T97" fmla="*/ 833 h 2241550"/>
              <a:gd name="T98" fmla="*/ 6502 w 2262188"/>
              <a:gd name="T99" fmla="*/ 792 h 2241550"/>
              <a:gd name="T100" fmla="*/ 6569 w 2262188"/>
              <a:gd name="T101" fmla="*/ 743 h 2241550"/>
              <a:gd name="T102" fmla="*/ 5827 w 2262188"/>
              <a:gd name="T103" fmla="*/ 291 h 2241550"/>
              <a:gd name="T104" fmla="*/ 5655 w 2262188"/>
              <a:gd name="T105" fmla="*/ 306 h 2241550"/>
              <a:gd name="T106" fmla="*/ 5456 w 2262188"/>
              <a:gd name="T107" fmla="*/ 285 h 2241550"/>
              <a:gd name="T108" fmla="*/ 5353 w 2262188"/>
              <a:gd name="T109" fmla="*/ 244 h 224155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2262188" h="2241550">
                <a:moveTo>
                  <a:pt x="1920875" y="1898650"/>
                </a:moveTo>
                <a:lnTo>
                  <a:pt x="1920875" y="1901598"/>
                </a:lnTo>
                <a:lnTo>
                  <a:pt x="1920875" y="1977571"/>
                </a:lnTo>
                <a:lnTo>
                  <a:pt x="1431239" y="2241550"/>
                </a:lnTo>
                <a:lnTo>
                  <a:pt x="966787" y="2131332"/>
                </a:lnTo>
                <a:lnTo>
                  <a:pt x="966787" y="2047648"/>
                </a:lnTo>
                <a:lnTo>
                  <a:pt x="1420802" y="2155372"/>
                </a:lnTo>
                <a:lnTo>
                  <a:pt x="1437365" y="2159227"/>
                </a:lnTo>
                <a:lnTo>
                  <a:pt x="1452113" y="2151289"/>
                </a:lnTo>
                <a:lnTo>
                  <a:pt x="1920875" y="1898650"/>
                </a:lnTo>
                <a:close/>
                <a:moveTo>
                  <a:pt x="0" y="1817688"/>
                </a:moveTo>
                <a:lnTo>
                  <a:pt x="463550" y="1928451"/>
                </a:lnTo>
                <a:lnTo>
                  <a:pt x="463550" y="2012951"/>
                </a:lnTo>
                <a:lnTo>
                  <a:pt x="0" y="1901959"/>
                </a:lnTo>
                <a:lnTo>
                  <a:pt x="0" y="1848519"/>
                </a:lnTo>
                <a:lnTo>
                  <a:pt x="0" y="1817688"/>
                </a:lnTo>
                <a:close/>
                <a:moveTo>
                  <a:pt x="1920875" y="1770063"/>
                </a:moveTo>
                <a:lnTo>
                  <a:pt x="1920875" y="1772784"/>
                </a:lnTo>
                <a:lnTo>
                  <a:pt x="1920875" y="1848984"/>
                </a:lnTo>
                <a:lnTo>
                  <a:pt x="1431239" y="2112963"/>
                </a:lnTo>
                <a:lnTo>
                  <a:pt x="966787" y="2002745"/>
                </a:lnTo>
                <a:lnTo>
                  <a:pt x="966787" y="1919061"/>
                </a:lnTo>
                <a:lnTo>
                  <a:pt x="1420802" y="2026784"/>
                </a:lnTo>
                <a:lnTo>
                  <a:pt x="1437365" y="2030867"/>
                </a:lnTo>
                <a:lnTo>
                  <a:pt x="1452113" y="2022702"/>
                </a:lnTo>
                <a:lnTo>
                  <a:pt x="1920875" y="1770063"/>
                </a:lnTo>
                <a:close/>
                <a:moveTo>
                  <a:pt x="0" y="1689100"/>
                </a:moveTo>
                <a:lnTo>
                  <a:pt x="463550" y="1799189"/>
                </a:lnTo>
                <a:lnTo>
                  <a:pt x="463550" y="1882775"/>
                </a:lnTo>
                <a:lnTo>
                  <a:pt x="0" y="1772460"/>
                </a:lnTo>
                <a:lnTo>
                  <a:pt x="0" y="1719680"/>
                </a:lnTo>
                <a:lnTo>
                  <a:pt x="0" y="1689100"/>
                </a:lnTo>
                <a:close/>
                <a:moveTo>
                  <a:pt x="1920875" y="1643063"/>
                </a:moveTo>
                <a:lnTo>
                  <a:pt x="1920875" y="1646009"/>
                </a:lnTo>
                <a:lnTo>
                  <a:pt x="1920875" y="1721932"/>
                </a:lnTo>
                <a:lnTo>
                  <a:pt x="1431239" y="1985963"/>
                </a:lnTo>
                <a:lnTo>
                  <a:pt x="966787" y="1875591"/>
                </a:lnTo>
                <a:lnTo>
                  <a:pt x="966787" y="1791963"/>
                </a:lnTo>
                <a:lnTo>
                  <a:pt x="1420802" y="1899841"/>
                </a:lnTo>
                <a:lnTo>
                  <a:pt x="1437365" y="1903694"/>
                </a:lnTo>
                <a:lnTo>
                  <a:pt x="1452113" y="1895762"/>
                </a:lnTo>
                <a:lnTo>
                  <a:pt x="1920875" y="1643063"/>
                </a:lnTo>
                <a:close/>
                <a:moveTo>
                  <a:pt x="0" y="1562100"/>
                </a:moveTo>
                <a:lnTo>
                  <a:pt x="463550" y="1672189"/>
                </a:lnTo>
                <a:lnTo>
                  <a:pt x="463550" y="1755775"/>
                </a:lnTo>
                <a:lnTo>
                  <a:pt x="0" y="1645686"/>
                </a:lnTo>
                <a:lnTo>
                  <a:pt x="0" y="1592907"/>
                </a:lnTo>
                <a:lnTo>
                  <a:pt x="0" y="1562100"/>
                </a:lnTo>
                <a:close/>
                <a:moveTo>
                  <a:pt x="1920875" y="1520825"/>
                </a:moveTo>
                <a:lnTo>
                  <a:pt x="1920875" y="1523996"/>
                </a:lnTo>
                <a:lnTo>
                  <a:pt x="1920875" y="1599869"/>
                </a:lnTo>
                <a:lnTo>
                  <a:pt x="1431239" y="1863725"/>
                </a:lnTo>
                <a:lnTo>
                  <a:pt x="966787" y="1753426"/>
                </a:lnTo>
                <a:lnTo>
                  <a:pt x="966787" y="1669853"/>
                </a:lnTo>
                <a:lnTo>
                  <a:pt x="1420802" y="1777660"/>
                </a:lnTo>
                <a:lnTo>
                  <a:pt x="1437365" y="1781511"/>
                </a:lnTo>
                <a:lnTo>
                  <a:pt x="1452113" y="1773584"/>
                </a:lnTo>
                <a:lnTo>
                  <a:pt x="1920875" y="1520825"/>
                </a:lnTo>
                <a:close/>
                <a:moveTo>
                  <a:pt x="0" y="1439863"/>
                </a:moveTo>
                <a:lnTo>
                  <a:pt x="463550" y="1549725"/>
                </a:lnTo>
                <a:lnTo>
                  <a:pt x="463550" y="1633538"/>
                </a:lnTo>
                <a:lnTo>
                  <a:pt x="0" y="1523223"/>
                </a:lnTo>
                <a:lnTo>
                  <a:pt x="0" y="1470217"/>
                </a:lnTo>
                <a:lnTo>
                  <a:pt x="0" y="1439863"/>
                </a:lnTo>
                <a:close/>
                <a:moveTo>
                  <a:pt x="1474701" y="1365250"/>
                </a:moveTo>
                <a:lnTo>
                  <a:pt x="1920875" y="1470932"/>
                </a:lnTo>
                <a:lnTo>
                  <a:pt x="1430878" y="1735138"/>
                </a:lnTo>
                <a:lnTo>
                  <a:pt x="984250" y="1629229"/>
                </a:lnTo>
                <a:lnTo>
                  <a:pt x="1044194" y="1597025"/>
                </a:lnTo>
                <a:lnTo>
                  <a:pt x="1304860" y="1658938"/>
                </a:lnTo>
                <a:lnTo>
                  <a:pt x="1305314" y="1658258"/>
                </a:lnTo>
                <a:lnTo>
                  <a:pt x="1309401" y="1656217"/>
                </a:lnTo>
                <a:lnTo>
                  <a:pt x="1313942" y="1654402"/>
                </a:lnTo>
                <a:lnTo>
                  <a:pt x="1318483" y="1652588"/>
                </a:lnTo>
                <a:lnTo>
                  <a:pt x="1323479" y="1651227"/>
                </a:lnTo>
                <a:lnTo>
                  <a:pt x="1328474" y="1649640"/>
                </a:lnTo>
                <a:lnTo>
                  <a:pt x="1333924" y="1648052"/>
                </a:lnTo>
                <a:lnTo>
                  <a:pt x="1339373" y="1646692"/>
                </a:lnTo>
                <a:lnTo>
                  <a:pt x="1345050" y="1645784"/>
                </a:lnTo>
                <a:lnTo>
                  <a:pt x="1350953" y="1644650"/>
                </a:lnTo>
                <a:lnTo>
                  <a:pt x="1357311" y="1643743"/>
                </a:lnTo>
                <a:lnTo>
                  <a:pt x="1369572" y="1642383"/>
                </a:lnTo>
                <a:lnTo>
                  <a:pt x="1382515" y="1641249"/>
                </a:lnTo>
                <a:lnTo>
                  <a:pt x="1395684" y="1641022"/>
                </a:lnTo>
                <a:lnTo>
                  <a:pt x="1403177" y="1641249"/>
                </a:lnTo>
                <a:lnTo>
                  <a:pt x="1410897" y="1641475"/>
                </a:lnTo>
                <a:lnTo>
                  <a:pt x="1418617" y="1642156"/>
                </a:lnTo>
                <a:lnTo>
                  <a:pt x="1426110" y="1642836"/>
                </a:lnTo>
                <a:lnTo>
                  <a:pt x="1433603" y="1643743"/>
                </a:lnTo>
                <a:lnTo>
                  <a:pt x="1441096" y="1644650"/>
                </a:lnTo>
                <a:lnTo>
                  <a:pt x="1448362" y="1646011"/>
                </a:lnTo>
                <a:lnTo>
                  <a:pt x="1455401" y="1647599"/>
                </a:lnTo>
                <a:lnTo>
                  <a:pt x="1460623" y="1648959"/>
                </a:lnTo>
                <a:lnTo>
                  <a:pt x="1707665" y="1516063"/>
                </a:lnTo>
                <a:lnTo>
                  <a:pt x="1701989" y="1514702"/>
                </a:lnTo>
                <a:lnTo>
                  <a:pt x="1693133" y="1512434"/>
                </a:lnTo>
                <a:lnTo>
                  <a:pt x="1685186" y="1509713"/>
                </a:lnTo>
                <a:lnTo>
                  <a:pt x="1677920" y="1506991"/>
                </a:lnTo>
                <a:lnTo>
                  <a:pt x="1671790" y="1503816"/>
                </a:lnTo>
                <a:lnTo>
                  <a:pt x="1666340" y="1500641"/>
                </a:lnTo>
                <a:lnTo>
                  <a:pt x="1664070" y="1499054"/>
                </a:lnTo>
                <a:lnTo>
                  <a:pt x="1662026" y="1497240"/>
                </a:lnTo>
                <a:lnTo>
                  <a:pt x="1659983" y="1495652"/>
                </a:lnTo>
                <a:lnTo>
                  <a:pt x="1658393" y="1493838"/>
                </a:lnTo>
                <a:lnTo>
                  <a:pt x="1657031" y="1492023"/>
                </a:lnTo>
                <a:lnTo>
                  <a:pt x="1655668" y="1490209"/>
                </a:lnTo>
                <a:lnTo>
                  <a:pt x="1654987" y="1488395"/>
                </a:lnTo>
                <a:lnTo>
                  <a:pt x="1654306" y="1486581"/>
                </a:lnTo>
                <a:lnTo>
                  <a:pt x="1653852" y="1484540"/>
                </a:lnTo>
                <a:lnTo>
                  <a:pt x="1653625" y="1482725"/>
                </a:lnTo>
                <a:lnTo>
                  <a:pt x="1653625" y="1480911"/>
                </a:lnTo>
                <a:lnTo>
                  <a:pt x="1654306" y="1479097"/>
                </a:lnTo>
                <a:lnTo>
                  <a:pt x="1654760" y="1477282"/>
                </a:lnTo>
                <a:lnTo>
                  <a:pt x="1655441" y="1475241"/>
                </a:lnTo>
                <a:lnTo>
                  <a:pt x="1656577" y="1473427"/>
                </a:lnTo>
                <a:lnTo>
                  <a:pt x="1658166" y="1471613"/>
                </a:lnTo>
                <a:lnTo>
                  <a:pt x="1659528" y="1469798"/>
                </a:lnTo>
                <a:lnTo>
                  <a:pt x="1661345" y="1467984"/>
                </a:lnTo>
                <a:lnTo>
                  <a:pt x="1663843" y="1466170"/>
                </a:lnTo>
                <a:lnTo>
                  <a:pt x="1666113" y="1464356"/>
                </a:lnTo>
                <a:lnTo>
                  <a:pt x="1668611" y="1462768"/>
                </a:lnTo>
                <a:lnTo>
                  <a:pt x="1671790" y="1461181"/>
                </a:lnTo>
                <a:lnTo>
                  <a:pt x="1675650" y="1459366"/>
                </a:lnTo>
                <a:lnTo>
                  <a:pt x="1414984" y="1397454"/>
                </a:lnTo>
                <a:lnTo>
                  <a:pt x="1474701" y="1365250"/>
                </a:lnTo>
                <a:close/>
                <a:moveTo>
                  <a:pt x="995838" y="1258888"/>
                </a:moveTo>
                <a:lnTo>
                  <a:pt x="1393825" y="1352349"/>
                </a:lnTo>
                <a:lnTo>
                  <a:pt x="918237" y="1608912"/>
                </a:lnTo>
                <a:lnTo>
                  <a:pt x="918237" y="2111376"/>
                </a:lnTo>
                <a:lnTo>
                  <a:pt x="512762" y="2014286"/>
                </a:lnTo>
                <a:lnTo>
                  <a:pt x="512762" y="1518854"/>
                </a:lnTo>
                <a:lnTo>
                  <a:pt x="995838" y="1258888"/>
                </a:lnTo>
                <a:close/>
                <a:moveTo>
                  <a:pt x="489738" y="1130300"/>
                </a:moveTo>
                <a:lnTo>
                  <a:pt x="935038" y="1236110"/>
                </a:lnTo>
                <a:lnTo>
                  <a:pt x="875408" y="1268353"/>
                </a:lnTo>
                <a:lnTo>
                  <a:pt x="610586" y="1205457"/>
                </a:lnTo>
                <a:lnTo>
                  <a:pt x="606959" y="1207501"/>
                </a:lnTo>
                <a:lnTo>
                  <a:pt x="603104" y="1209544"/>
                </a:lnTo>
                <a:lnTo>
                  <a:pt x="598796" y="1211588"/>
                </a:lnTo>
                <a:lnTo>
                  <a:pt x="594035" y="1213404"/>
                </a:lnTo>
                <a:lnTo>
                  <a:pt x="589274" y="1214994"/>
                </a:lnTo>
                <a:lnTo>
                  <a:pt x="584059" y="1216583"/>
                </a:lnTo>
                <a:lnTo>
                  <a:pt x="578617" y="1218172"/>
                </a:lnTo>
                <a:lnTo>
                  <a:pt x="573176" y="1219308"/>
                </a:lnTo>
                <a:lnTo>
                  <a:pt x="567281" y="1220443"/>
                </a:lnTo>
                <a:lnTo>
                  <a:pt x="561386" y="1221351"/>
                </a:lnTo>
                <a:lnTo>
                  <a:pt x="555491" y="1222487"/>
                </a:lnTo>
                <a:lnTo>
                  <a:pt x="543021" y="1223849"/>
                </a:lnTo>
                <a:lnTo>
                  <a:pt x="530097" y="1224530"/>
                </a:lnTo>
                <a:lnTo>
                  <a:pt x="516947" y="1224757"/>
                </a:lnTo>
                <a:lnTo>
                  <a:pt x="509464" y="1224757"/>
                </a:lnTo>
                <a:lnTo>
                  <a:pt x="501755" y="1224530"/>
                </a:lnTo>
                <a:lnTo>
                  <a:pt x="494046" y="1224076"/>
                </a:lnTo>
                <a:lnTo>
                  <a:pt x="486564" y="1223168"/>
                </a:lnTo>
                <a:lnTo>
                  <a:pt x="479082" y="1222487"/>
                </a:lnTo>
                <a:lnTo>
                  <a:pt x="471600" y="1221124"/>
                </a:lnTo>
                <a:lnTo>
                  <a:pt x="464345" y="1219989"/>
                </a:lnTo>
                <a:lnTo>
                  <a:pt x="457543" y="1218399"/>
                </a:lnTo>
                <a:lnTo>
                  <a:pt x="456409" y="1218172"/>
                </a:lnTo>
                <a:lnTo>
                  <a:pt x="209953" y="1351230"/>
                </a:lnTo>
                <a:lnTo>
                  <a:pt x="211086" y="1351684"/>
                </a:lnTo>
                <a:lnTo>
                  <a:pt x="219929" y="1353955"/>
                </a:lnTo>
                <a:lnTo>
                  <a:pt x="227864" y="1356452"/>
                </a:lnTo>
                <a:lnTo>
                  <a:pt x="235120" y="1359404"/>
                </a:lnTo>
                <a:lnTo>
                  <a:pt x="241241" y="1362356"/>
                </a:lnTo>
                <a:lnTo>
                  <a:pt x="246683" y="1365535"/>
                </a:lnTo>
                <a:lnTo>
                  <a:pt x="249177" y="1367351"/>
                </a:lnTo>
                <a:lnTo>
                  <a:pt x="251218" y="1368941"/>
                </a:lnTo>
                <a:lnTo>
                  <a:pt x="253031" y="1370757"/>
                </a:lnTo>
                <a:lnTo>
                  <a:pt x="254845" y="1372574"/>
                </a:lnTo>
                <a:lnTo>
                  <a:pt x="255979" y="1374390"/>
                </a:lnTo>
                <a:lnTo>
                  <a:pt x="257113" y="1376207"/>
                </a:lnTo>
                <a:lnTo>
                  <a:pt x="258019" y="1378023"/>
                </a:lnTo>
                <a:lnTo>
                  <a:pt x="258926" y="1379613"/>
                </a:lnTo>
                <a:lnTo>
                  <a:pt x="259153" y="1381429"/>
                </a:lnTo>
                <a:lnTo>
                  <a:pt x="259380" y="1383246"/>
                </a:lnTo>
                <a:lnTo>
                  <a:pt x="259153" y="1385289"/>
                </a:lnTo>
                <a:lnTo>
                  <a:pt x="258926" y="1387106"/>
                </a:lnTo>
                <a:lnTo>
                  <a:pt x="258473" y="1388922"/>
                </a:lnTo>
                <a:lnTo>
                  <a:pt x="257566" y="1390739"/>
                </a:lnTo>
                <a:lnTo>
                  <a:pt x="256206" y="1392555"/>
                </a:lnTo>
                <a:lnTo>
                  <a:pt x="255072" y="1394599"/>
                </a:lnTo>
                <a:lnTo>
                  <a:pt x="253485" y="1396415"/>
                </a:lnTo>
                <a:lnTo>
                  <a:pt x="251444" y="1398232"/>
                </a:lnTo>
                <a:lnTo>
                  <a:pt x="249404" y="1399821"/>
                </a:lnTo>
                <a:lnTo>
                  <a:pt x="246910" y="1401638"/>
                </a:lnTo>
                <a:lnTo>
                  <a:pt x="244189" y="1403454"/>
                </a:lnTo>
                <a:lnTo>
                  <a:pt x="241241" y="1405043"/>
                </a:lnTo>
                <a:lnTo>
                  <a:pt x="240561" y="1405498"/>
                </a:lnTo>
                <a:lnTo>
                  <a:pt x="504929" y="1468393"/>
                </a:lnTo>
                <a:lnTo>
                  <a:pt x="463891" y="1490418"/>
                </a:lnTo>
                <a:lnTo>
                  <a:pt x="463891" y="1504950"/>
                </a:lnTo>
                <a:lnTo>
                  <a:pt x="0" y="1394599"/>
                </a:lnTo>
                <a:lnTo>
                  <a:pt x="489738" y="1130300"/>
                </a:lnTo>
                <a:close/>
                <a:moveTo>
                  <a:pt x="341312" y="768350"/>
                </a:moveTo>
                <a:lnTo>
                  <a:pt x="810075" y="1021049"/>
                </a:lnTo>
                <a:lnTo>
                  <a:pt x="824823" y="1028755"/>
                </a:lnTo>
                <a:lnTo>
                  <a:pt x="841386" y="1024902"/>
                </a:lnTo>
                <a:lnTo>
                  <a:pt x="1295400" y="917250"/>
                </a:lnTo>
                <a:lnTo>
                  <a:pt x="1295400" y="1000879"/>
                </a:lnTo>
                <a:lnTo>
                  <a:pt x="830949" y="1111250"/>
                </a:lnTo>
                <a:lnTo>
                  <a:pt x="341312" y="847220"/>
                </a:lnTo>
                <a:lnTo>
                  <a:pt x="341312" y="771297"/>
                </a:lnTo>
                <a:lnTo>
                  <a:pt x="341312" y="768350"/>
                </a:lnTo>
                <a:close/>
                <a:moveTo>
                  <a:pt x="2262188" y="687389"/>
                </a:moveTo>
                <a:lnTo>
                  <a:pt x="2262188" y="717969"/>
                </a:lnTo>
                <a:lnTo>
                  <a:pt x="2262188" y="770974"/>
                </a:lnTo>
                <a:lnTo>
                  <a:pt x="1797050" y="881063"/>
                </a:lnTo>
                <a:lnTo>
                  <a:pt x="1797050" y="797477"/>
                </a:lnTo>
                <a:lnTo>
                  <a:pt x="2262188" y="687389"/>
                </a:lnTo>
                <a:close/>
                <a:moveTo>
                  <a:pt x="341312" y="639763"/>
                </a:moveTo>
                <a:lnTo>
                  <a:pt x="810075" y="892403"/>
                </a:lnTo>
                <a:lnTo>
                  <a:pt x="824823" y="900340"/>
                </a:lnTo>
                <a:lnTo>
                  <a:pt x="841386" y="896485"/>
                </a:lnTo>
                <a:lnTo>
                  <a:pt x="1295400" y="788762"/>
                </a:lnTo>
                <a:lnTo>
                  <a:pt x="1295400" y="872672"/>
                </a:lnTo>
                <a:lnTo>
                  <a:pt x="830949" y="982664"/>
                </a:lnTo>
                <a:lnTo>
                  <a:pt x="341312" y="718685"/>
                </a:lnTo>
                <a:lnTo>
                  <a:pt x="341312" y="642938"/>
                </a:lnTo>
                <a:lnTo>
                  <a:pt x="341312" y="639763"/>
                </a:lnTo>
                <a:close/>
                <a:moveTo>
                  <a:pt x="2262188" y="558801"/>
                </a:moveTo>
                <a:lnTo>
                  <a:pt x="2262188" y="589381"/>
                </a:lnTo>
                <a:lnTo>
                  <a:pt x="2262188" y="642613"/>
                </a:lnTo>
                <a:lnTo>
                  <a:pt x="1797050" y="752476"/>
                </a:lnTo>
                <a:lnTo>
                  <a:pt x="1797050" y="668663"/>
                </a:lnTo>
                <a:lnTo>
                  <a:pt x="2262188" y="558801"/>
                </a:lnTo>
                <a:close/>
                <a:moveTo>
                  <a:pt x="341312" y="511175"/>
                </a:moveTo>
                <a:lnTo>
                  <a:pt x="810075" y="763815"/>
                </a:lnTo>
                <a:lnTo>
                  <a:pt x="824823" y="771979"/>
                </a:lnTo>
                <a:lnTo>
                  <a:pt x="841386" y="768124"/>
                </a:lnTo>
                <a:lnTo>
                  <a:pt x="1295400" y="660174"/>
                </a:lnTo>
                <a:lnTo>
                  <a:pt x="1295400" y="744084"/>
                </a:lnTo>
                <a:lnTo>
                  <a:pt x="830949" y="854075"/>
                </a:lnTo>
                <a:lnTo>
                  <a:pt x="341312" y="590097"/>
                </a:lnTo>
                <a:lnTo>
                  <a:pt x="341312" y="514350"/>
                </a:lnTo>
                <a:lnTo>
                  <a:pt x="341312" y="511175"/>
                </a:lnTo>
                <a:close/>
                <a:moveTo>
                  <a:pt x="2262188" y="431801"/>
                </a:moveTo>
                <a:lnTo>
                  <a:pt x="2262188" y="462607"/>
                </a:lnTo>
                <a:lnTo>
                  <a:pt x="2262188" y="515613"/>
                </a:lnTo>
                <a:lnTo>
                  <a:pt x="1797050" y="625476"/>
                </a:lnTo>
                <a:lnTo>
                  <a:pt x="1797050" y="541889"/>
                </a:lnTo>
                <a:lnTo>
                  <a:pt x="2262188" y="431801"/>
                </a:lnTo>
                <a:close/>
                <a:moveTo>
                  <a:pt x="341312" y="390526"/>
                </a:moveTo>
                <a:lnTo>
                  <a:pt x="810075" y="643225"/>
                </a:lnTo>
                <a:lnTo>
                  <a:pt x="824823" y="651157"/>
                </a:lnTo>
                <a:lnTo>
                  <a:pt x="841386" y="647304"/>
                </a:lnTo>
                <a:lnTo>
                  <a:pt x="1295400" y="539652"/>
                </a:lnTo>
                <a:lnTo>
                  <a:pt x="1295400" y="623054"/>
                </a:lnTo>
                <a:lnTo>
                  <a:pt x="830949" y="733425"/>
                </a:lnTo>
                <a:lnTo>
                  <a:pt x="341312" y="469395"/>
                </a:lnTo>
                <a:lnTo>
                  <a:pt x="341312" y="393472"/>
                </a:lnTo>
                <a:lnTo>
                  <a:pt x="341312" y="390526"/>
                </a:lnTo>
                <a:close/>
                <a:moveTo>
                  <a:pt x="2262188" y="309564"/>
                </a:moveTo>
                <a:lnTo>
                  <a:pt x="2262188" y="340144"/>
                </a:lnTo>
                <a:lnTo>
                  <a:pt x="2262188" y="392923"/>
                </a:lnTo>
                <a:lnTo>
                  <a:pt x="1797050" y="503239"/>
                </a:lnTo>
                <a:lnTo>
                  <a:pt x="1797050" y="419426"/>
                </a:lnTo>
                <a:lnTo>
                  <a:pt x="2262188" y="309564"/>
                </a:lnTo>
                <a:close/>
                <a:moveTo>
                  <a:pt x="786730" y="233363"/>
                </a:moveTo>
                <a:lnTo>
                  <a:pt x="846346" y="265913"/>
                </a:lnTo>
                <a:lnTo>
                  <a:pt x="585896" y="328053"/>
                </a:lnTo>
                <a:lnTo>
                  <a:pt x="589976" y="329646"/>
                </a:lnTo>
                <a:lnTo>
                  <a:pt x="593149" y="331467"/>
                </a:lnTo>
                <a:lnTo>
                  <a:pt x="595643" y="333288"/>
                </a:lnTo>
                <a:lnTo>
                  <a:pt x="597909" y="334882"/>
                </a:lnTo>
                <a:lnTo>
                  <a:pt x="600403" y="336703"/>
                </a:lnTo>
                <a:lnTo>
                  <a:pt x="602216" y="338524"/>
                </a:lnTo>
                <a:lnTo>
                  <a:pt x="603576" y="340344"/>
                </a:lnTo>
                <a:lnTo>
                  <a:pt x="605163" y="342165"/>
                </a:lnTo>
                <a:lnTo>
                  <a:pt x="606296" y="344214"/>
                </a:lnTo>
                <a:lnTo>
                  <a:pt x="606976" y="346035"/>
                </a:lnTo>
                <a:lnTo>
                  <a:pt x="607430" y="347856"/>
                </a:lnTo>
                <a:lnTo>
                  <a:pt x="608110" y="349677"/>
                </a:lnTo>
                <a:lnTo>
                  <a:pt x="608110" y="351498"/>
                </a:lnTo>
                <a:lnTo>
                  <a:pt x="607883" y="353546"/>
                </a:lnTo>
                <a:lnTo>
                  <a:pt x="607430" y="355367"/>
                </a:lnTo>
                <a:lnTo>
                  <a:pt x="606750" y="357188"/>
                </a:lnTo>
                <a:lnTo>
                  <a:pt x="606070" y="359009"/>
                </a:lnTo>
                <a:lnTo>
                  <a:pt x="604710" y="360830"/>
                </a:lnTo>
                <a:lnTo>
                  <a:pt x="603350" y="362651"/>
                </a:lnTo>
                <a:lnTo>
                  <a:pt x="601536" y="364472"/>
                </a:lnTo>
                <a:lnTo>
                  <a:pt x="599723" y="366293"/>
                </a:lnTo>
                <a:lnTo>
                  <a:pt x="597683" y="367886"/>
                </a:lnTo>
                <a:lnTo>
                  <a:pt x="595416" y="369707"/>
                </a:lnTo>
                <a:lnTo>
                  <a:pt x="589976" y="372666"/>
                </a:lnTo>
                <a:lnTo>
                  <a:pt x="583855" y="375853"/>
                </a:lnTo>
                <a:lnTo>
                  <a:pt x="576602" y="378585"/>
                </a:lnTo>
                <a:lnTo>
                  <a:pt x="568668" y="381316"/>
                </a:lnTo>
                <a:lnTo>
                  <a:pt x="559828" y="383592"/>
                </a:lnTo>
                <a:lnTo>
                  <a:pt x="554161" y="384958"/>
                </a:lnTo>
                <a:lnTo>
                  <a:pt x="800558" y="518343"/>
                </a:lnTo>
                <a:lnTo>
                  <a:pt x="805998" y="517205"/>
                </a:lnTo>
                <a:lnTo>
                  <a:pt x="813025" y="515611"/>
                </a:lnTo>
                <a:lnTo>
                  <a:pt x="820278" y="514246"/>
                </a:lnTo>
                <a:lnTo>
                  <a:pt x="827759" y="513108"/>
                </a:lnTo>
                <a:lnTo>
                  <a:pt x="835239" y="512197"/>
                </a:lnTo>
                <a:lnTo>
                  <a:pt x="842719" y="511514"/>
                </a:lnTo>
                <a:lnTo>
                  <a:pt x="850426" y="510831"/>
                </a:lnTo>
                <a:lnTo>
                  <a:pt x="858133" y="510604"/>
                </a:lnTo>
                <a:lnTo>
                  <a:pt x="865614" y="510604"/>
                </a:lnTo>
                <a:lnTo>
                  <a:pt x="878761" y="510831"/>
                </a:lnTo>
                <a:lnTo>
                  <a:pt x="891681" y="511742"/>
                </a:lnTo>
                <a:lnTo>
                  <a:pt x="903922" y="513108"/>
                </a:lnTo>
                <a:lnTo>
                  <a:pt x="910269" y="514018"/>
                </a:lnTo>
                <a:lnTo>
                  <a:pt x="916162" y="515156"/>
                </a:lnTo>
                <a:lnTo>
                  <a:pt x="921829" y="516067"/>
                </a:lnTo>
                <a:lnTo>
                  <a:pt x="927269" y="517432"/>
                </a:lnTo>
                <a:lnTo>
                  <a:pt x="932710" y="519026"/>
                </a:lnTo>
                <a:lnTo>
                  <a:pt x="937696" y="520619"/>
                </a:lnTo>
                <a:lnTo>
                  <a:pt x="942683" y="521985"/>
                </a:lnTo>
                <a:lnTo>
                  <a:pt x="947217" y="523806"/>
                </a:lnTo>
                <a:lnTo>
                  <a:pt x="951750" y="525854"/>
                </a:lnTo>
                <a:lnTo>
                  <a:pt x="955604" y="528131"/>
                </a:lnTo>
                <a:lnTo>
                  <a:pt x="956284" y="528358"/>
                </a:lnTo>
                <a:lnTo>
                  <a:pt x="1216508" y="466218"/>
                </a:lnTo>
                <a:lnTo>
                  <a:pt x="1276350" y="498540"/>
                </a:lnTo>
                <a:lnTo>
                  <a:pt x="830479" y="604838"/>
                </a:lnTo>
                <a:lnTo>
                  <a:pt x="341312" y="339889"/>
                </a:lnTo>
                <a:lnTo>
                  <a:pt x="786730" y="233363"/>
                </a:lnTo>
                <a:close/>
                <a:moveTo>
                  <a:pt x="1266452" y="128588"/>
                </a:moveTo>
                <a:lnTo>
                  <a:pt x="1749425" y="388781"/>
                </a:lnTo>
                <a:lnTo>
                  <a:pt x="1749425" y="883986"/>
                </a:lnTo>
                <a:lnTo>
                  <a:pt x="1344073" y="981076"/>
                </a:lnTo>
                <a:lnTo>
                  <a:pt x="1343846" y="478612"/>
                </a:lnTo>
                <a:lnTo>
                  <a:pt x="868362" y="222276"/>
                </a:lnTo>
                <a:lnTo>
                  <a:pt x="1266452" y="128588"/>
                </a:lnTo>
                <a:close/>
                <a:moveTo>
                  <a:pt x="1772450" y="0"/>
                </a:moveTo>
                <a:lnTo>
                  <a:pt x="2262188" y="264139"/>
                </a:lnTo>
                <a:lnTo>
                  <a:pt x="1798297" y="374650"/>
                </a:lnTo>
                <a:lnTo>
                  <a:pt x="1798297" y="359900"/>
                </a:lnTo>
                <a:lnTo>
                  <a:pt x="1757259" y="338116"/>
                </a:lnTo>
                <a:lnTo>
                  <a:pt x="2021627" y="275031"/>
                </a:lnTo>
                <a:lnTo>
                  <a:pt x="2020947" y="274804"/>
                </a:lnTo>
                <a:lnTo>
                  <a:pt x="2017772" y="272989"/>
                </a:lnTo>
                <a:lnTo>
                  <a:pt x="2015278" y="271173"/>
                </a:lnTo>
                <a:lnTo>
                  <a:pt x="2012784" y="269585"/>
                </a:lnTo>
                <a:lnTo>
                  <a:pt x="2010517" y="267770"/>
                </a:lnTo>
                <a:lnTo>
                  <a:pt x="2008703" y="265954"/>
                </a:lnTo>
                <a:lnTo>
                  <a:pt x="2007116" y="264139"/>
                </a:lnTo>
                <a:lnTo>
                  <a:pt x="2005982" y="262323"/>
                </a:lnTo>
                <a:lnTo>
                  <a:pt x="2004622" y="260508"/>
                </a:lnTo>
                <a:lnTo>
                  <a:pt x="2003942" y="258466"/>
                </a:lnTo>
                <a:lnTo>
                  <a:pt x="2003262" y="256650"/>
                </a:lnTo>
                <a:lnTo>
                  <a:pt x="2002808" y="254835"/>
                </a:lnTo>
                <a:lnTo>
                  <a:pt x="2002808" y="253020"/>
                </a:lnTo>
                <a:lnTo>
                  <a:pt x="2003035" y="251431"/>
                </a:lnTo>
                <a:lnTo>
                  <a:pt x="2003262" y="249162"/>
                </a:lnTo>
                <a:lnTo>
                  <a:pt x="2004169" y="247346"/>
                </a:lnTo>
                <a:lnTo>
                  <a:pt x="2004849" y="245758"/>
                </a:lnTo>
                <a:lnTo>
                  <a:pt x="2006209" y="243943"/>
                </a:lnTo>
                <a:lnTo>
                  <a:pt x="2007343" y="242127"/>
                </a:lnTo>
                <a:lnTo>
                  <a:pt x="2009157" y="240312"/>
                </a:lnTo>
                <a:lnTo>
                  <a:pt x="2010970" y="238723"/>
                </a:lnTo>
                <a:lnTo>
                  <a:pt x="2013011" y="236908"/>
                </a:lnTo>
                <a:lnTo>
                  <a:pt x="2015505" y="235320"/>
                </a:lnTo>
                <a:lnTo>
                  <a:pt x="2020947" y="231916"/>
                </a:lnTo>
                <a:lnTo>
                  <a:pt x="2027068" y="228966"/>
                </a:lnTo>
                <a:lnTo>
                  <a:pt x="2034324" y="226016"/>
                </a:lnTo>
                <a:lnTo>
                  <a:pt x="2042259" y="223520"/>
                </a:lnTo>
                <a:lnTo>
                  <a:pt x="2051102" y="221023"/>
                </a:lnTo>
                <a:lnTo>
                  <a:pt x="2052009" y="220797"/>
                </a:lnTo>
                <a:lnTo>
                  <a:pt x="1805779" y="87820"/>
                </a:lnTo>
                <a:lnTo>
                  <a:pt x="1804872" y="88046"/>
                </a:lnTo>
                <a:lnTo>
                  <a:pt x="1797843" y="89635"/>
                </a:lnTo>
                <a:lnTo>
                  <a:pt x="1790588" y="90996"/>
                </a:lnTo>
                <a:lnTo>
                  <a:pt x="1783106" y="92131"/>
                </a:lnTo>
                <a:lnTo>
                  <a:pt x="1775624" y="92812"/>
                </a:lnTo>
                <a:lnTo>
                  <a:pt x="1768142" y="93720"/>
                </a:lnTo>
                <a:lnTo>
                  <a:pt x="1760433" y="94173"/>
                </a:lnTo>
                <a:lnTo>
                  <a:pt x="1752724" y="94400"/>
                </a:lnTo>
                <a:lnTo>
                  <a:pt x="1745015" y="94400"/>
                </a:lnTo>
                <a:lnTo>
                  <a:pt x="1732092" y="94173"/>
                </a:lnTo>
                <a:lnTo>
                  <a:pt x="1719168" y="93493"/>
                </a:lnTo>
                <a:lnTo>
                  <a:pt x="1706698" y="92131"/>
                </a:lnTo>
                <a:lnTo>
                  <a:pt x="1700576" y="90996"/>
                </a:lnTo>
                <a:lnTo>
                  <a:pt x="1694681" y="90089"/>
                </a:lnTo>
                <a:lnTo>
                  <a:pt x="1689013" y="88954"/>
                </a:lnTo>
                <a:lnTo>
                  <a:pt x="1683571" y="87820"/>
                </a:lnTo>
                <a:lnTo>
                  <a:pt x="1678130" y="86231"/>
                </a:lnTo>
                <a:lnTo>
                  <a:pt x="1672915" y="84643"/>
                </a:lnTo>
                <a:lnTo>
                  <a:pt x="1668153" y="83054"/>
                </a:lnTo>
                <a:lnTo>
                  <a:pt x="1663392" y="81239"/>
                </a:lnTo>
                <a:lnTo>
                  <a:pt x="1659084" y="79196"/>
                </a:lnTo>
                <a:lnTo>
                  <a:pt x="1655230" y="77154"/>
                </a:lnTo>
                <a:lnTo>
                  <a:pt x="1651602" y="75112"/>
                </a:lnTo>
                <a:lnTo>
                  <a:pt x="1386780" y="137970"/>
                </a:lnTo>
                <a:lnTo>
                  <a:pt x="1327150" y="105973"/>
                </a:lnTo>
                <a:lnTo>
                  <a:pt x="17724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507" name="KSO_Shape"/>
          <p:cNvSpPr>
            <a:spLocks noChangeAspect="1" noChangeArrowheads="1"/>
          </p:cNvSpPr>
          <p:nvPr/>
        </p:nvSpPr>
        <p:spPr bwMode="auto">
          <a:xfrm>
            <a:off x="6800682" y="4541400"/>
            <a:ext cx="396823" cy="539750"/>
          </a:xfrm>
          <a:custGeom>
            <a:avLst/>
            <a:gdLst>
              <a:gd name="T0" fmla="*/ 10314 w 1122363"/>
              <a:gd name="T1" fmla="*/ 16351 h 1531938"/>
              <a:gd name="T2" fmla="*/ 10283 w 1122363"/>
              <a:gd name="T3" fmla="*/ 17031 h 1531938"/>
              <a:gd name="T4" fmla="*/ 9584 w 1122363"/>
              <a:gd name="T5" fmla="*/ 17446 h 1531938"/>
              <a:gd name="T6" fmla="*/ 7759 w 1122363"/>
              <a:gd name="T7" fmla="*/ 13257 h 1531938"/>
              <a:gd name="T8" fmla="*/ 7474 w 1122363"/>
              <a:gd name="T9" fmla="*/ 12643 h 1531938"/>
              <a:gd name="T10" fmla="*/ 7748 w 1122363"/>
              <a:gd name="T11" fmla="*/ 12216 h 1531938"/>
              <a:gd name="T12" fmla="*/ 8024 w 1122363"/>
              <a:gd name="T13" fmla="*/ 10671 h 1531938"/>
              <a:gd name="T14" fmla="*/ 6695 w 1122363"/>
              <a:gd name="T15" fmla="*/ 11157 h 1531938"/>
              <a:gd name="T16" fmla="*/ 5933 w 1122363"/>
              <a:gd name="T17" fmla="*/ 11887 h 1531938"/>
              <a:gd name="T18" fmla="*/ 5621 w 1122363"/>
              <a:gd name="T19" fmla="*/ 13247 h 1531938"/>
              <a:gd name="T20" fmla="*/ 6075 w 1122363"/>
              <a:gd name="T21" fmla="*/ 14320 h 1531938"/>
              <a:gd name="T22" fmla="*/ 7074 w 1122363"/>
              <a:gd name="T23" fmla="*/ 15036 h 1531938"/>
              <a:gd name="T24" fmla="*/ 8059 w 1122363"/>
              <a:gd name="T25" fmla="*/ 17438 h 1531938"/>
              <a:gd name="T26" fmla="*/ 6560 w 1122363"/>
              <a:gd name="T27" fmla="*/ 16858 h 1531938"/>
              <a:gd name="T28" fmla="*/ 7071 w 1122363"/>
              <a:gd name="T29" fmla="*/ 18626 h 1531938"/>
              <a:gd name="T30" fmla="*/ 9640 w 1122363"/>
              <a:gd name="T31" fmla="*/ 18913 h 1531938"/>
              <a:gd name="T32" fmla="*/ 10966 w 1122363"/>
              <a:gd name="T33" fmla="*/ 18507 h 1531938"/>
              <a:gd name="T34" fmla="*/ 11816 w 1122363"/>
              <a:gd name="T35" fmla="*/ 17808 h 1531938"/>
              <a:gd name="T36" fmla="*/ 12252 w 1122363"/>
              <a:gd name="T37" fmla="*/ 16763 h 1531938"/>
              <a:gd name="T38" fmla="*/ 12025 w 1122363"/>
              <a:gd name="T39" fmla="*/ 15428 h 1531938"/>
              <a:gd name="T40" fmla="*/ 10835 w 1122363"/>
              <a:gd name="T41" fmla="*/ 14365 h 1531938"/>
              <a:gd name="T42" fmla="*/ 9764 w 1122363"/>
              <a:gd name="T43" fmla="*/ 12205 h 1531938"/>
              <a:gd name="T44" fmla="*/ 11820 w 1122363"/>
              <a:gd name="T45" fmla="*/ 13236 h 1531938"/>
              <a:gd name="T46" fmla="*/ 10211 w 1122363"/>
              <a:gd name="T47" fmla="*/ 10768 h 1531938"/>
              <a:gd name="T48" fmla="*/ 9655 w 1122363"/>
              <a:gd name="T49" fmla="*/ 5759 h 1531938"/>
              <a:gd name="T50" fmla="*/ 12011 w 1122363"/>
              <a:gd name="T51" fmla="*/ 6388 h 1531938"/>
              <a:gd name="T52" fmla="*/ 13900 w 1122363"/>
              <a:gd name="T53" fmla="*/ 7839 h 1531938"/>
              <a:gd name="T54" fmla="*/ 15421 w 1122363"/>
              <a:gd name="T55" fmla="*/ 10164 h 1531938"/>
              <a:gd name="T56" fmla="*/ 16669 w 1122363"/>
              <a:gd name="T57" fmla="*/ 13408 h 1531938"/>
              <a:gd name="T58" fmla="*/ 17544 w 1122363"/>
              <a:gd name="T59" fmla="*/ 17273 h 1531938"/>
              <a:gd name="T60" fmla="*/ 17023 w 1122363"/>
              <a:gd name="T61" fmla="*/ 19801 h 1531938"/>
              <a:gd name="T62" fmla="*/ 15435 w 1122363"/>
              <a:gd name="T63" fmla="*/ 21688 h 1531938"/>
              <a:gd name="T64" fmla="*/ 13075 w 1122363"/>
              <a:gd name="T65" fmla="*/ 22933 h 1531938"/>
              <a:gd name="T66" fmla="*/ 10222 w 1122363"/>
              <a:gd name="T67" fmla="*/ 23538 h 1531938"/>
              <a:gd name="T68" fmla="*/ 7177 w 1122363"/>
              <a:gd name="T69" fmla="*/ 23503 h 1531938"/>
              <a:gd name="T70" fmla="*/ 4296 w 1122363"/>
              <a:gd name="T71" fmla="*/ 22775 h 1531938"/>
              <a:gd name="T72" fmla="*/ 1921 w 1122363"/>
              <a:gd name="T73" fmla="*/ 21384 h 1531938"/>
              <a:gd name="T74" fmla="*/ 393 w 1122363"/>
              <a:gd name="T75" fmla="*/ 19371 h 1531938"/>
              <a:gd name="T76" fmla="*/ 46 w 1122363"/>
              <a:gd name="T77" fmla="*/ 16763 h 1531938"/>
              <a:gd name="T78" fmla="*/ 1591 w 1122363"/>
              <a:gd name="T79" fmla="*/ 11873 h 1531938"/>
              <a:gd name="T80" fmla="*/ 2899 w 1122363"/>
              <a:gd name="T81" fmla="*/ 9210 h 1531938"/>
              <a:gd name="T82" fmla="*/ 4551 w 1122363"/>
              <a:gd name="T83" fmla="*/ 7214 h 1531938"/>
              <a:gd name="T84" fmla="*/ 6713 w 1122363"/>
              <a:gd name="T85" fmla="*/ 6018 h 1531938"/>
              <a:gd name="T86" fmla="*/ 7492 w 1122363"/>
              <a:gd name="T87" fmla="*/ 25 h 1531938"/>
              <a:gd name="T88" fmla="*/ 8628 w 1122363"/>
              <a:gd name="T89" fmla="*/ 462 h 1531938"/>
              <a:gd name="T90" fmla="*/ 9776 w 1122363"/>
              <a:gd name="T91" fmla="*/ 399 h 1531938"/>
              <a:gd name="T92" fmla="*/ 11090 w 1122363"/>
              <a:gd name="T93" fmla="*/ 4 h 1531938"/>
              <a:gd name="T94" fmla="*/ 11862 w 1122363"/>
              <a:gd name="T95" fmla="*/ 424 h 1531938"/>
              <a:gd name="T96" fmla="*/ 12457 w 1122363"/>
              <a:gd name="T97" fmla="*/ 1951 h 1531938"/>
              <a:gd name="T98" fmla="*/ 13173 w 1122363"/>
              <a:gd name="T99" fmla="*/ 2045 h 1531938"/>
              <a:gd name="T100" fmla="*/ 13725 w 1122363"/>
              <a:gd name="T101" fmla="*/ 1978 h 1531938"/>
              <a:gd name="T102" fmla="*/ 13357 w 1122363"/>
              <a:gd name="T103" fmla="*/ 3243 h 1531938"/>
              <a:gd name="T104" fmla="*/ 12294 w 1122363"/>
              <a:gd name="T105" fmla="*/ 4314 h 1531938"/>
              <a:gd name="T106" fmla="*/ 10506 w 1122363"/>
              <a:gd name="T107" fmla="*/ 5232 h 1531938"/>
              <a:gd name="T108" fmla="*/ 8260 w 1122363"/>
              <a:gd name="T109" fmla="*/ 5014 h 1531938"/>
              <a:gd name="T110" fmla="*/ 6967 w 1122363"/>
              <a:gd name="T111" fmla="*/ 5197 h 1531938"/>
              <a:gd name="T112" fmla="*/ 3936 w 1122363"/>
              <a:gd name="T113" fmla="*/ 2721 h 1531938"/>
              <a:gd name="T114" fmla="*/ 5154 w 1122363"/>
              <a:gd name="T115" fmla="*/ 2112 h 1531938"/>
              <a:gd name="T116" fmla="*/ 6096 w 1122363"/>
              <a:gd name="T117" fmla="*/ 1971 h 1531938"/>
              <a:gd name="T118" fmla="*/ 6521 w 1122363"/>
              <a:gd name="T119" fmla="*/ 676 h 153193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122363" h="1531938">
                <a:moveTo>
                  <a:pt x="600075" y="1019175"/>
                </a:moveTo>
                <a:lnTo>
                  <a:pt x="608240" y="1022344"/>
                </a:lnTo>
                <a:lnTo>
                  <a:pt x="615950" y="1025965"/>
                </a:lnTo>
                <a:lnTo>
                  <a:pt x="622981" y="1029134"/>
                </a:lnTo>
                <a:lnTo>
                  <a:pt x="629331" y="1032303"/>
                </a:lnTo>
                <a:lnTo>
                  <a:pt x="635227" y="1035925"/>
                </a:lnTo>
                <a:lnTo>
                  <a:pt x="640443" y="1039093"/>
                </a:lnTo>
                <a:lnTo>
                  <a:pt x="644979" y="1042488"/>
                </a:lnTo>
                <a:lnTo>
                  <a:pt x="649061" y="1045884"/>
                </a:lnTo>
                <a:lnTo>
                  <a:pt x="652236" y="1049505"/>
                </a:lnTo>
                <a:lnTo>
                  <a:pt x="655411" y="1053127"/>
                </a:lnTo>
                <a:lnTo>
                  <a:pt x="657906" y="1056974"/>
                </a:lnTo>
                <a:lnTo>
                  <a:pt x="659720" y="1061049"/>
                </a:lnTo>
                <a:lnTo>
                  <a:pt x="661534" y="1065576"/>
                </a:lnTo>
                <a:lnTo>
                  <a:pt x="662668" y="1070329"/>
                </a:lnTo>
                <a:lnTo>
                  <a:pt x="663348" y="1074856"/>
                </a:lnTo>
                <a:lnTo>
                  <a:pt x="663575" y="1080062"/>
                </a:lnTo>
                <a:lnTo>
                  <a:pt x="663575" y="1083230"/>
                </a:lnTo>
                <a:lnTo>
                  <a:pt x="663348" y="1086626"/>
                </a:lnTo>
                <a:lnTo>
                  <a:pt x="662895" y="1089568"/>
                </a:lnTo>
                <a:lnTo>
                  <a:pt x="662441" y="1092510"/>
                </a:lnTo>
                <a:lnTo>
                  <a:pt x="661761" y="1095227"/>
                </a:lnTo>
                <a:lnTo>
                  <a:pt x="660854" y="1097716"/>
                </a:lnTo>
                <a:lnTo>
                  <a:pt x="659947" y="1100432"/>
                </a:lnTo>
                <a:lnTo>
                  <a:pt x="659040" y="1102922"/>
                </a:lnTo>
                <a:lnTo>
                  <a:pt x="657679" y="1105186"/>
                </a:lnTo>
                <a:lnTo>
                  <a:pt x="656545" y="1107449"/>
                </a:lnTo>
                <a:lnTo>
                  <a:pt x="654957" y="1109486"/>
                </a:lnTo>
                <a:lnTo>
                  <a:pt x="653143" y="1111523"/>
                </a:lnTo>
                <a:lnTo>
                  <a:pt x="651556" y="1113334"/>
                </a:lnTo>
                <a:lnTo>
                  <a:pt x="649515" y="1115145"/>
                </a:lnTo>
                <a:lnTo>
                  <a:pt x="647473" y="1116729"/>
                </a:lnTo>
                <a:lnTo>
                  <a:pt x="645206" y="1118087"/>
                </a:lnTo>
                <a:lnTo>
                  <a:pt x="640670" y="1120803"/>
                </a:lnTo>
                <a:lnTo>
                  <a:pt x="635681" y="1123520"/>
                </a:lnTo>
                <a:lnTo>
                  <a:pt x="630238" y="1126009"/>
                </a:lnTo>
                <a:lnTo>
                  <a:pt x="625022" y="1128046"/>
                </a:lnTo>
                <a:lnTo>
                  <a:pt x="619125" y="1130310"/>
                </a:lnTo>
                <a:lnTo>
                  <a:pt x="613002" y="1132121"/>
                </a:lnTo>
                <a:lnTo>
                  <a:pt x="606652" y="1133705"/>
                </a:lnTo>
                <a:lnTo>
                  <a:pt x="600075" y="1135063"/>
                </a:lnTo>
                <a:lnTo>
                  <a:pt x="600075" y="1019175"/>
                </a:lnTo>
                <a:close/>
                <a:moveTo>
                  <a:pt x="538162" y="779462"/>
                </a:moveTo>
                <a:lnTo>
                  <a:pt x="538162" y="877887"/>
                </a:lnTo>
                <a:lnTo>
                  <a:pt x="529967" y="875827"/>
                </a:lnTo>
                <a:lnTo>
                  <a:pt x="522227" y="873538"/>
                </a:lnTo>
                <a:lnTo>
                  <a:pt x="515398" y="870791"/>
                </a:lnTo>
                <a:lnTo>
                  <a:pt x="509024" y="868273"/>
                </a:lnTo>
                <a:lnTo>
                  <a:pt x="503333" y="865298"/>
                </a:lnTo>
                <a:lnTo>
                  <a:pt x="500829" y="863467"/>
                </a:lnTo>
                <a:lnTo>
                  <a:pt x="498553" y="861864"/>
                </a:lnTo>
                <a:lnTo>
                  <a:pt x="496276" y="860262"/>
                </a:lnTo>
                <a:lnTo>
                  <a:pt x="494227" y="858431"/>
                </a:lnTo>
                <a:lnTo>
                  <a:pt x="492406" y="856600"/>
                </a:lnTo>
                <a:lnTo>
                  <a:pt x="490813" y="854540"/>
                </a:lnTo>
                <a:lnTo>
                  <a:pt x="487626" y="850877"/>
                </a:lnTo>
                <a:lnTo>
                  <a:pt x="485122" y="846986"/>
                </a:lnTo>
                <a:lnTo>
                  <a:pt x="482618" y="843324"/>
                </a:lnTo>
                <a:lnTo>
                  <a:pt x="481024" y="839662"/>
                </a:lnTo>
                <a:lnTo>
                  <a:pt x="479658" y="835999"/>
                </a:lnTo>
                <a:lnTo>
                  <a:pt x="478520" y="832337"/>
                </a:lnTo>
                <a:lnTo>
                  <a:pt x="478065" y="828903"/>
                </a:lnTo>
                <a:lnTo>
                  <a:pt x="477837" y="825241"/>
                </a:lnTo>
                <a:lnTo>
                  <a:pt x="477837" y="822952"/>
                </a:lnTo>
                <a:lnTo>
                  <a:pt x="478065" y="820434"/>
                </a:lnTo>
                <a:lnTo>
                  <a:pt x="478520" y="817916"/>
                </a:lnTo>
                <a:lnTo>
                  <a:pt x="478975" y="815627"/>
                </a:lnTo>
                <a:lnTo>
                  <a:pt x="479431" y="813339"/>
                </a:lnTo>
                <a:lnTo>
                  <a:pt x="480341" y="810821"/>
                </a:lnTo>
                <a:lnTo>
                  <a:pt x="481252" y="808761"/>
                </a:lnTo>
                <a:lnTo>
                  <a:pt x="482162" y="806701"/>
                </a:lnTo>
                <a:lnTo>
                  <a:pt x="483528" y="804869"/>
                </a:lnTo>
                <a:lnTo>
                  <a:pt x="484894" y="802809"/>
                </a:lnTo>
                <a:lnTo>
                  <a:pt x="486260" y="800978"/>
                </a:lnTo>
                <a:lnTo>
                  <a:pt x="487853" y="799147"/>
                </a:lnTo>
                <a:lnTo>
                  <a:pt x="489447" y="797545"/>
                </a:lnTo>
                <a:lnTo>
                  <a:pt x="491496" y="795714"/>
                </a:lnTo>
                <a:lnTo>
                  <a:pt x="495593" y="792738"/>
                </a:lnTo>
                <a:lnTo>
                  <a:pt x="500146" y="789991"/>
                </a:lnTo>
                <a:lnTo>
                  <a:pt x="504699" y="787244"/>
                </a:lnTo>
                <a:lnTo>
                  <a:pt x="509935" y="785184"/>
                </a:lnTo>
                <a:lnTo>
                  <a:pt x="515170" y="783582"/>
                </a:lnTo>
                <a:lnTo>
                  <a:pt x="520634" y="781980"/>
                </a:lnTo>
                <a:lnTo>
                  <a:pt x="526097" y="780835"/>
                </a:lnTo>
                <a:lnTo>
                  <a:pt x="532016" y="779920"/>
                </a:lnTo>
                <a:lnTo>
                  <a:pt x="538162" y="779462"/>
                </a:lnTo>
                <a:close/>
                <a:moveTo>
                  <a:pt x="538626" y="654332"/>
                </a:moveTo>
                <a:lnTo>
                  <a:pt x="538626" y="688810"/>
                </a:lnTo>
                <a:lnTo>
                  <a:pt x="530011" y="689945"/>
                </a:lnTo>
                <a:lnTo>
                  <a:pt x="521624" y="691079"/>
                </a:lnTo>
                <a:lnTo>
                  <a:pt x="513236" y="692440"/>
                </a:lnTo>
                <a:lnTo>
                  <a:pt x="505302" y="694028"/>
                </a:lnTo>
                <a:lnTo>
                  <a:pt x="497594" y="695842"/>
                </a:lnTo>
                <a:lnTo>
                  <a:pt x="490113" y="697657"/>
                </a:lnTo>
                <a:lnTo>
                  <a:pt x="482859" y="699471"/>
                </a:lnTo>
                <a:lnTo>
                  <a:pt x="475831" y="701740"/>
                </a:lnTo>
                <a:lnTo>
                  <a:pt x="469257" y="704008"/>
                </a:lnTo>
                <a:lnTo>
                  <a:pt x="462683" y="706276"/>
                </a:lnTo>
                <a:lnTo>
                  <a:pt x="456336" y="708998"/>
                </a:lnTo>
                <a:lnTo>
                  <a:pt x="450215" y="711720"/>
                </a:lnTo>
                <a:lnTo>
                  <a:pt x="444321" y="714442"/>
                </a:lnTo>
                <a:lnTo>
                  <a:pt x="438654" y="717618"/>
                </a:lnTo>
                <a:lnTo>
                  <a:pt x="433440" y="720567"/>
                </a:lnTo>
                <a:lnTo>
                  <a:pt x="428226" y="723969"/>
                </a:lnTo>
                <a:lnTo>
                  <a:pt x="423238" y="727372"/>
                </a:lnTo>
                <a:lnTo>
                  <a:pt x="418478" y="731001"/>
                </a:lnTo>
                <a:lnTo>
                  <a:pt x="413944" y="734403"/>
                </a:lnTo>
                <a:lnTo>
                  <a:pt x="409410" y="738033"/>
                </a:lnTo>
                <a:lnTo>
                  <a:pt x="405556" y="741435"/>
                </a:lnTo>
                <a:lnTo>
                  <a:pt x="401476" y="744837"/>
                </a:lnTo>
                <a:lnTo>
                  <a:pt x="397849" y="748694"/>
                </a:lnTo>
                <a:lnTo>
                  <a:pt x="394221" y="752323"/>
                </a:lnTo>
                <a:lnTo>
                  <a:pt x="391048" y="755952"/>
                </a:lnTo>
                <a:lnTo>
                  <a:pt x="387874" y="760035"/>
                </a:lnTo>
                <a:lnTo>
                  <a:pt x="384927" y="763664"/>
                </a:lnTo>
                <a:lnTo>
                  <a:pt x="382207" y="767520"/>
                </a:lnTo>
                <a:lnTo>
                  <a:pt x="379486" y="771377"/>
                </a:lnTo>
                <a:lnTo>
                  <a:pt x="377219" y="775460"/>
                </a:lnTo>
                <a:lnTo>
                  <a:pt x="375179" y="779316"/>
                </a:lnTo>
                <a:lnTo>
                  <a:pt x="373366" y="783399"/>
                </a:lnTo>
                <a:lnTo>
                  <a:pt x="369738" y="791338"/>
                </a:lnTo>
                <a:lnTo>
                  <a:pt x="367018" y="799277"/>
                </a:lnTo>
                <a:lnTo>
                  <a:pt x="364298" y="806989"/>
                </a:lnTo>
                <a:lnTo>
                  <a:pt x="362258" y="814701"/>
                </a:lnTo>
                <a:lnTo>
                  <a:pt x="360671" y="822187"/>
                </a:lnTo>
                <a:lnTo>
                  <a:pt x="359537" y="829672"/>
                </a:lnTo>
                <a:lnTo>
                  <a:pt x="358857" y="836931"/>
                </a:lnTo>
                <a:lnTo>
                  <a:pt x="358630" y="844189"/>
                </a:lnTo>
                <a:lnTo>
                  <a:pt x="358857" y="851901"/>
                </a:lnTo>
                <a:lnTo>
                  <a:pt x="359537" y="859614"/>
                </a:lnTo>
                <a:lnTo>
                  <a:pt x="360444" y="867326"/>
                </a:lnTo>
                <a:lnTo>
                  <a:pt x="362031" y="874811"/>
                </a:lnTo>
                <a:lnTo>
                  <a:pt x="363844" y="882297"/>
                </a:lnTo>
                <a:lnTo>
                  <a:pt x="366111" y="889782"/>
                </a:lnTo>
                <a:lnTo>
                  <a:pt x="368832" y="897267"/>
                </a:lnTo>
                <a:lnTo>
                  <a:pt x="371779" y="904526"/>
                </a:lnTo>
                <a:lnTo>
                  <a:pt x="373592" y="907928"/>
                </a:lnTo>
                <a:lnTo>
                  <a:pt x="375633" y="911558"/>
                </a:lnTo>
                <a:lnTo>
                  <a:pt x="377673" y="915187"/>
                </a:lnTo>
                <a:lnTo>
                  <a:pt x="379940" y="918816"/>
                </a:lnTo>
                <a:lnTo>
                  <a:pt x="382660" y="922219"/>
                </a:lnTo>
                <a:lnTo>
                  <a:pt x="385380" y="925848"/>
                </a:lnTo>
                <a:lnTo>
                  <a:pt x="388554" y="929250"/>
                </a:lnTo>
                <a:lnTo>
                  <a:pt x="391501" y="932880"/>
                </a:lnTo>
                <a:lnTo>
                  <a:pt x="395128" y="936282"/>
                </a:lnTo>
                <a:lnTo>
                  <a:pt x="398529" y="939685"/>
                </a:lnTo>
                <a:lnTo>
                  <a:pt x="402609" y="943087"/>
                </a:lnTo>
                <a:lnTo>
                  <a:pt x="406463" y="946489"/>
                </a:lnTo>
                <a:lnTo>
                  <a:pt x="410770" y="949892"/>
                </a:lnTo>
                <a:lnTo>
                  <a:pt x="415077" y="953294"/>
                </a:lnTo>
                <a:lnTo>
                  <a:pt x="424372" y="959646"/>
                </a:lnTo>
                <a:lnTo>
                  <a:pt x="429586" y="963048"/>
                </a:lnTo>
                <a:lnTo>
                  <a:pt x="434800" y="966224"/>
                </a:lnTo>
                <a:lnTo>
                  <a:pt x="440467" y="969626"/>
                </a:lnTo>
                <a:lnTo>
                  <a:pt x="446361" y="972575"/>
                </a:lnTo>
                <a:lnTo>
                  <a:pt x="452482" y="975751"/>
                </a:lnTo>
                <a:lnTo>
                  <a:pt x="459056" y="978473"/>
                </a:lnTo>
                <a:lnTo>
                  <a:pt x="465630" y="981421"/>
                </a:lnTo>
                <a:lnTo>
                  <a:pt x="472658" y="984370"/>
                </a:lnTo>
                <a:lnTo>
                  <a:pt x="479912" y="987092"/>
                </a:lnTo>
                <a:lnTo>
                  <a:pt x="487619" y="989814"/>
                </a:lnTo>
                <a:lnTo>
                  <a:pt x="495327" y="992309"/>
                </a:lnTo>
                <a:lnTo>
                  <a:pt x="503488" y="994804"/>
                </a:lnTo>
                <a:lnTo>
                  <a:pt x="520490" y="1000021"/>
                </a:lnTo>
                <a:lnTo>
                  <a:pt x="538626" y="1004785"/>
                </a:lnTo>
                <a:lnTo>
                  <a:pt x="538626" y="1135439"/>
                </a:lnTo>
                <a:lnTo>
                  <a:pt x="530918" y="1134305"/>
                </a:lnTo>
                <a:lnTo>
                  <a:pt x="523210" y="1133171"/>
                </a:lnTo>
                <a:lnTo>
                  <a:pt x="515503" y="1131583"/>
                </a:lnTo>
                <a:lnTo>
                  <a:pt x="507795" y="1129768"/>
                </a:lnTo>
                <a:lnTo>
                  <a:pt x="500088" y="1127727"/>
                </a:lnTo>
                <a:lnTo>
                  <a:pt x="492607" y="1125685"/>
                </a:lnTo>
                <a:lnTo>
                  <a:pt x="485126" y="1123417"/>
                </a:lnTo>
                <a:lnTo>
                  <a:pt x="477645" y="1120695"/>
                </a:lnTo>
                <a:lnTo>
                  <a:pt x="470164" y="1117973"/>
                </a:lnTo>
                <a:lnTo>
                  <a:pt x="462683" y="1115024"/>
                </a:lnTo>
                <a:lnTo>
                  <a:pt x="455429" y="1111849"/>
                </a:lnTo>
                <a:lnTo>
                  <a:pt x="448175" y="1108673"/>
                </a:lnTo>
                <a:lnTo>
                  <a:pt x="440920" y="1105044"/>
                </a:lnTo>
                <a:lnTo>
                  <a:pt x="433893" y="1101641"/>
                </a:lnTo>
                <a:lnTo>
                  <a:pt x="426639" y="1097785"/>
                </a:lnTo>
                <a:lnTo>
                  <a:pt x="419611" y="1093929"/>
                </a:lnTo>
                <a:lnTo>
                  <a:pt x="405783" y="1085310"/>
                </a:lnTo>
                <a:lnTo>
                  <a:pt x="392181" y="1076690"/>
                </a:lnTo>
                <a:lnTo>
                  <a:pt x="379033" y="1067617"/>
                </a:lnTo>
                <a:lnTo>
                  <a:pt x="366338" y="1058317"/>
                </a:lnTo>
                <a:lnTo>
                  <a:pt x="366338" y="1169917"/>
                </a:lnTo>
                <a:lnTo>
                  <a:pt x="376313" y="1175588"/>
                </a:lnTo>
                <a:lnTo>
                  <a:pt x="386287" y="1181032"/>
                </a:lnTo>
                <a:lnTo>
                  <a:pt x="396715" y="1186249"/>
                </a:lnTo>
                <a:lnTo>
                  <a:pt x="407370" y="1191466"/>
                </a:lnTo>
                <a:lnTo>
                  <a:pt x="418251" y="1196003"/>
                </a:lnTo>
                <a:lnTo>
                  <a:pt x="429359" y="1200539"/>
                </a:lnTo>
                <a:lnTo>
                  <a:pt x="440694" y="1204849"/>
                </a:lnTo>
                <a:lnTo>
                  <a:pt x="452255" y="1208705"/>
                </a:lnTo>
                <a:lnTo>
                  <a:pt x="464043" y="1212561"/>
                </a:lnTo>
                <a:lnTo>
                  <a:pt x="475151" y="1215964"/>
                </a:lnTo>
                <a:lnTo>
                  <a:pt x="486486" y="1218686"/>
                </a:lnTo>
                <a:lnTo>
                  <a:pt x="497367" y="1221634"/>
                </a:lnTo>
                <a:lnTo>
                  <a:pt x="508022" y="1223903"/>
                </a:lnTo>
                <a:lnTo>
                  <a:pt x="518450" y="1225944"/>
                </a:lnTo>
                <a:lnTo>
                  <a:pt x="528878" y="1227759"/>
                </a:lnTo>
                <a:lnTo>
                  <a:pt x="538626" y="1229120"/>
                </a:lnTo>
                <a:lnTo>
                  <a:pt x="538626" y="1297396"/>
                </a:lnTo>
                <a:lnTo>
                  <a:pt x="600740" y="1297396"/>
                </a:lnTo>
                <a:lnTo>
                  <a:pt x="600740" y="1229120"/>
                </a:lnTo>
                <a:lnTo>
                  <a:pt x="608674" y="1228213"/>
                </a:lnTo>
                <a:lnTo>
                  <a:pt x="616608" y="1227305"/>
                </a:lnTo>
                <a:lnTo>
                  <a:pt x="624089" y="1225944"/>
                </a:lnTo>
                <a:lnTo>
                  <a:pt x="631570" y="1224810"/>
                </a:lnTo>
                <a:lnTo>
                  <a:pt x="638824" y="1223449"/>
                </a:lnTo>
                <a:lnTo>
                  <a:pt x="645852" y="1221861"/>
                </a:lnTo>
                <a:lnTo>
                  <a:pt x="652880" y="1220273"/>
                </a:lnTo>
                <a:lnTo>
                  <a:pt x="659454" y="1218232"/>
                </a:lnTo>
                <a:lnTo>
                  <a:pt x="666028" y="1216191"/>
                </a:lnTo>
                <a:lnTo>
                  <a:pt x="672375" y="1214149"/>
                </a:lnTo>
                <a:lnTo>
                  <a:pt x="678723" y="1211881"/>
                </a:lnTo>
                <a:lnTo>
                  <a:pt x="684617" y="1209386"/>
                </a:lnTo>
                <a:lnTo>
                  <a:pt x="690284" y="1206890"/>
                </a:lnTo>
                <a:lnTo>
                  <a:pt x="695951" y="1203942"/>
                </a:lnTo>
                <a:lnTo>
                  <a:pt x="701392" y="1200993"/>
                </a:lnTo>
                <a:lnTo>
                  <a:pt x="706833" y="1198044"/>
                </a:lnTo>
                <a:lnTo>
                  <a:pt x="711593" y="1194868"/>
                </a:lnTo>
                <a:lnTo>
                  <a:pt x="716581" y="1191693"/>
                </a:lnTo>
                <a:lnTo>
                  <a:pt x="721341" y="1188290"/>
                </a:lnTo>
                <a:lnTo>
                  <a:pt x="725875" y="1184888"/>
                </a:lnTo>
                <a:lnTo>
                  <a:pt x="730182" y="1181486"/>
                </a:lnTo>
                <a:lnTo>
                  <a:pt x="734263" y="1178083"/>
                </a:lnTo>
                <a:lnTo>
                  <a:pt x="738343" y="1174227"/>
                </a:lnTo>
                <a:lnTo>
                  <a:pt x="742197" y="1170825"/>
                </a:lnTo>
                <a:lnTo>
                  <a:pt x="745824" y="1166968"/>
                </a:lnTo>
                <a:lnTo>
                  <a:pt x="749225" y="1163339"/>
                </a:lnTo>
                <a:lnTo>
                  <a:pt x="752625" y="1159256"/>
                </a:lnTo>
                <a:lnTo>
                  <a:pt x="755799" y="1155627"/>
                </a:lnTo>
                <a:lnTo>
                  <a:pt x="758746" y="1151544"/>
                </a:lnTo>
                <a:lnTo>
                  <a:pt x="761466" y="1147461"/>
                </a:lnTo>
                <a:lnTo>
                  <a:pt x="763960" y="1143378"/>
                </a:lnTo>
                <a:lnTo>
                  <a:pt x="766453" y="1139295"/>
                </a:lnTo>
                <a:lnTo>
                  <a:pt x="770760" y="1130676"/>
                </a:lnTo>
                <a:lnTo>
                  <a:pt x="774614" y="1122056"/>
                </a:lnTo>
                <a:lnTo>
                  <a:pt x="777561" y="1113436"/>
                </a:lnTo>
                <a:lnTo>
                  <a:pt x="778921" y="1109354"/>
                </a:lnTo>
                <a:lnTo>
                  <a:pt x="780055" y="1105044"/>
                </a:lnTo>
                <a:lnTo>
                  <a:pt x="781415" y="1100507"/>
                </a:lnTo>
                <a:lnTo>
                  <a:pt x="782322" y="1096424"/>
                </a:lnTo>
                <a:lnTo>
                  <a:pt x="783002" y="1092114"/>
                </a:lnTo>
                <a:lnTo>
                  <a:pt x="783682" y="1087805"/>
                </a:lnTo>
                <a:lnTo>
                  <a:pt x="784135" y="1083495"/>
                </a:lnTo>
                <a:lnTo>
                  <a:pt x="784589" y="1079185"/>
                </a:lnTo>
                <a:lnTo>
                  <a:pt x="784816" y="1074875"/>
                </a:lnTo>
                <a:lnTo>
                  <a:pt x="784816" y="1070339"/>
                </a:lnTo>
                <a:lnTo>
                  <a:pt x="784589" y="1061719"/>
                </a:lnTo>
                <a:lnTo>
                  <a:pt x="784135" y="1053326"/>
                </a:lnTo>
                <a:lnTo>
                  <a:pt x="783229" y="1045161"/>
                </a:lnTo>
                <a:lnTo>
                  <a:pt x="781869" y="1037222"/>
                </a:lnTo>
                <a:lnTo>
                  <a:pt x="779828" y="1029509"/>
                </a:lnTo>
                <a:lnTo>
                  <a:pt x="777788" y="1022251"/>
                </a:lnTo>
                <a:lnTo>
                  <a:pt x="775294" y="1014992"/>
                </a:lnTo>
                <a:lnTo>
                  <a:pt x="772347" y="1007960"/>
                </a:lnTo>
                <a:lnTo>
                  <a:pt x="769174" y="1001156"/>
                </a:lnTo>
                <a:lnTo>
                  <a:pt x="765320" y="994577"/>
                </a:lnTo>
                <a:lnTo>
                  <a:pt x="761466" y="988226"/>
                </a:lnTo>
                <a:lnTo>
                  <a:pt x="756705" y="982329"/>
                </a:lnTo>
                <a:lnTo>
                  <a:pt x="752172" y="976431"/>
                </a:lnTo>
                <a:lnTo>
                  <a:pt x="746731" y="970987"/>
                </a:lnTo>
                <a:lnTo>
                  <a:pt x="741064" y="965543"/>
                </a:lnTo>
                <a:lnTo>
                  <a:pt x="734943" y="960553"/>
                </a:lnTo>
                <a:lnTo>
                  <a:pt x="728822" y="955563"/>
                </a:lnTo>
                <a:lnTo>
                  <a:pt x="722248" y="950572"/>
                </a:lnTo>
                <a:lnTo>
                  <a:pt x="715220" y="946036"/>
                </a:lnTo>
                <a:lnTo>
                  <a:pt x="708193" y="941272"/>
                </a:lnTo>
                <a:lnTo>
                  <a:pt x="700712" y="936509"/>
                </a:lnTo>
                <a:lnTo>
                  <a:pt x="693004" y="932199"/>
                </a:lnTo>
                <a:lnTo>
                  <a:pt x="685070" y="927889"/>
                </a:lnTo>
                <a:lnTo>
                  <a:pt x="676456" y="923806"/>
                </a:lnTo>
                <a:lnTo>
                  <a:pt x="668068" y="919497"/>
                </a:lnTo>
                <a:lnTo>
                  <a:pt x="659227" y="915641"/>
                </a:lnTo>
                <a:lnTo>
                  <a:pt x="650159" y="911558"/>
                </a:lnTo>
                <a:lnTo>
                  <a:pt x="641091" y="907475"/>
                </a:lnTo>
                <a:lnTo>
                  <a:pt x="631117" y="903845"/>
                </a:lnTo>
                <a:lnTo>
                  <a:pt x="621369" y="899989"/>
                </a:lnTo>
                <a:lnTo>
                  <a:pt x="611394" y="896587"/>
                </a:lnTo>
                <a:lnTo>
                  <a:pt x="600740" y="892958"/>
                </a:lnTo>
                <a:lnTo>
                  <a:pt x="600740" y="785894"/>
                </a:lnTo>
                <a:lnTo>
                  <a:pt x="612755" y="788616"/>
                </a:lnTo>
                <a:lnTo>
                  <a:pt x="624543" y="792018"/>
                </a:lnTo>
                <a:lnTo>
                  <a:pt x="636331" y="795421"/>
                </a:lnTo>
                <a:lnTo>
                  <a:pt x="647892" y="799504"/>
                </a:lnTo>
                <a:lnTo>
                  <a:pt x="659227" y="803813"/>
                </a:lnTo>
                <a:lnTo>
                  <a:pt x="670562" y="808577"/>
                </a:lnTo>
                <a:lnTo>
                  <a:pt x="681443" y="813794"/>
                </a:lnTo>
                <a:lnTo>
                  <a:pt x="692324" y="819465"/>
                </a:lnTo>
                <a:lnTo>
                  <a:pt x="702752" y="824909"/>
                </a:lnTo>
                <a:lnTo>
                  <a:pt x="712727" y="830806"/>
                </a:lnTo>
                <a:lnTo>
                  <a:pt x="722475" y="836477"/>
                </a:lnTo>
                <a:lnTo>
                  <a:pt x="731542" y="842148"/>
                </a:lnTo>
                <a:lnTo>
                  <a:pt x="740157" y="847592"/>
                </a:lnTo>
                <a:lnTo>
                  <a:pt x="748318" y="853262"/>
                </a:lnTo>
                <a:lnTo>
                  <a:pt x="756025" y="858933"/>
                </a:lnTo>
                <a:lnTo>
                  <a:pt x="763280" y="864604"/>
                </a:lnTo>
                <a:lnTo>
                  <a:pt x="763280" y="748240"/>
                </a:lnTo>
                <a:lnTo>
                  <a:pt x="752625" y="741889"/>
                </a:lnTo>
                <a:lnTo>
                  <a:pt x="741744" y="735764"/>
                </a:lnTo>
                <a:lnTo>
                  <a:pt x="731316" y="730547"/>
                </a:lnTo>
                <a:lnTo>
                  <a:pt x="720888" y="725103"/>
                </a:lnTo>
                <a:lnTo>
                  <a:pt x="710913" y="720340"/>
                </a:lnTo>
                <a:lnTo>
                  <a:pt x="701165" y="716030"/>
                </a:lnTo>
                <a:lnTo>
                  <a:pt x="691644" y="711720"/>
                </a:lnTo>
                <a:lnTo>
                  <a:pt x="682123" y="708318"/>
                </a:lnTo>
                <a:lnTo>
                  <a:pt x="672602" y="704689"/>
                </a:lnTo>
                <a:lnTo>
                  <a:pt x="663081" y="701740"/>
                </a:lnTo>
                <a:lnTo>
                  <a:pt x="653106" y="698791"/>
                </a:lnTo>
                <a:lnTo>
                  <a:pt x="643132" y="696296"/>
                </a:lnTo>
                <a:lnTo>
                  <a:pt x="632930" y="694254"/>
                </a:lnTo>
                <a:lnTo>
                  <a:pt x="622276" y="691986"/>
                </a:lnTo>
                <a:lnTo>
                  <a:pt x="611848" y="690171"/>
                </a:lnTo>
                <a:lnTo>
                  <a:pt x="600740" y="688810"/>
                </a:lnTo>
                <a:lnTo>
                  <a:pt x="600740" y="654332"/>
                </a:lnTo>
                <a:lnTo>
                  <a:pt x="538626" y="654332"/>
                </a:lnTo>
                <a:close/>
                <a:moveTo>
                  <a:pt x="549280" y="371475"/>
                </a:moveTo>
                <a:lnTo>
                  <a:pt x="564015" y="371475"/>
                </a:lnTo>
                <a:lnTo>
                  <a:pt x="577844" y="371475"/>
                </a:lnTo>
                <a:lnTo>
                  <a:pt x="591219" y="371929"/>
                </a:lnTo>
                <a:lnTo>
                  <a:pt x="604594" y="372609"/>
                </a:lnTo>
                <a:lnTo>
                  <a:pt x="617515" y="373743"/>
                </a:lnTo>
                <a:lnTo>
                  <a:pt x="630210" y="375104"/>
                </a:lnTo>
                <a:lnTo>
                  <a:pt x="642905" y="376692"/>
                </a:lnTo>
                <a:lnTo>
                  <a:pt x="655373" y="378507"/>
                </a:lnTo>
                <a:lnTo>
                  <a:pt x="667388" y="380775"/>
                </a:lnTo>
                <a:lnTo>
                  <a:pt x="679403" y="383497"/>
                </a:lnTo>
                <a:lnTo>
                  <a:pt x="691191" y="386219"/>
                </a:lnTo>
                <a:lnTo>
                  <a:pt x="702752" y="389168"/>
                </a:lnTo>
                <a:lnTo>
                  <a:pt x="714314" y="392797"/>
                </a:lnTo>
                <a:lnTo>
                  <a:pt x="725422" y="396426"/>
                </a:lnTo>
                <a:lnTo>
                  <a:pt x="736530" y="400509"/>
                </a:lnTo>
                <a:lnTo>
                  <a:pt x="747184" y="405046"/>
                </a:lnTo>
                <a:lnTo>
                  <a:pt x="757839" y="409582"/>
                </a:lnTo>
                <a:lnTo>
                  <a:pt x="768267" y="414573"/>
                </a:lnTo>
                <a:lnTo>
                  <a:pt x="778468" y="420017"/>
                </a:lnTo>
                <a:lnTo>
                  <a:pt x="788669" y="425461"/>
                </a:lnTo>
                <a:lnTo>
                  <a:pt x="798644" y="431358"/>
                </a:lnTo>
                <a:lnTo>
                  <a:pt x="808392" y="437709"/>
                </a:lnTo>
                <a:lnTo>
                  <a:pt x="818140" y="444288"/>
                </a:lnTo>
                <a:lnTo>
                  <a:pt x="827434" y="451092"/>
                </a:lnTo>
                <a:lnTo>
                  <a:pt x="836729" y="458351"/>
                </a:lnTo>
                <a:lnTo>
                  <a:pt x="845796" y="466063"/>
                </a:lnTo>
                <a:lnTo>
                  <a:pt x="854864" y="473775"/>
                </a:lnTo>
                <a:lnTo>
                  <a:pt x="863705" y="481941"/>
                </a:lnTo>
                <a:lnTo>
                  <a:pt x="872319" y="490561"/>
                </a:lnTo>
                <a:lnTo>
                  <a:pt x="880934" y="499407"/>
                </a:lnTo>
                <a:lnTo>
                  <a:pt x="889095" y="508707"/>
                </a:lnTo>
                <a:lnTo>
                  <a:pt x="897483" y="518234"/>
                </a:lnTo>
                <a:lnTo>
                  <a:pt x="905417" y="527988"/>
                </a:lnTo>
                <a:lnTo>
                  <a:pt x="913351" y="538422"/>
                </a:lnTo>
                <a:lnTo>
                  <a:pt x="921512" y="548856"/>
                </a:lnTo>
                <a:lnTo>
                  <a:pt x="929220" y="559744"/>
                </a:lnTo>
                <a:lnTo>
                  <a:pt x="936701" y="571086"/>
                </a:lnTo>
                <a:lnTo>
                  <a:pt x="944182" y="582654"/>
                </a:lnTo>
                <a:lnTo>
                  <a:pt x="951436" y="594449"/>
                </a:lnTo>
                <a:lnTo>
                  <a:pt x="958690" y="606925"/>
                </a:lnTo>
                <a:lnTo>
                  <a:pt x="965944" y="619627"/>
                </a:lnTo>
                <a:lnTo>
                  <a:pt x="972745" y="632330"/>
                </a:lnTo>
                <a:lnTo>
                  <a:pt x="979546" y="645713"/>
                </a:lnTo>
                <a:lnTo>
                  <a:pt x="986347" y="659549"/>
                </a:lnTo>
                <a:lnTo>
                  <a:pt x="993148" y="673613"/>
                </a:lnTo>
                <a:lnTo>
                  <a:pt x="999722" y="687903"/>
                </a:lnTo>
                <a:lnTo>
                  <a:pt x="1006069" y="702647"/>
                </a:lnTo>
                <a:lnTo>
                  <a:pt x="1012643" y="717845"/>
                </a:lnTo>
                <a:lnTo>
                  <a:pt x="1018991" y="733269"/>
                </a:lnTo>
                <a:lnTo>
                  <a:pt x="1025111" y="748920"/>
                </a:lnTo>
                <a:lnTo>
                  <a:pt x="1031005" y="765252"/>
                </a:lnTo>
                <a:lnTo>
                  <a:pt x="1037126" y="781584"/>
                </a:lnTo>
                <a:lnTo>
                  <a:pt x="1043247" y="798823"/>
                </a:lnTo>
                <a:lnTo>
                  <a:pt x="1049141" y="816062"/>
                </a:lnTo>
                <a:lnTo>
                  <a:pt x="1054808" y="833528"/>
                </a:lnTo>
                <a:lnTo>
                  <a:pt x="1060476" y="851674"/>
                </a:lnTo>
                <a:lnTo>
                  <a:pt x="1066143" y="870048"/>
                </a:lnTo>
                <a:lnTo>
                  <a:pt x="1071810" y="888875"/>
                </a:lnTo>
                <a:lnTo>
                  <a:pt x="1077478" y="907928"/>
                </a:lnTo>
                <a:lnTo>
                  <a:pt x="1082692" y="927436"/>
                </a:lnTo>
                <a:lnTo>
                  <a:pt x="1088132" y="947624"/>
                </a:lnTo>
                <a:lnTo>
                  <a:pt x="1093573" y="967812"/>
                </a:lnTo>
                <a:lnTo>
                  <a:pt x="1098787" y="988453"/>
                </a:lnTo>
                <a:lnTo>
                  <a:pt x="1109215" y="1030870"/>
                </a:lnTo>
                <a:lnTo>
                  <a:pt x="1112615" y="1046522"/>
                </a:lnTo>
                <a:lnTo>
                  <a:pt x="1115789" y="1061946"/>
                </a:lnTo>
                <a:lnTo>
                  <a:pt x="1118056" y="1076917"/>
                </a:lnTo>
                <a:lnTo>
                  <a:pt x="1119870" y="1091888"/>
                </a:lnTo>
                <a:lnTo>
                  <a:pt x="1121456" y="1106405"/>
                </a:lnTo>
                <a:lnTo>
                  <a:pt x="1122136" y="1120922"/>
                </a:lnTo>
                <a:lnTo>
                  <a:pt x="1122363" y="1134985"/>
                </a:lnTo>
                <a:lnTo>
                  <a:pt x="1122136" y="1148822"/>
                </a:lnTo>
                <a:lnTo>
                  <a:pt x="1121456" y="1162659"/>
                </a:lnTo>
                <a:lnTo>
                  <a:pt x="1120096" y="1176042"/>
                </a:lnTo>
                <a:lnTo>
                  <a:pt x="1118509" y="1188971"/>
                </a:lnTo>
                <a:lnTo>
                  <a:pt x="1116469" y="1201900"/>
                </a:lnTo>
                <a:lnTo>
                  <a:pt x="1113749" y="1214603"/>
                </a:lnTo>
                <a:lnTo>
                  <a:pt x="1110575" y="1227078"/>
                </a:lnTo>
                <a:lnTo>
                  <a:pt x="1107175" y="1239100"/>
                </a:lnTo>
                <a:lnTo>
                  <a:pt x="1103321" y="1250896"/>
                </a:lnTo>
                <a:lnTo>
                  <a:pt x="1098787" y="1262464"/>
                </a:lnTo>
                <a:lnTo>
                  <a:pt x="1094026" y="1274032"/>
                </a:lnTo>
                <a:lnTo>
                  <a:pt x="1088812" y="1284920"/>
                </a:lnTo>
                <a:lnTo>
                  <a:pt x="1083145" y="1296035"/>
                </a:lnTo>
                <a:lnTo>
                  <a:pt x="1077251" y="1306469"/>
                </a:lnTo>
                <a:lnTo>
                  <a:pt x="1070904" y="1317130"/>
                </a:lnTo>
                <a:lnTo>
                  <a:pt x="1064103" y="1327110"/>
                </a:lnTo>
                <a:lnTo>
                  <a:pt x="1056849" y="1336864"/>
                </a:lnTo>
                <a:lnTo>
                  <a:pt x="1049368" y="1346845"/>
                </a:lnTo>
                <a:lnTo>
                  <a:pt x="1041660" y="1356145"/>
                </a:lnTo>
                <a:lnTo>
                  <a:pt x="1033499" y="1365218"/>
                </a:lnTo>
                <a:lnTo>
                  <a:pt x="1024658" y="1374064"/>
                </a:lnTo>
                <a:lnTo>
                  <a:pt x="1015817" y="1382911"/>
                </a:lnTo>
                <a:lnTo>
                  <a:pt x="1006749" y="1391303"/>
                </a:lnTo>
                <a:lnTo>
                  <a:pt x="997228" y="1399469"/>
                </a:lnTo>
                <a:lnTo>
                  <a:pt x="987253" y="1407408"/>
                </a:lnTo>
                <a:lnTo>
                  <a:pt x="977279" y="1415121"/>
                </a:lnTo>
                <a:lnTo>
                  <a:pt x="967078" y="1422606"/>
                </a:lnTo>
                <a:lnTo>
                  <a:pt x="956196" y="1429638"/>
                </a:lnTo>
                <a:lnTo>
                  <a:pt x="945315" y="1436669"/>
                </a:lnTo>
                <a:lnTo>
                  <a:pt x="934207" y="1443474"/>
                </a:lnTo>
                <a:lnTo>
                  <a:pt x="922872" y="1449826"/>
                </a:lnTo>
                <a:lnTo>
                  <a:pt x="911084" y="1455950"/>
                </a:lnTo>
                <a:lnTo>
                  <a:pt x="899296" y="1461848"/>
                </a:lnTo>
                <a:lnTo>
                  <a:pt x="887055" y="1467745"/>
                </a:lnTo>
                <a:lnTo>
                  <a:pt x="874586" y="1473189"/>
                </a:lnTo>
                <a:lnTo>
                  <a:pt x="862118" y="1478179"/>
                </a:lnTo>
                <a:lnTo>
                  <a:pt x="849197" y="1483396"/>
                </a:lnTo>
                <a:lnTo>
                  <a:pt x="836275" y="1488160"/>
                </a:lnTo>
                <a:lnTo>
                  <a:pt x="823127" y="1492470"/>
                </a:lnTo>
                <a:lnTo>
                  <a:pt x="809752" y="1496779"/>
                </a:lnTo>
                <a:lnTo>
                  <a:pt x="796377" y="1500862"/>
                </a:lnTo>
                <a:lnTo>
                  <a:pt x="782549" y="1504492"/>
                </a:lnTo>
                <a:lnTo>
                  <a:pt x="768720" y="1508348"/>
                </a:lnTo>
                <a:lnTo>
                  <a:pt x="754892" y="1511523"/>
                </a:lnTo>
                <a:lnTo>
                  <a:pt x="740610" y="1514472"/>
                </a:lnTo>
                <a:lnTo>
                  <a:pt x="726555" y="1517194"/>
                </a:lnTo>
                <a:lnTo>
                  <a:pt x="712047" y="1519689"/>
                </a:lnTo>
                <a:lnTo>
                  <a:pt x="697538" y="1521958"/>
                </a:lnTo>
                <a:lnTo>
                  <a:pt x="683030" y="1524226"/>
                </a:lnTo>
                <a:lnTo>
                  <a:pt x="668521" y="1526040"/>
                </a:lnTo>
                <a:lnTo>
                  <a:pt x="653786" y="1527401"/>
                </a:lnTo>
                <a:lnTo>
                  <a:pt x="638824" y="1528762"/>
                </a:lnTo>
                <a:lnTo>
                  <a:pt x="624089" y="1529897"/>
                </a:lnTo>
                <a:lnTo>
                  <a:pt x="609128" y="1530804"/>
                </a:lnTo>
                <a:lnTo>
                  <a:pt x="594166" y="1531484"/>
                </a:lnTo>
                <a:lnTo>
                  <a:pt x="579204" y="1531938"/>
                </a:lnTo>
                <a:lnTo>
                  <a:pt x="564015" y="1531938"/>
                </a:lnTo>
                <a:lnTo>
                  <a:pt x="549054" y="1531938"/>
                </a:lnTo>
                <a:lnTo>
                  <a:pt x="533865" y="1531484"/>
                </a:lnTo>
                <a:lnTo>
                  <a:pt x="518903" y="1530804"/>
                </a:lnTo>
                <a:lnTo>
                  <a:pt x="503941" y="1529670"/>
                </a:lnTo>
                <a:lnTo>
                  <a:pt x="488980" y="1528309"/>
                </a:lnTo>
                <a:lnTo>
                  <a:pt x="474018" y="1526948"/>
                </a:lnTo>
                <a:lnTo>
                  <a:pt x="459056" y="1525133"/>
                </a:lnTo>
                <a:lnTo>
                  <a:pt x="444321" y="1523319"/>
                </a:lnTo>
                <a:lnTo>
                  <a:pt x="429359" y="1520823"/>
                </a:lnTo>
                <a:lnTo>
                  <a:pt x="414851" y="1518328"/>
                </a:lnTo>
                <a:lnTo>
                  <a:pt x="400115" y="1515606"/>
                </a:lnTo>
                <a:lnTo>
                  <a:pt x="385607" y="1512204"/>
                </a:lnTo>
                <a:lnTo>
                  <a:pt x="371325" y="1509028"/>
                </a:lnTo>
                <a:lnTo>
                  <a:pt x="357044" y="1505172"/>
                </a:lnTo>
                <a:lnTo>
                  <a:pt x="342989" y="1501543"/>
                </a:lnTo>
                <a:lnTo>
                  <a:pt x="329160" y="1497233"/>
                </a:lnTo>
                <a:lnTo>
                  <a:pt x="315332" y="1492696"/>
                </a:lnTo>
                <a:lnTo>
                  <a:pt x="301730" y="1488160"/>
                </a:lnTo>
                <a:lnTo>
                  <a:pt x="288129" y="1483170"/>
                </a:lnTo>
                <a:lnTo>
                  <a:pt x="274754" y="1477952"/>
                </a:lnTo>
                <a:lnTo>
                  <a:pt x="261832" y="1472735"/>
                </a:lnTo>
                <a:lnTo>
                  <a:pt x="248910" y="1466838"/>
                </a:lnTo>
                <a:lnTo>
                  <a:pt x="235988" y="1460940"/>
                </a:lnTo>
                <a:lnTo>
                  <a:pt x="223520" y="1454816"/>
                </a:lnTo>
                <a:lnTo>
                  <a:pt x="211505" y="1448238"/>
                </a:lnTo>
                <a:lnTo>
                  <a:pt x="199264" y="1441660"/>
                </a:lnTo>
                <a:lnTo>
                  <a:pt x="187703" y="1434855"/>
                </a:lnTo>
                <a:lnTo>
                  <a:pt x="176141" y="1427596"/>
                </a:lnTo>
                <a:lnTo>
                  <a:pt x="164806" y="1420111"/>
                </a:lnTo>
                <a:lnTo>
                  <a:pt x="153925" y="1412399"/>
                </a:lnTo>
                <a:lnTo>
                  <a:pt x="143497" y="1404233"/>
                </a:lnTo>
                <a:lnTo>
                  <a:pt x="132843" y="1396067"/>
                </a:lnTo>
                <a:lnTo>
                  <a:pt x="122868" y="1387674"/>
                </a:lnTo>
                <a:lnTo>
                  <a:pt x="113120" y="1379055"/>
                </a:lnTo>
                <a:lnTo>
                  <a:pt x="103826" y="1370208"/>
                </a:lnTo>
                <a:lnTo>
                  <a:pt x="94758" y="1361135"/>
                </a:lnTo>
                <a:lnTo>
                  <a:pt x="86144" y="1351608"/>
                </a:lnTo>
                <a:lnTo>
                  <a:pt x="77756" y="1342081"/>
                </a:lnTo>
                <a:lnTo>
                  <a:pt x="69822" y="1332328"/>
                </a:lnTo>
                <a:lnTo>
                  <a:pt x="62341" y="1322120"/>
                </a:lnTo>
                <a:lnTo>
                  <a:pt x="55086" y="1311913"/>
                </a:lnTo>
                <a:lnTo>
                  <a:pt x="48286" y="1301479"/>
                </a:lnTo>
                <a:lnTo>
                  <a:pt x="41711" y="1290591"/>
                </a:lnTo>
                <a:lnTo>
                  <a:pt x="35817" y="1279703"/>
                </a:lnTo>
                <a:lnTo>
                  <a:pt x="30150" y="1268361"/>
                </a:lnTo>
                <a:lnTo>
                  <a:pt x="25163" y="1257020"/>
                </a:lnTo>
                <a:lnTo>
                  <a:pt x="20402" y="1245225"/>
                </a:lnTo>
                <a:lnTo>
                  <a:pt x="16095" y="1233203"/>
                </a:lnTo>
                <a:lnTo>
                  <a:pt x="12468" y="1221181"/>
                </a:lnTo>
                <a:lnTo>
                  <a:pt x="9068" y="1208932"/>
                </a:lnTo>
                <a:lnTo>
                  <a:pt x="6347" y="1196229"/>
                </a:lnTo>
                <a:lnTo>
                  <a:pt x="4080" y="1183527"/>
                </a:lnTo>
                <a:lnTo>
                  <a:pt x="2493" y="1170371"/>
                </a:lnTo>
                <a:lnTo>
                  <a:pt x="907" y="1157215"/>
                </a:lnTo>
                <a:lnTo>
                  <a:pt x="226" y="1143605"/>
                </a:lnTo>
                <a:lnTo>
                  <a:pt x="0" y="1129995"/>
                </a:lnTo>
                <a:lnTo>
                  <a:pt x="453" y="1116158"/>
                </a:lnTo>
                <a:lnTo>
                  <a:pt x="1133" y="1102095"/>
                </a:lnTo>
                <a:lnTo>
                  <a:pt x="2947" y="1087805"/>
                </a:lnTo>
                <a:lnTo>
                  <a:pt x="4760" y="1073288"/>
                </a:lnTo>
                <a:lnTo>
                  <a:pt x="7481" y="1058544"/>
                </a:lnTo>
                <a:lnTo>
                  <a:pt x="10654" y="1043573"/>
                </a:lnTo>
                <a:lnTo>
                  <a:pt x="14508" y="1028375"/>
                </a:lnTo>
                <a:lnTo>
                  <a:pt x="19042" y="1012951"/>
                </a:lnTo>
                <a:lnTo>
                  <a:pt x="29697" y="978473"/>
                </a:lnTo>
                <a:lnTo>
                  <a:pt x="40578" y="944448"/>
                </a:lnTo>
                <a:lnTo>
                  <a:pt x="51233" y="911104"/>
                </a:lnTo>
                <a:lnTo>
                  <a:pt x="62114" y="878667"/>
                </a:lnTo>
                <a:lnTo>
                  <a:pt x="73222" y="846684"/>
                </a:lnTo>
                <a:lnTo>
                  <a:pt x="84557" y="815608"/>
                </a:lnTo>
                <a:lnTo>
                  <a:pt x="95891" y="785213"/>
                </a:lnTo>
                <a:lnTo>
                  <a:pt x="101785" y="770469"/>
                </a:lnTo>
                <a:lnTo>
                  <a:pt x="107679" y="755725"/>
                </a:lnTo>
                <a:lnTo>
                  <a:pt x="113574" y="741435"/>
                </a:lnTo>
                <a:lnTo>
                  <a:pt x="119468" y="727145"/>
                </a:lnTo>
                <a:lnTo>
                  <a:pt x="125588" y="713081"/>
                </a:lnTo>
                <a:lnTo>
                  <a:pt x="131936" y="699245"/>
                </a:lnTo>
                <a:lnTo>
                  <a:pt x="138283" y="685635"/>
                </a:lnTo>
                <a:lnTo>
                  <a:pt x="144631" y="672479"/>
                </a:lnTo>
                <a:lnTo>
                  <a:pt x="151205" y="659322"/>
                </a:lnTo>
                <a:lnTo>
                  <a:pt x="157552" y="646393"/>
                </a:lnTo>
                <a:lnTo>
                  <a:pt x="164353" y="633691"/>
                </a:lnTo>
                <a:lnTo>
                  <a:pt x="171381" y="621669"/>
                </a:lnTo>
                <a:lnTo>
                  <a:pt x="178181" y="609420"/>
                </a:lnTo>
                <a:lnTo>
                  <a:pt x="185436" y="597625"/>
                </a:lnTo>
                <a:lnTo>
                  <a:pt x="192463" y="585830"/>
                </a:lnTo>
                <a:lnTo>
                  <a:pt x="199944" y="574488"/>
                </a:lnTo>
                <a:lnTo>
                  <a:pt x="207425" y="563600"/>
                </a:lnTo>
                <a:lnTo>
                  <a:pt x="215133" y="552712"/>
                </a:lnTo>
                <a:lnTo>
                  <a:pt x="222840" y="542051"/>
                </a:lnTo>
                <a:lnTo>
                  <a:pt x="230774" y="531844"/>
                </a:lnTo>
                <a:lnTo>
                  <a:pt x="238935" y="521863"/>
                </a:lnTo>
                <a:lnTo>
                  <a:pt x="247324" y="512110"/>
                </a:lnTo>
                <a:lnTo>
                  <a:pt x="255711" y="502810"/>
                </a:lnTo>
                <a:lnTo>
                  <a:pt x="264326" y="493736"/>
                </a:lnTo>
                <a:lnTo>
                  <a:pt x="272940" y="484663"/>
                </a:lnTo>
                <a:lnTo>
                  <a:pt x="282008" y="476271"/>
                </a:lnTo>
                <a:lnTo>
                  <a:pt x="291076" y="468105"/>
                </a:lnTo>
                <a:lnTo>
                  <a:pt x="300597" y="460166"/>
                </a:lnTo>
                <a:lnTo>
                  <a:pt x="310118" y="452453"/>
                </a:lnTo>
                <a:lnTo>
                  <a:pt x="319639" y="445195"/>
                </a:lnTo>
                <a:lnTo>
                  <a:pt x="329840" y="438163"/>
                </a:lnTo>
                <a:lnTo>
                  <a:pt x="339815" y="431585"/>
                </a:lnTo>
                <a:lnTo>
                  <a:pt x="350243" y="425234"/>
                </a:lnTo>
                <a:lnTo>
                  <a:pt x="360897" y="419336"/>
                </a:lnTo>
                <a:lnTo>
                  <a:pt x="371552" y="413665"/>
                </a:lnTo>
                <a:lnTo>
                  <a:pt x="382660" y="408222"/>
                </a:lnTo>
                <a:lnTo>
                  <a:pt x="393995" y="403231"/>
                </a:lnTo>
                <a:lnTo>
                  <a:pt x="405556" y="398695"/>
                </a:lnTo>
                <a:lnTo>
                  <a:pt x="417344" y="394385"/>
                </a:lnTo>
                <a:lnTo>
                  <a:pt x="429359" y="390529"/>
                </a:lnTo>
                <a:lnTo>
                  <a:pt x="441601" y="386899"/>
                </a:lnTo>
                <a:lnTo>
                  <a:pt x="454069" y="383724"/>
                </a:lnTo>
                <a:lnTo>
                  <a:pt x="466764" y="380775"/>
                </a:lnTo>
                <a:lnTo>
                  <a:pt x="479912" y="378280"/>
                </a:lnTo>
                <a:lnTo>
                  <a:pt x="493287" y="376238"/>
                </a:lnTo>
                <a:lnTo>
                  <a:pt x="506888" y="374424"/>
                </a:lnTo>
                <a:lnTo>
                  <a:pt x="520717" y="373063"/>
                </a:lnTo>
                <a:lnTo>
                  <a:pt x="534772" y="372156"/>
                </a:lnTo>
                <a:lnTo>
                  <a:pt x="549280" y="371475"/>
                </a:lnTo>
                <a:close/>
                <a:moveTo>
                  <a:pt x="455387" y="0"/>
                </a:moveTo>
                <a:lnTo>
                  <a:pt x="463542" y="227"/>
                </a:lnTo>
                <a:lnTo>
                  <a:pt x="471471" y="682"/>
                </a:lnTo>
                <a:lnTo>
                  <a:pt x="479174" y="1591"/>
                </a:lnTo>
                <a:lnTo>
                  <a:pt x="486423" y="2500"/>
                </a:lnTo>
                <a:lnTo>
                  <a:pt x="493446" y="3863"/>
                </a:lnTo>
                <a:lnTo>
                  <a:pt x="500242" y="5681"/>
                </a:lnTo>
                <a:lnTo>
                  <a:pt x="506812" y="7499"/>
                </a:lnTo>
                <a:lnTo>
                  <a:pt x="512702" y="9317"/>
                </a:lnTo>
                <a:lnTo>
                  <a:pt x="518592" y="11362"/>
                </a:lnTo>
                <a:lnTo>
                  <a:pt x="524256" y="13861"/>
                </a:lnTo>
                <a:lnTo>
                  <a:pt x="529466" y="16361"/>
                </a:lnTo>
                <a:lnTo>
                  <a:pt x="534450" y="18861"/>
                </a:lnTo>
                <a:lnTo>
                  <a:pt x="539207" y="21587"/>
                </a:lnTo>
                <a:lnTo>
                  <a:pt x="543738" y="24314"/>
                </a:lnTo>
                <a:lnTo>
                  <a:pt x="547816" y="27268"/>
                </a:lnTo>
                <a:lnTo>
                  <a:pt x="551894" y="29995"/>
                </a:lnTo>
                <a:lnTo>
                  <a:pt x="555292" y="32722"/>
                </a:lnTo>
                <a:lnTo>
                  <a:pt x="558916" y="35676"/>
                </a:lnTo>
                <a:lnTo>
                  <a:pt x="564807" y="40903"/>
                </a:lnTo>
                <a:lnTo>
                  <a:pt x="569790" y="45902"/>
                </a:lnTo>
                <a:lnTo>
                  <a:pt x="574095" y="50674"/>
                </a:lnTo>
                <a:lnTo>
                  <a:pt x="577040" y="54310"/>
                </a:lnTo>
                <a:lnTo>
                  <a:pt x="579079" y="57491"/>
                </a:lnTo>
                <a:lnTo>
                  <a:pt x="581118" y="59990"/>
                </a:lnTo>
                <a:lnTo>
                  <a:pt x="590406" y="51810"/>
                </a:lnTo>
                <a:lnTo>
                  <a:pt x="599467" y="44311"/>
                </a:lnTo>
                <a:lnTo>
                  <a:pt x="608076" y="37494"/>
                </a:lnTo>
                <a:lnTo>
                  <a:pt x="616685" y="31359"/>
                </a:lnTo>
                <a:lnTo>
                  <a:pt x="625293" y="25905"/>
                </a:lnTo>
                <a:lnTo>
                  <a:pt x="633449" y="21360"/>
                </a:lnTo>
                <a:lnTo>
                  <a:pt x="641151" y="17043"/>
                </a:lnTo>
                <a:lnTo>
                  <a:pt x="648854" y="13407"/>
                </a:lnTo>
                <a:lnTo>
                  <a:pt x="656103" y="10226"/>
                </a:lnTo>
                <a:lnTo>
                  <a:pt x="663126" y="7499"/>
                </a:lnTo>
                <a:lnTo>
                  <a:pt x="669922" y="5454"/>
                </a:lnTo>
                <a:lnTo>
                  <a:pt x="676492" y="3409"/>
                </a:lnTo>
                <a:lnTo>
                  <a:pt x="682608" y="2272"/>
                </a:lnTo>
                <a:lnTo>
                  <a:pt x="688498" y="1136"/>
                </a:lnTo>
                <a:lnTo>
                  <a:pt x="694162" y="454"/>
                </a:lnTo>
                <a:lnTo>
                  <a:pt x="699599" y="227"/>
                </a:lnTo>
                <a:lnTo>
                  <a:pt x="704583" y="0"/>
                </a:lnTo>
                <a:lnTo>
                  <a:pt x="709340" y="227"/>
                </a:lnTo>
                <a:lnTo>
                  <a:pt x="713871" y="454"/>
                </a:lnTo>
                <a:lnTo>
                  <a:pt x="717949" y="909"/>
                </a:lnTo>
                <a:lnTo>
                  <a:pt x="721800" y="1591"/>
                </a:lnTo>
                <a:lnTo>
                  <a:pt x="725198" y="2272"/>
                </a:lnTo>
                <a:lnTo>
                  <a:pt x="728596" y="3181"/>
                </a:lnTo>
                <a:lnTo>
                  <a:pt x="731315" y="3863"/>
                </a:lnTo>
                <a:lnTo>
                  <a:pt x="736299" y="5908"/>
                </a:lnTo>
                <a:lnTo>
                  <a:pt x="739697" y="7499"/>
                </a:lnTo>
                <a:lnTo>
                  <a:pt x="742415" y="8862"/>
                </a:lnTo>
                <a:lnTo>
                  <a:pt x="746720" y="13180"/>
                </a:lnTo>
                <a:lnTo>
                  <a:pt x="751024" y="17497"/>
                </a:lnTo>
                <a:lnTo>
                  <a:pt x="754875" y="22269"/>
                </a:lnTo>
                <a:lnTo>
                  <a:pt x="758726" y="27496"/>
                </a:lnTo>
                <a:lnTo>
                  <a:pt x="762124" y="32495"/>
                </a:lnTo>
                <a:lnTo>
                  <a:pt x="765523" y="37949"/>
                </a:lnTo>
                <a:lnTo>
                  <a:pt x="768694" y="43629"/>
                </a:lnTo>
                <a:lnTo>
                  <a:pt x="771639" y="49310"/>
                </a:lnTo>
                <a:lnTo>
                  <a:pt x="774584" y="54764"/>
                </a:lnTo>
                <a:lnTo>
                  <a:pt x="777076" y="60672"/>
                </a:lnTo>
                <a:lnTo>
                  <a:pt x="779342" y="66808"/>
                </a:lnTo>
                <a:lnTo>
                  <a:pt x="781834" y="72716"/>
                </a:lnTo>
                <a:lnTo>
                  <a:pt x="785911" y="84305"/>
                </a:lnTo>
                <a:lnTo>
                  <a:pt x="789536" y="95894"/>
                </a:lnTo>
                <a:lnTo>
                  <a:pt x="792481" y="106801"/>
                </a:lnTo>
                <a:lnTo>
                  <a:pt x="794973" y="117254"/>
                </a:lnTo>
                <a:lnTo>
                  <a:pt x="796785" y="126571"/>
                </a:lnTo>
                <a:lnTo>
                  <a:pt x="798371" y="134524"/>
                </a:lnTo>
                <a:lnTo>
                  <a:pt x="800183" y="146568"/>
                </a:lnTo>
                <a:lnTo>
                  <a:pt x="800636" y="150658"/>
                </a:lnTo>
                <a:lnTo>
                  <a:pt x="805847" y="149294"/>
                </a:lnTo>
                <a:lnTo>
                  <a:pt x="810831" y="147931"/>
                </a:lnTo>
                <a:lnTo>
                  <a:pt x="815362" y="146340"/>
                </a:lnTo>
                <a:lnTo>
                  <a:pt x="820119" y="144522"/>
                </a:lnTo>
                <a:lnTo>
                  <a:pt x="824197" y="142705"/>
                </a:lnTo>
                <a:lnTo>
                  <a:pt x="828275" y="140887"/>
                </a:lnTo>
                <a:lnTo>
                  <a:pt x="832352" y="139069"/>
                </a:lnTo>
                <a:lnTo>
                  <a:pt x="835750" y="136796"/>
                </a:lnTo>
                <a:lnTo>
                  <a:pt x="839375" y="134751"/>
                </a:lnTo>
                <a:lnTo>
                  <a:pt x="842547" y="132706"/>
                </a:lnTo>
                <a:lnTo>
                  <a:pt x="848663" y="128389"/>
                </a:lnTo>
                <a:lnTo>
                  <a:pt x="853647" y="124071"/>
                </a:lnTo>
                <a:lnTo>
                  <a:pt x="858405" y="119754"/>
                </a:lnTo>
                <a:lnTo>
                  <a:pt x="862482" y="115663"/>
                </a:lnTo>
                <a:lnTo>
                  <a:pt x="865654" y="111800"/>
                </a:lnTo>
                <a:lnTo>
                  <a:pt x="868372" y="108392"/>
                </a:lnTo>
                <a:lnTo>
                  <a:pt x="870638" y="105211"/>
                </a:lnTo>
                <a:lnTo>
                  <a:pt x="873130" y="100439"/>
                </a:lnTo>
                <a:lnTo>
                  <a:pt x="874036" y="98848"/>
                </a:lnTo>
                <a:lnTo>
                  <a:pt x="875395" y="106347"/>
                </a:lnTo>
                <a:lnTo>
                  <a:pt x="876755" y="113846"/>
                </a:lnTo>
                <a:lnTo>
                  <a:pt x="877434" y="121117"/>
                </a:lnTo>
                <a:lnTo>
                  <a:pt x="877887" y="128389"/>
                </a:lnTo>
                <a:lnTo>
                  <a:pt x="877887" y="135433"/>
                </a:lnTo>
                <a:lnTo>
                  <a:pt x="877434" y="142250"/>
                </a:lnTo>
                <a:lnTo>
                  <a:pt x="876755" y="149067"/>
                </a:lnTo>
                <a:lnTo>
                  <a:pt x="875622" y="155884"/>
                </a:lnTo>
                <a:lnTo>
                  <a:pt x="874263" y="162474"/>
                </a:lnTo>
                <a:lnTo>
                  <a:pt x="872903" y="168837"/>
                </a:lnTo>
                <a:lnTo>
                  <a:pt x="870864" y="175199"/>
                </a:lnTo>
                <a:lnTo>
                  <a:pt x="868599" y="181335"/>
                </a:lnTo>
                <a:lnTo>
                  <a:pt x="866334" y="187243"/>
                </a:lnTo>
                <a:lnTo>
                  <a:pt x="863615" y="193378"/>
                </a:lnTo>
                <a:lnTo>
                  <a:pt x="860670" y="199287"/>
                </a:lnTo>
                <a:lnTo>
                  <a:pt x="857725" y="204967"/>
                </a:lnTo>
                <a:lnTo>
                  <a:pt x="854327" y="210421"/>
                </a:lnTo>
                <a:lnTo>
                  <a:pt x="850702" y="215875"/>
                </a:lnTo>
                <a:lnTo>
                  <a:pt x="847078" y="221328"/>
                </a:lnTo>
                <a:lnTo>
                  <a:pt x="843000" y="226328"/>
                </a:lnTo>
                <a:lnTo>
                  <a:pt x="838922" y="231554"/>
                </a:lnTo>
                <a:lnTo>
                  <a:pt x="834844" y="236553"/>
                </a:lnTo>
                <a:lnTo>
                  <a:pt x="830313" y="241325"/>
                </a:lnTo>
                <a:lnTo>
                  <a:pt x="826009" y="246097"/>
                </a:lnTo>
                <a:lnTo>
                  <a:pt x="821252" y="250869"/>
                </a:lnTo>
                <a:lnTo>
                  <a:pt x="816494" y="255187"/>
                </a:lnTo>
                <a:lnTo>
                  <a:pt x="811737" y="259731"/>
                </a:lnTo>
                <a:lnTo>
                  <a:pt x="806753" y="264049"/>
                </a:lnTo>
                <a:lnTo>
                  <a:pt x="796785" y="272229"/>
                </a:lnTo>
                <a:lnTo>
                  <a:pt x="786364" y="279955"/>
                </a:lnTo>
                <a:lnTo>
                  <a:pt x="776170" y="287227"/>
                </a:lnTo>
                <a:lnTo>
                  <a:pt x="765749" y="294044"/>
                </a:lnTo>
                <a:lnTo>
                  <a:pt x="755328" y="300180"/>
                </a:lnTo>
                <a:lnTo>
                  <a:pt x="745360" y="305860"/>
                </a:lnTo>
                <a:lnTo>
                  <a:pt x="735619" y="311314"/>
                </a:lnTo>
                <a:lnTo>
                  <a:pt x="725878" y="316313"/>
                </a:lnTo>
                <a:lnTo>
                  <a:pt x="717043" y="320631"/>
                </a:lnTo>
                <a:lnTo>
                  <a:pt x="708661" y="324721"/>
                </a:lnTo>
                <a:lnTo>
                  <a:pt x="700732" y="327902"/>
                </a:lnTo>
                <a:lnTo>
                  <a:pt x="693709" y="331084"/>
                </a:lnTo>
                <a:lnTo>
                  <a:pt x="681929" y="335628"/>
                </a:lnTo>
                <a:lnTo>
                  <a:pt x="674453" y="338583"/>
                </a:lnTo>
                <a:lnTo>
                  <a:pt x="671961" y="339492"/>
                </a:lnTo>
                <a:lnTo>
                  <a:pt x="658142" y="336083"/>
                </a:lnTo>
                <a:lnTo>
                  <a:pt x="644776" y="333583"/>
                </a:lnTo>
                <a:lnTo>
                  <a:pt x="632089" y="331311"/>
                </a:lnTo>
                <a:lnTo>
                  <a:pt x="619630" y="329266"/>
                </a:lnTo>
                <a:lnTo>
                  <a:pt x="607623" y="327675"/>
                </a:lnTo>
                <a:lnTo>
                  <a:pt x="596069" y="326539"/>
                </a:lnTo>
                <a:lnTo>
                  <a:pt x="584969" y="325630"/>
                </a:lnTo>
                <a:lnTo>
                  <a:pt x="574548" y="324948"/>
                </a:lnTo>
                <a:lnTo>
                  <a:pt x="564127" y="324494"/>
                </a:lnTo>
                <a:lnTo>
                  <a:pt x="554612" y="324494"/>
                </a:lnTo>
                <a:lnTo>
                  <a:pt x="545324" y="324494"/>
                </a:lnTo>
                <a:lnTo>
                  <a:pt x="536715" y="324948"/>
                </a:lnTo>
                <a:lnTo>
                  <a:pt x="528333" y="325403"/>
                </a:lnTo>
                <a:lnTo>
                  <a:pt x="520178" y="326085"/>
                </a:lnTo>
                <a:lnTo>
                  <a:pt x="512702" y="326766"/>
                </a:lnTo>
                <a:lnTo>
                  <a:pt x="505679" y="327675"/>
                </a:lnTo>
                <a:lnTo>
                  <a:pt x="499109" y="328811"/>
                </a:lnTo>
                <a:lnTo>
                  <a:pt x="492993" y="329948"/>
                </a:lnTo>
                <a:lnTo>
                  <a:pt x="487329" y="331311"/>
                </a:lnTo>
                <a:lnTo>
                  <a:pt x="481892" y="332447"/>
                </a:lnTo>
                <a:lnTo>
                  <a:pt x="472604" y="334947"/>
                </a:lnTo>
                <a:lnTo>
                  <a:pt x="465128" y="337219"/>
                </a:lnTo>
                <a:lnTo>
                  <a:pt x="459012" y="339719"/>
                </a:lnTo>
                <a:lnTo>
                  <a:pt x="454934" y="341309"/>
                </a:lnTo>
                <a:lnTo>
                  <a:pt x="451536" y="342900"/>
                </a:lnTo>
                <a:lnTo>
                  <a:pt x="445646" y="337219"/>
                </a:lnTo>
                <a:lnTo>
                  <a:pt x="439529" y="331311"/>
                </a:lnTo>
                <a:lnTo>
                  <a:pt x="425710" y="318813"/>
                </a:lnTo>
                <a:lnTo>
                  <a:pt x="410532" y="305860"/>
                </a:lnTo>
                <a:lnTo>
                  <a:pt x="394221" y="292454"/>
                </a:lnTo>
                <a:lnTo>
                  <a:pt x="377456" y="279274"/>
                </a:lnTo>
                <a:lnTo>
                  <a:pt x="360239" y="266094"/>
                </a:lnTo>
                <a:lnTo>
                  <a:pt x="343249" y="252914"/>
                </a:lnTo>
                <a:lnTo>
                  <a:pt x="326258" y="240416"/>
                </a:lnTo>
                <a:lnTo>
                  <a:pt x="295222" y="217693"/>
                </a:lnTo>
                <a:lnTo>
                  <a:pt x="269849" y="199514"/>
                </a:lnTo>
                <a:lnTo>
                  <a:pt x="252405" y="187243"/>
                </a:lnTo>
                <a:lnTo>
                  <a:pt x="246062" y="183153"/>
                </a:lnTo>
                <a:lnTo>
                  <a:pt x="251726" y="176563"/>
                </a:lnTo>
                <a:lnTo>
                  <a:pt x="257616" y="170655"/>
                </a:lnTo>
                <a:lnTo>
                  <a:pt x="263506" y="165428"/>
                </a:lnTo>
                <a:lnTo>
                  <a:pt x="269623" y="160656"/>
                </a:lnTo>
                <a:lnTo>
                  <a:pt x="275286" y="156339"/>
                </a:lnTo>
                <a:lnTo>
                  <a:pt x="281629" y="152476"/>
                </a:lnTo>
                <a:lnTo>
                  <a:pt x="287746" y="149294"/>
                </a:lnTo>
                <a:lnTo>
                  <a:pt x="293863" y="146568"/>
                </a:lnTo>
                <a:lnTo>
                  <a:pt x="299979" y="144068"/>
                </a:lnTo>
                <a:lnTo>
                  <a:pt x="306096" y="142023"/>
                </a:lnTo>
                <a:lnTo>
                  <a:pt x="311986" y="140432"/>
                </a:lnTo>
                <a:lnTo>
                  <a:pt x="317876" y="139069"/>
                </a:lnTo>
                <a:lnTo>
                  <a:pt x="323766" y="138160"/>
                </a:lnTo>
                <a:lnTo>
                  <a:pt x="329656" y="137024"/>
                </a:lnTo>
                <a:lnTo>
                  <a:pt x="335093" y="136569"/>
                </a:lnTo>
                <a:lnTo>
                  <a:pt x="340530" y="136342"/>
                </a:lnTo>
                <a:lnTo>
                  <a:pt x="345967" y="136342"/>
                </a:lnTo>
                <a:lnTo>
                  <a:pt x="350951" y="136569"/>
                </a:lnTo>
                <a:lnTo>
                  <a:pt x="355708" y="136796"/>
                </a:lnTo>
                <a:lnTo>
                  <a:pt x="360466" y="137251"/>
                </a:lnTo>
                <a:lnTo>
                  <a:pt x="368848" y="138614"/>
                </a:lnTo>
                <a:lnTo>
                  <a:pt x="376097" y="139978"/>
                </a:lnTo>
                <a:lnTo>
                  <a:pt x="382214" y="141341"/>
                </a:lnTo>
                <a:lnTo>
                  <a:pt x="386518" y="142705"/>
                </a:lnTo>
                <a:lnTo>
                  <a:pt x="390369" y="143841"/>
                </a:lnTo>
                <a:lnTo>
                  <a:pt x="389916" y="135888"/>
                </a:lnTo>
                <a:lnTo>
                  <a:pt x="389916" y="127934"/>
                </a:lnTo>
                <a:lnTo>
                  <a:pt x="390369" y="120208"/>
                </a:lnTo>
                <a:lnTo>
                  <a:pt x="391049" y="112482"/>
                </a:lnTo>
                <a:lnTo>
                  <a:pt x="392182" y="105211"/>
                </a:lnTo>
                <a:lnTo>
                  <a:pt x="393767" y="98166"/>
                </a:lnTo>
                <a:lnTo>
                  <a:pt x="395580" y="91122"/>
                </a:lnTo>
                <a:lnTo>
                  <a:pt x="397619" y="84305"/>
                </a:lnTo>
                <a:lnTo>
                  <a:pt x="399884" y="77942"/>
                </a:lnTo>
                <a:lnTo>
                  <a:pt x="402376" y="71807"/>
                </a:lnTo>
                <a:lnTo>
                  <a:pt x="405095" y="65671"/>
                </a:lnTo>
                <a:lnTo>
                  <a:pt x="407813" y="59763"/>
                </a:lnTo>
                <a:lnTo>
                  <a:pt x="410985" y="54310"/>
                </a:lnTo>
                <a:lnTo>
                  <a:pt x="413930" y="49083"/>
                </a:lnTo>
                <a:lnTo>
                  <a:pt x="417101" y="43857"/>
                </a:lnTo>
                <a:lnTo>
                  <a:pt x="420273" y="39085"/>
                </a:lnTo>
                <a:lnTo>
                  <a:pt x="423444" y="34540"/>
                </a:lnTo>
                <a:lnTo>
                  <a:pt x="426616" y="30222"/>
                </a:lnTo>
                <a:lnTo>
                  <a:pt x="432959" y="22496"/>
                </a:lnTo>
                <a:lnTo>
                  <a:pt x="438849" y="15679"/>
                </a:lnTo>
                <a:lnTo>
                  <a:pt x="444060" y="10226"/>
                </a:lnTo>
                <a:lnTo>
                  <a:pt x="448817" y="5908"/>
                </a:lnTo>
                <a:lnTo>
                  <a:pt x="452215" y="2500"/>
                </a:lnTo>
                <a:lnTo>
                  <a:pt x="45538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508" name="KSO_Shape"/>
          <p:cNvSpPr>
            <a:spLocks noChangeAspect="1" noChangeArrowheads="1"/>
          </p:cNvSpPr>
          <p:nvPr/>
        </p:nvSpPr>
        <p:spPr bwMode="auto">
          <a:xfrm>
            <a:off x="7582501" y="3294063"/>
            <a:ext cx="399998" cy="539750"/>
          </a:xfrm>
          <a:custGeom>
            <a:avLst/>
            <a:gdLst>
              <a:gd name="T0" fmla="*/ 17789 w 1125538"/>
              <a:gd name="T1" fmla="*/ 23239 h 1516063"/>
              <a:gd name="T2" fmla="*/ 17949 w 1125538"/>
              <a:gd name="T3" fmla="*/ 23385 h 1516063"/>
              <a:gd name="T4" fmla="*/ 17937 w 1125538"/>
              <a:gd name="T5" fmla="*/ 24206 h 1516063"/>
              <a:gd name="T6" fmla="*/ 17757 w 1125538"/>
              <a:gd name="T7" fmla="*/ 24338 h 1516063"/>
              <a:gd name="T8" fmla="*/ 239 w 1125538"/>
              <a:gd name="T9" fmla="*/ 24346 h 1516063"/>
              <a:gd name="T10" fmla="*/ 43 w 1125538"/>
              <a:gd name="T11" fmla="*/ 24228 h 1516063"/>
              <a:gd name="T12" fmla="*/ 7 w 1125538"/>
              <a:gd name="T13" fmla="*/ 23407 h 1516063"/>
              <a:gd name="T14" fmla="*/ 148 w 1125538"/>
              <a:gd name="T15" fmla="*/ 23249 h 1516063"/>
              <a:gd name="T16" fmla="*/ 3234 w 1125538"/>
              <a:gd name="T17" fmla="*/ 17270 h 1516063"/>
              <a:gd name="T18" fmla="*/ 3486 w 1125538"/>
              <a:gd name="T19" fmla="*/ 17365 h 1516063"/>
              <a:gd name="T20" fmla="*/ 3572 w 1125538"/>
              <a:gd name="T21" fmla="*/ 22130 h 1516063"/>
              <a:gd name="T22" fmla="*/ 3461 w 1125538"/>
              <a:gd name="T23" fmla="*/ 22316 h 1516063"/>
              <a:gd name="T24" fmla="*/ 3194 w 1125538"/>
              <a:gd name="T25" fmla="*/ 22393 h 1516063"/>
              <a:gd name="T26" fmla="*/ 137 w 1125538"/>
              <a:gd name="T27" fmla="*/ 22335 h 1516063"/>
              <a:gd name="T28" fmla="*/ 4 w 1125538"/>
              <a:gd name="T29" fmla="*/ 22156 h 1516063"/>
              <a:gd name="T30" fmla="*/ 69 w 1125538"/>
              <a:gd name="T31" fmla="*/ 17383 h 1516063"/>
              <a:gd name="T32" fmla="*/ 302 w 1125538"/>
              <a:gd name="T33" fmla="*/ 17274 h 1516063"/>
              <a:gd name="T34" fmla="*/ 7893 w 1125538"/>
              <a:gd name="T35" fmla="*/ 14556 h 1516063"/>
              <a:gd name="T36" fmla="*/ 8114 w 1125538"/>
              <a:gd name="T37" fmla="*/ 14752 h 1516063"/>
              <a:gd name="T38" fmla="*/ 8151 w 1125538"/>
              <a:gd name="T39" fmla="*/ 22069 h 1516063"/>
              <a:gd name="T40" fmla="*/ 7995 w 1125538"/>
              <a:gd name="T41" fmla="*/ 22324 h 1516063"/>
              <a:gd name="T42" fmla="*/ 4902 w 1125538"/>
              <a:gd name="T43" fmla="*/ 22389 h 1516063"/>
              <a:gd name="T44" fmla="*/ 4648 w 1125538"/>
              <a:gd name="T45" fmla="*/ 22244 h 1516063"/>
              <a:gd name="T46" fmla="*/ 4561 w 1125538"/>
              <a:gd name="T47" fmla="*/ 14945 h 1516063"/>
              <a:gd name="T48" fmla="*/ 4669 w 1125538"/>
              <a:gd name="T49" fmla="*/ 14657 h 1516063"/>
              <a:gd name="T50" fmla="*/ 9800 w 1125538"/>
              <a:gd name="T51" fmla="*/ 12115 h 1516063"/>
              <a:gd name="T52" fmla="*/ 12889 w 1125538"/>
              <a:gd name="T53" fmla="*/ 12187 h 1516063"/>
              <a:gd name="T54" fmla="*/ 12997 w 1125538"/>
              <a:gd name="T55" fmla="*/ 12482 h 1516063"/>
              <a:gd name="T56" fmla="*/ 12911 w 1125538"/>
              <a:gd name="T57" fmla="*/ 22298 h 1516063"/>
              <a:gd name="T58" fmla="*/ 12622 w 1125538"/>
              <a:gd name="T59" fmla="*/ 22393 h 1516063"/>
              <a:gd name="T60" fmla="*/ 9537 w 1125538"/>
              <a:gd name="T61" fmla="*/ 22320 h 1516063"/>
              <a:gd name="T62" fmla="*/ 9425 w 1125538"/>
              <a:gd name="T63" fmla="*/ 22025 h 1516063"/>
              <a:gd name="T64" fmla="*/ 9511 w 1125538"/>
              <a:gd name="T65" fmla="*/ 12209 h 1516063"/>
              <a:gd name="T66" fmla="*/ 9800 w 1125538"/>
              <a:gd name="T67" fmla="*/ 12115 h 1516063"/>
              <a:gd name="T68" fmla="*/ 17829 w 1125538"/>
              <a:gd name="T69" fmla="*/ 6012 h 1516063"/>
              <a:gd name="T70" fmla="*/ 17963 w 1125538"/>
              <a:gd name="T71" fmla="*/ 6354 h 1516063"/>
              <a:gd name="T72" fmla="*/ 17902 w 1125538"/>
              <a:gd name="T73" fmla="*/ 22229 h 1516063"/>
              <a:gd name="T74" fmla="*/ 17667 w 1125538"/>
              <a:gd name="T75" fmla="*/ 22342 h 1516063"/>
              <a:gd name="T76" fmla="*/ 14528 w 1125538"/>
              <a:gd name="T77" fmla="*/ 22305 h 1516063"/>
              <a:gd name="T78" fmla="*/ 14394 w 1125538"/>
              <a:gd name="T79" fmla="*/ 21959 h 1516063"/>
              <a:gd name="T80" fmla="*/ 14452 w 1125538"/>
              <a:gd name="T81" fmla="*/ 6081 h 1516063"/>
              <a:gd name="T82" fmla="*/ 14690 w 1125538"/>
              <a:gd name="T83" fmla="*/ 5972 h 1516063"/>
              <a:gd name="T84" fmla="*/ 13914 w 1125538"/>
              <a:gd name="T85" fmla="*/ 4018 h 1516063"/>
              <a:gd name="T86" fmla="*/ 13313 w 1125538"/>
              <a:gd name="T87" fmla="*/ 5930 h 1516063"/>
              <a:gd name="T88" fmla="*/ 12530 w 1125538"/>
              <a:gd name="T89" fmla="*/ 7569 h 1516063"/>
              <a:gd name="T90" fmla="*/ 11596 w 1125538"/>
              <a:gd name="T91" fmla="*/ 8950 h 1516063"/>
              <a:gd name="T92" fmla="*/ 10542 w 1125538"/>
              <a:gd name="T93" fmla="*/ 10104 h 1516063"/>
              <a:gd name="T94" fmla="*/ 9404 w 1125538"/>
              <a:gd name="T95" fmla="*/ 11044 h 1516063"/>
              <a:gd name="T96" fmla="*/ 8209 w 1125538"/>
              <a:gd name="T97" fmla="*/ 11791 h 1516063"/>
              <a:gd name="T98" fmla="*/ 6687 w 1125538"/>
              <a:gd name="T99" fmla="*/ 12490 h 1516063"/>
              <a:gd name="T100" fmla="*/ 4329 w 1125538"/>
              <a:gd name="T101" fmla="*/ 13164 h 1516063"/>
              <a:gd name="T102" fmla="*/ 2289 w 1125538"/>
              <a:gd name="T103" fmla="*/ 13430 h 1516063"/>
              <a:gd name="T104" fmla="*/ 471 w 1125538"/>
              <a:gd name="T105" fmla="*/ 13444 h 1516063"/>
              <a:gd name="T106" fmla="*/ 1561 w 1125538"/>
              <a:gd name="T107" fmla="*/ 13233 h 1516063"/>
              <a:gd name="T108" fmla="*/ 3256 w 1125538"/>
              <a:gd name="T109" fmla="*/ 12869 h 1516063"/>
              <a:gd name="T110" fmla="*/ 4782 w 1125538"/>
              <a:gd name="T111" fmla="*/ 12385 h 1516063"/>
              <a:gd name="T112" fmla="*/ 6459 w 1125538"/>
              <a:gd name="T113" fmla="*/ 11645 h 1516063"/>
              <a:gd name="T114" fmla="*/ 8661 w 1125538"/>
              <a:gd name="T115" fmla="*/ 10217 h 1516063"/>
              <a:gd name="T116" fmla="*/ 10339 w 1125538"/>
              <a:gd name="T117" fmla="*/ 8600 h 1516063"/>
              <a:gd name="T118" fmla="*/ 11556 w 1125538"/>
              <a:gd name="T119" fmla="*/ 6935 h 1516063"/>
              <a:gd name="T120" fmla="*/ 12389 w 1125538"/>
              <a:gd name="T121" fmla="*/ 5355 h 1516063"/>
              <a:gd name="T122" fmla="*/ 12994 w 1125538"/>
              <a:gd name="T123" fmla="*/ 3686 h 1516063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125538" h="1516063">
                <a:moveTo>
                  <a:pt x="19039" y="1444625"/>
                </a:moveTo>
                <a:lnTo>
                  <a:pt x="21305" y="1444625"/>
                </a:lnTo>
                <a:lnTo>
                  <a:pt x="1104460" y="1444625"/>
                </a:lnTo>
                <a:lnTo>
                  <a:pt x="1106726" y="1444625"/>
                </a:lnTo>
                <a:lnTo>
                  <a:pt x="1108766" y="1444853"/>
                </a:lnTo>
                <a:lnTo>
                  <a:pt x="1110806" y="1445310"/>
                </a:lnTo>
                <a:lnTo>
                  <a:pt x="1112619" y="1445766"/>
                </a:lnTo>
                <a:lnTo>
                  <a:pt x="1114659" y="1446451"/>
                </a:lnTo>
                <a:lnTo>
                  <a:pt x="1116472" y="1447136"/>
                </a:lnTo>
                <a:lnTo>
                  <a:pt x="1118059" y="1448277"/>
                </a:lnTo>
                <a:lnTo>
                  <a:pt x="1119419" y="1449190"/>
                </a:lnTo>
                <a:lnTo>
                  <a:pt x="1120779" y="1450331"/>
                </a:lnTo>
                <a:lnTo>
                  <a:pt x="1122138" y="1451472"/>
                </a:lnTo>
                <a:lnTo>
                  <a:pt x="1123272" y="1452614"/>
                </a:lnTo>
                <a:lnTo>
                  <a:pt x="1123952" y="1453983"/>
                </a:lnTo>
                <a:lnTo>
                  <a:pt x="1124632" y="1455581"/>
                </a:lnTo>
                <a:lnTo>
                  <a:pt x="1125312" y="1456950"/>
                </a:lnTo>
                <a:lnTo>
                  <a:pt x="1125538" y="1458319"/>
                </a:lnTo>
                <a:lnTo>
                  <a:pt x="1125538" y="1459917"/>
                </a:lnTo>
                <a:lnTo>
                  <a:pt x="1125538" y="1500771"/>
                </a:lnTo>
                <a:lnTo>
                  <a:pt x="1125538" y="1502369"/>
                </a:lnTo>
                <a:lnTo>
                  <a:pt x="1125312" y="1503967"/>
                </a:lnTo>
                <a:lnTo>
                  <a:pt x="1124632" y="1505336"/>
                </a:lnTo>
                <a:lnTo>
                  <a:pt x="1123952" y="1506706"/>
                </a:lnTo>
                <a:lnTo>
                  <a:pt x="1123272" y="1508075"/>
                </a:lnTo>
                <a:lnTo>
                  <a:pt x="1122138" y="1509444"/>
                </a:lnTo>
                <a:lnTo>
                  <a:pt x="1120779" y="1510586"/>
                </a:lnTo>
                <a:lnTo>
                  <a:pt x="1119419" y="1511499"/>
                </a:lnTo>
                <a:lnTo>
                  <a:pt x="1118059" y="1512640"/>
                </a:lnTo>
                <a:lnTo>
                  <a:pt x="1116472" y="1513324"/>
                </a:lnTo>
                <a:lnTo>
                  <a:pt x="1114659" y="1514237"/>
                </a:lnTo>
                <a:lnTo>
                  <a:pt x="1112619" y="1514922"/>
                </a:lnTo>
                <a:lnTo>
                  <a:pt x="1110806" y="1515379"/>
                </a:lnTo>
                <a:lnTo>
                  <a:pt x="1108766" y="1515835"/>
                </a:lnTo>
                <a:lnTo>
                  <a:pt x="1106726" y="1516063"/>
                </a:lnTo>
                <a:lnTo>
                  <a:pt x="1104460" y="1516063"/>
                </a:lnTo>
                <a:lnTo>
                  <a:pt x="21305" y="1516063"/>
                </a:lnTo>
                <a:lnTo>
                  <a:pt x="19039" y="1516063"/>
                </a:lnTo>
                <a:lnTo>
                  <a:pt x="16772" y="1515835"/>
                </a:lnTo>
                <a:lnTo>
                  <a:pt x="14959" y="1515379"/>
                </a:lnTo>
                <a:lnTo>
                  <a:pt x="12919" y="1514922"/>
                </a:lnTo>
                <a:lnTo>
                  <a:pt x="11333" y="1514237"/>
                </a:lnTo>
                <a:lnTo>
                  <a:pt x="9292" y="1513324"/>
                </a:lnTo>
                <a:lnTo>
                  <a:pt x="7706" y="1512640"/>
                </a:lnTo>
                <a:lnTo>
                  <a:pt x="6346" y="1511499"/>
                </a:lnTo>
                <a:lnTo>
                  <a:pt x="4986" y="1510586"/>
                </a:lnTo>
                <a:lnTo>
                  <a:pt x="3853" y="1509444"/>
                </a:lnTo>
                <a:lnTo>
                  <a:pt x="2720" y="1508075"/>
                </a:lnTo>
                <a:lnTo>
                  <a:pt x="1586" y="1506706"/>
                </a:lnTo>
                <a:lnTo>
                  <a:pt x="906" y="1505336"/>
                </a:lnTo>
                <a:lnTo>
                  <a:pt x="453" y="1503967"/>
                </a:lnTo>
                <a:lnTo>
                  <a:pt x="226" y="1502369"/>
                </a:lnTo>
                <a:lnTo>
                  <a:pt x="0" y="1500771"/>
                </a:lnTo>
                <a:lnTo>
                  <a:pt x="0" y="1459917"/>
                </a:lnTo>
                <a:lnTo>
                  <a:pt x="226" y="1458319"/>
                </a:lnTo>
                <a:lnTo>
                  <a:pt x="453" y="1456950"/>
                </a:lnTo>
                <a:lnTo>
                  <a:pt x="906" y="1455581"/>
                </a:lnTo>
                <a:lnTo>
                  <a:pt x="1586" y="1453983"/>
                </a:lnTo>
                <a:lnTo>
                  <a:pt x="2720" y="1452614"/>
                </a:lnTo>
                <a:lnTo>
                  <a:pt x="3853" y="1451472"/>
                </a:lnTo>
                <a:lnTo>
                  <a:pt x="4986" y="1450331"/>
                </a:lnTo>
                <a:lnTo>
                  <a:pt x="6346" y="1449190"/>
                </a:lnTo>
                <a:lnTo>
                  <a:pt x="7706" y="1448277"/>
                </a:lnTo>
                <a:lnTo>
                  <a:pt x="9292" y="1447136"/>
                </a:lnTo>
                <a:lnTo>
                  <a:pt x="11333" y="1446451"/>
                </a:lnTo>
                <a:lnTo>
                  <a:pt x="12919" y="1445766"/>
                </a:lnTo>
                <a:lnTo>
                  <a:pt x="14959" y="1445310"/>
                </a:lnTo>
                <a:lnTo>
                  <a:pt x="16772" y="1444853"/>
                </a:lnTo>
                <a:lnTo>
                  <a:pt x="19039" y="1444625"/>
                </a:lnTo>
                <a:close/>
                <a:moveTo>
                  <a:pt x="23693" y="1074737"/>
                </a:moveTo>
                <a:lnTo>
                  <a:pt x="200146" y="1074737"/>
                </a:lnTo>
                <a:lnTo>
                  <a:pt x="202628" y="1074964"/>
                </a:lnTo>
                <a:lnTo>
                  <a:pt x="204884" y="1075191"/>
                </a:lnTo>
                <a:lnTo>
                  <a:pt x="207141" y="1075419"/>
                </a:lnTo>
                <a:lnTo>
                  <a:pt x="209397" y="1076100"/>
                </a:lnTo>
                <a:lnTo>
                  <a:pt x="211428" y="1076781"/>
                </a:lnTo>
                <a:lnTo>
                  <a:pt x="213233" y="1077690"/>
                </a:lnTo>
                <a:lnTo>
                  <a:pt x="215038" y="1078598"/>
                </a:lnTo>
                <a:lnTo>
                  <a:pt x="216843" y="1079734"/>
                </a:lnTo>
                <a:lnTo>
                  <a:pt x="218423" y="1080869"/>
                </a:lnTo>
                <a:lnTo>
                  <a:pt x="219551" y="1082005"/>
                </a:lnTo>
                <a:lnTo>
                  <a:pt x="220905" y="1083367"/>
                </a:lnTo>
                <a:lnTo>
                  <a:pt x="221807" y="1084957"/>
                </a:lnTo>
                <a:lnTo>
                  <a:pt x="222484" y="1086547"/>
                </a:lnTo>
                <a:lnTo>
                  <a:pt x="223161" y="1087910"/>
                </a:lnTo>
                <a:lnTo>
                  <a:pt x="223387" y="1089499"/>
                </a:lnTo>
                <a:lnTo>
                  <a:pt x="223838" y="1091316"/>
                </a:lnTo>
                <a:lnTo>
                  <a:pt x="223838" y="1377473"/>
                </a:lnTo>
                <a:lnTo>
                  <a:pt x="223387" y="1379063"/>
                </a:lnTo>
                <a:lnTo>
                  <a:pt x="223161" y="1380653"/>
                </a:lnTo>
                <a:lnTo>
                  <a:pt x="222484" y="1382470"/>
                </a:lnTo>
                <a:lnTo>
                  <a:pt x="221807" y="1383832"/>
                </a:lnTo>
                <a:lnTo>
                  <a:pt x="220905" y="1385195"/>
                </a:lnTo>
                <a:lnTo>
                  <a:pt x="219551" y="1386558"/>
                </a:lnTo>
                <a:lnTo>
                  <a:pt x="218423" y="1387693"/>
                </a:lnTo>
                <a:lnTo>
                  <a:pt x="216843" y="1389056"/>
                </a:lnTo>
                <a:lnTo>
                  <a:pt x="215038" y="1390191"/>
                </a:lnTo>
                <a:lnTo>
                  <a:pt x="213233" y="1391100"/>
                </a:lnTo>
                <a:lnTo>
                  <a:pt x="211428" y="1392008"/>
                </a:lnTo>
                <a:lnTo>
                  <a:pt x="209397" y="1392690"/>
                </a:lnTo>
                <a:lnTo>
                  <a:pt x="207141" y="1393144"/>
                </a:lnTo>
                <a:lnTo>
                  <a:pt x="204884" y="1393598"/>
                </a:lnTo>
                <a:lnTo>
                  <a:pt x="202628" y="1393825"/>
                </a:lnTo>
                <a:lnTo>
                  <a:pt x="200146" y="1393825"/>
                </a:lnTo>
                <a:lnTo>
                  <a:pt x="23693" y="1393825"/>
                </a:lnTo>
                <a:lnTo>
                  <a:pt x="21211" y="1393825"/>
                </a:lnTo>
                <a:lnTo>
                  <a:pt x="18954" y="1393598"/>
                </a:lnTo>
                <a:lnTo>
                  <a:pt x="16472" y="1393144"/>
                </a:lnTo>
                <a:lnTo>
                  <a:pt x="14441" y="1392690"/>
                </a:lnTo>
                <a:lnTo>
                  <a:pt x="12411" y="1392008"/>
                </a:lnTo>
                <a:lnTo>
                  <a:pt x="10605" y="1391100"/>
                </a:lnTo>
                <a:lnTo>
                  <a:pt x="8574" y="1390191"/>
                </a:lnTo>
                <a:lnTo>
                  <a:pt x="6995" y="1389056"/>
                </a:lnTo>
                <a:lnTo>
                  <a:pt x="5415" y="1387693"/>
                </a:lnTo>
                <a:lnTo>
                  <a:pt x="4287" y="1386558"/>
                </a:lnTo>
                <a:lnTo>
                  <a:pt x="3159" y="1385195"/>
                </a:lnTo>
                <a:lnTo>
                  <a:pt x="1805" y="1383832"/>
                </a:lnTo>
                <a:lnTo>
                  <a:pt x="1128" y="1382470"/>
                </a:lnTo>
                <a:lnTo>
                  <a:pt x="451" y="1380653"/>
                </a:lnTo>
                <a:lnTo>
                  <a:pt x="225" y="1379063"/>
                </a:lnTo>
                <a:lnTo>
                  <a:pt x="0" y="1377473"/>
                </a:lnTo>
                <a:lnTo>
                  <a:pt x="0" y="1091316"/>
                </a:lnTo>
                <a:lnTo>
                  <a:pt x="225" y="1089499"/>
                </a:lnTo>
                <a:lnTo>
                  <a:pt x="451" y="1087910"/>
                </a:lnTo>
                <a:lnTo>
                  <a:pt x="1128" y="1086547"/>
                </a:lnTo>
                <a:lnTo>
                  <a:pt x="1805" y="1084957"/>
                </a:lnTo>
                <a:lnTo>
                  <a:pt x="3159" y="1083367"/>
                </a:lnTo>
                <a:lnTo>
                  <a:pt x="4287" y="1082005"/>
                </a:lnTo>
                <a:lnTo>
                  <a:pt x="5415" y="1080869"/>
                </a:lnTo>
                <a:lnTo>
                  <a:pt x="6995" y="1079734"/>
                </a:lnTo>
                <a:lnTo>
                  <a:pt x="8574" y="1078598"/>
                </a:lnTo>
                <a:lnTo>
                  <a:pt x="10605" y="1077690"/>
                </a:lnTo>
                <a:lnTo>
                  <a:pt x="12411" y="1076781"/>
                </a:lnTo>
                <a:lnTo>
                  <a:pt x="14441" y="1076100"/>
                </a:lnTo>
                <a:lnTo>
                  <a:pt x="16472" y="1075419"/>
                </a:lnTo>
                <a:lnTo>
                  <a:pt x="18954" y="1075191"/>
                </a:lnTo>
                <a:lnTo>
                  <a:pt x="21211" y="1074964"/>
                </a:lnTo>
                <a:lnTo>
                  <a:pt x="23693" y="1074737"/>
                </a:lnTo>
                <a:close/>
                <a:moveTo>
                  <a:pt x="307154" y="904875"/>
                </a:moveTo>
                <a:lnTo>
                  <a:pt x="309431" y="904875"/>
                </a:lnTo>
                <a:lnTo>
                  <a:pt x="487494" y="904875"/>
                </a:lnTo>
                <a:lnTo>
                  <a:pt x="489771" y="904875"/>
                </a:lnTo>
                <a:lnTo>
                  <a:pt x="492276" y="905328"/>
                </a:lnTo>
                <a:lnTo>
                  <a:pt x="494553" y="906007"/>
                </a:lnTo>
                <a:lnTo>
                  <a:pt x="496602" y="906685"/>
                </a:lnTo>
                <a:lnTo>
                  <a:pt x="498652" y="908043"/>
                </a:lnTo>
                <a:lnTo>
                  <a:pt x="500929" y="909174"/>
                </a:lnTo>
                <a:lnTo>
                  <a:pt x="502523" y="910758"/>
                </a:lnTo>
                <a:lnTo>
                  <a:pt x="504344" y="912342"/>
                </a:lnTo>
                <a:lnTo>
                  <a:pt x="505710" y="913926"/>
                </a:lnTo>
                <a:lnTo>
                  <a:pt x="507304" y="916188"/>
                </a:lnTo>
                <a:lnTo>
                  <a:pt x="508443" y="918225"/>
                </a:lnTo>
                <a:lnTo>
                  <a:pt x="509354" y="920261"/>
                </a:lnTo>
                <a:lnTo>
                  <a:pt x="510264" y="922750"/>
                </a:lnTo>
                <a:lnTo>
                  <a:pt x="510720" y="925012"/>
                </a:lnTo>
                <a:lnTo>
                  <a:pt x="511175" y="927501"/>
                </a:lnTo>
                <a:lnTo>
                  <a:pt x="511175" y="930216"/>
                </a:lnTo>
                <a:lnTo>
                  <a:pt x="511175" y="1368484"/>
                </a:lnTo>
                <a:lnTo>
                  <a:pt x="511175" y="1370973"/>
                </a:lnTo>
                <a:lnTo>
                  <a:pt x="510720" y="1373688"/>
                </a:lnTo>
                <a:lnTo>
                  <a:pt x="510264" y="1376177"/>
                </a:lnTo>
                <a:lnTo>
                  <a:pt x="509354" y="1378439"/>
                </a:lnTo>
                <a:lnTo>
                  <a:pt x="508443" y="1380702"/>
                </a:lnTo>
                <a:lnTo>
                  <a:pt x="507304" y="1382738"/>
                </a:lnTo>
                <a:lnTo>
                  <a:pt x="505710" y="1384549"/>
                </a:lnTo>
                <a:lnTo>
                  <a:pt x="504344" y="1386359"/>
                </a:lnTo>
                <a:lnTo>
                  <a:pt x="502523" y="1388169"/>
                </a:lnTo>
                <a:lnTo>
                  <a:pt x="500929" y="1389526"/>
                </a:lnTo>
                <a:lnTo>
                  <a:pt x="498652" y="1390884"/>
                </a:lnTo>
                <a:lnTo>
                  <a:pt x="496602" y="1391789"/>
                </a:lnTo>
                <a:lnTo>
                  <a:pt x="494553" y="1392694"/>
                </a:lnTo>
                <a:lnTo>
                  <a:pt x="492276" y="1393373"/>
                </a:lnTo>
                <a:lnTo>
                  <a:pt x="489771" y="1393599"/>
                </a:lnTo>
                <a:lnTo>
                  <a:pt x="487494" y="1393825"/>
                </a:lnTo>
                <a:lnTo>
                  <a:pt x="309431" y="1393825"/>
                </a:lnTo>
                <a:lnTo>
                  <a:pt x="307154" y="1393599"/>
                </a:lnTo>
                <a:lnTo>
                  <a:pt x="304422" y="1393373"/>
                </a:lnTo>
                <a:lnTo>
                  <a:pt x="302372" y="1392694"/>
                </a:lnTo>
                <a:lnTo>
                  <a:pt x="300323" y="1391789"/>
                </a:lnTo>
                <a:lnTo>
                  <a:pt x="298274" y="1390884"/>
                </a:lnTo>
                <a:lnTo>
                  <a:pt x="295997" y="1389526"/>
                </a:lnTo>
                <a:lnTo>
                  <a:pt x="294403" y="1388169"/>
                </a:lnTo>
                <a:lnTo>
                  <a:pt x="292581" y="1386359"/>
                </a:lnTo>
                <a:lnTo>
                  <a:pt x="291215" y="1384549"/>
                </a:lnTo>
                <a:lnTo>
                  <a:pt x="289621" y="1382738"/>
                </a:lnTo>
                <a:lnTo>
                  <a:pt x="288483" y="1380702"/>
                </a:lnTo>
                <a:lnTo>
                  <a:pt x="287572" y="1378439"/>
                </a:lnTo>
                <a:lnTo>
                  <a:pt x="286661" y="1376177"/>
                </a:lnTo>
                <a:lnTo>
                  <a:pt x="286206" y="1373688"/>
                </a:lnTo>
                <a:lnTo>
                  <a:pt x="285750" y="1370973"/>
                </a:lnTo>
                <a:lnTo>
                  <a:pt x="285750" y="1368484"/>
                </a:lnTo>
                <a:lnTo>
                  <a:pt x="285750" y="930216"/>
                </a:lnTo>
                <a:lnTo>
                  <a:pt x="285750" y="927501"/>
                </a:lnTo>
                <a:lnTo>
                  <a:pt x="286206" y="925012"/>
                </a:lnTo>
                <a:lnTo>
                  <a:pt x="286661" y="922750"/>
                </a:lnTo>
                <a:lnTo>
                  <a:pt x="287572" y="920261"/>
                </a:lnTo>
                <a:lnTo>
                  <a:pt x="288483" y="918225"/>
                </a:lnTo>
                <a:lnTo>
                  <a:pt x="289621" y="916188"/>
                </a:lnTo>
                <a:lnTo>
                  <a:pt x="291215" y="913926"/>
                </a:lnTo>
                <a:lnTo>
                  <a:pt x="292581" y="912342"/>
                </a:lnTo>
                <a:lnTo>
                  <a:pt x="294403" y="910758"/>
                </a:lnTo>
                <a:lnTo>
                  <a:pt x="295997" y="909174"/>
                </a:lnTo>
                <a:lnTo>
                  <a:pt x="298274" y="908043"/>
                </a:lnTo>
                <a:lnTo>
                  <a:pt x="300323" y="906685"/>
                </a:lnTo>
                <a:lnTo>
                  <a:pt x="302372" y="906007"/>
                </a:lnTo>
                <a:lnTo>
                  <a:pt x="304422" y="905328"/>
                </a:lnTo>
                <a:lnTo>
                  <a:pt x="307154" y="904875"/>
                </a:lnTo>
                <a:close/>
                <a:moveTo>
                  <a:pt x="614065" y="754062"/>
                </a:moveTo>
                <a:lnTo>
                  <a:pt x="790874" y="754062"/>
                </a:lnTo>
                <a:lnTo>
                  <a:pt x="795848" y="754289"/>
                </a:lnTo>
                <a:lnTo>
                  <a:pt x="797883" y="754516"/>
                </a:lnTo>
                <a:lnTo>
                  <a:pt x="800144" y="754969"/>
                </a:lnTo>
                <a:lnTo>
                  <a:pt x="802179" y="755650"/>
                </a:lnTo>
                <a:lnTo>
                  <a:pt x="804214" y="756330"/>
                </a:lnTo>
                <a:lnTo>
                  <a:pt x="806023" y="757237"/>
                </a:lnTo>
                <a:lnTo>
                  <a:pt x="807605" y="758598"/>
                </a:lnTo>
                <a:lnTo>
                  <a:pt x="808962" y="759959"/>
                </a:lnTo>
                <a:lnTo>
                  <a:pt x="810545" y="761546"/>
                </a:lnTo>
                <a:lnTo>
                  <a:pt x="811675" y="763360"/>
                </a:lnTo>
                <a:lnTo>
                  <a:pt x="812579" y="765855"/>
                </a:lnTo>
                <a:lnTo>
                  <a:pt x="813484" y="768123"/>
                </a:lnTo>
                <a:lnTo>
                  <a:pt x="813936" y="770618"/>
                </a:lnTo>
                <a:lnTo>
                  <a:pt x="814388" y="773793"/>
                </a:lnTo>
                <a:lnTo>
                  <a:pt x="814388" y="776968"/>
                </a:lnTo>
                <a:lnTo>
                  <a:pt x="814388" y="1370920"/>
                </a:lnTo>
                <a:lnTo>
                  <a:pt x="814388" y="1374322"/>
                </a:lnTo>
                <a:lnTo>
                  <a:pt x="813936" y="1377043"/>
                </a:lnTo>
                <a:lnTo>
                  <a:pt x="813484" y="1379764"/>
                </a:lnTo>
                <a:lnTo>
                  <a:pt x="812579" y="1382259"/>
                </a:lnTo>
                <a:lnTo>
                  <a:pt x="811675" y="1384300"/>
                </a:lnTo>
                <a:lnTo>
                  <a:pt x="810545" y="1386114"/>
                </a:lnTo>
                <a:lnTo>
                  <a:pt x="808962" y="1387929"/>
                </a:lnTo>
                <a:lnTo>
                  <a:pt x="807605" y="1389290"/>
                </a:lnTo>
                <a:lnTo>
                  <a:pt x="806023" y="1390423"/>
                </a:lnTo>
                <a:lnTo>
                  <a:pt x="804214" y="1391331"/>
                </a:lnTo>
                <a:lnTo>
                  <a:pt x="802179" y="1392238"/>
                </a:lnTo>
                <a:lnTo>
                  <a:pt x="800144" y="1392691"/>
                </a:lnTo>
                <a:lnTo>
                  <a:pt x="797883" y="1393145"/>
                </a:lnTo>
                <a:lnTo>
                  <a:pt x="795848" y="1393598"/>
                </a:lnTo>
                <a:lnTo>
                  <a:pt x="790874" y="1393825"/>
                </a:lnTo>
                <a:lnTo>
                  <a:pt x="614065" y="1393825"/>
                </a:lnTo>
                <a:lnTo>
                  <a:pt x="609316" y="1393598"/>
                </a:lnTo>
                <a:lnTo>
                  <a:pt x="607055" y="1393145"/>
                </a:lnTo>
                <a:lnTo>
                  <a:pt x="605021" y="1392691"/>
                </a:lnTo>
                <a:lnTo>
                  <a:pt x="602760" y="1392238"/>
                </a:lnTo>
                <a:lnTo>
                  <a:pt x="600951" y="1391331"/>
                </a:lnTo>
                <a:lnTo>
                  <a:pt x="599142" y="1390423"/>
                </a:lnTo>
                <a:lnTo>
                  <a:pt x="597559" y="1389290"/>
                </a:lnTo>
                <a:lnTo>
                  <a:pt x="595977" y="1387929"/>
                </a:lnTo>
                <a:lnTo>
                  <a:pt x="594394" y="1386114"/>
                </a:lnTo>
                <a:lnTo>
                  <a:pt x="593263" y="1384300"/>
                </a:lnTo>
                <a:lnTo>
                  <a:pt x="592359" y="1382259"/>
                </a:lnTo>
                <a:lnTo>
                  <a:pt x="591681" y="1379764"/>
                </a:lnTo>
                <a:lnTo>
                  <a:pt x="591002" y="1377043"/>
                </a:lnTo>
                <a:lnTo>
                  <a:pt x="590776" y="1374322"/>
                </a:lnTo>
                <a:lnTo>
                  <a:pt x="590550" y="1370920"/>
                </a:lnTo>
                <a:lnTo>
                  <a:pt x="590550" y="776968"/>
                </a:lnTo>
                <a:lnTo>
                  <a:pt x="590776" y="773793"/>
                </a:lnTo>
                <a:lnTo>
                  <a:pt x="591002" y="770618"/>
                </a:lnTo>
                <a:lnTo>
                  <a:pt x="591681" y="768123"/>
                </a:lnTo>
                <a:lnTo>
                  <a:pt x="592359" y="765855"/>
                </a:lnTo>
                <a:lnTo>
                  <a:pt x="593263" y="763360"/>
                </a:lnTo>
                <a:lnTo>
                  <a:pt x="594394" y="761546"/>
                </a:lnTo>
                <a:lnTo>
                  <a:pt x="595977" y="759959"/>
                </a:lnTo>
                <a:lnTo>
                  <a:pt x="597559" y="758598"/>
                </a:lnTo>
                <a:lnTo>
                  <a:pt x="599142" y="757237"/>
                </a:lnTo>
                <a:lnTo>
                  <a:pt x="600951" y="756330"/>
                </a:lnTo>
                <a:lnTo>
                  <a:pt x="602760" y="755650"/>
                </a:lnTo>
                <a:lnTo>
                  <a:pt x="605021" y="754969"/>
                </a:lnTo>
                <a:lnTo>
                  <a:pt x="607055" y="754516"/>
                </a:lnTo>
                <a:lnTo>
                  <a:pt x="609316" y="754289"/>
                </a:lnTo>
                <a:lnTo>
                  <a:pt x="614065" y="754062"/>
                </a:lnTo>
                <a:close/>
                <a:moveTo>
                  <a:pt x="925215" y="371475"/>
                </a:moveTo>
                <a:lnTo>
                  <a:pt x="1102024" y="371475"/>
                </a:lnTo>
                <a:lnTo>
                  <a:pt x="1106998" y="371702"/>
                </a:lnTo>
                <a:lnTo>
                  <a:pt x="1109033" y="371702"/>
                </a:lnTo>
                <a:lnTo>
                  <a:pt x="1111294" y="371929"/>
                </a:lnTo>
                <a:lnTo>
                  <a:pt x="1113329" y="372383"/>
                </a:lnTo>
                <a:lnTo>
                  <a:pt x="1115364" y="373290"/>
                </a:lnTo>
                <a:lnTo>
                  <a:pt x="1117173" y="374198"/>
                </a:lnTo>
                <a:lnTo>
                  <a:pt x="1118755" y="375332"/>
                </a:lnTo>
                <a:lnTo>
                  <a:pt x="1120112" y="376694"/>
                </a:lnTo>
                <a:lnTo>
                  <a:pt x="1121695" y="378509"/>
                </a:lnTo>
                <a:lnTo>
                  <a:pt x="1122825" y="381004"/>
                </a:lnTo>
                <a:lnTo>
                  <a:pt x="1123729" y="383727"/>
                </a:lnTo>
                <a:lnTo>
                  <a:pt x="1124634" y="387130"/>
                </a:lnTo>
                <a:lnTo>
                  <a:pt x="1125086" y="390987"/>
                </a:lnTo>
                <a:lnTo>
                  <a:pt x="1125538" y="395525"/>
                </a:lnTo>
                <a:lnTo>
                  <a:pt x="1125538" y="400517"/>
                </a:lnTo>
                <a:lnTo>
                  <a:pt x="1125538" y="1361609"/>
                </a:lnTo>
                <a:lnTo>
                  <a:pt x="1125538" y="1366827"/>
                </a:lnTo>
                <a:lnTo>
                  <a:pt x="1125086" y="1371138"/>
                </a:lnTo>
                <a:lnTo>
                  <a:pt x="1124634" y="1375222"/>
                </a:lnTo>
                <a:lnTo>
                  <a:pt x="1123729" y="1378398"/>
                </a:lnTo>
                <a:lnTo>
                  <a:pt x="1122825" y="1381348"/>
                </a:lnTo>
                <a:lnTo>
                  <a:pt x="1121695" y="1383617"/>
                </a:lnTo>
                <a:lnTo>
                  <a:pt x="1120112" y="1385432"/>
                </a:lnTo>
                <a:lnTo>
                  <a:pt x="1118755" y="1387020"/>
                </a:lnTo>
                <a:lnTo>
                  <a:pt x="1117173" y="1388381"/>
                </a:lnTo>
                <a:lnTo>
                  <a:pt x="1115364" y="1389289"/>
                </a:lnTo>
                <a:lnTo>
                  <a:pt x="1113329" y="1389743"/>
                </a:lnTo>
                <a:lnTo>
                  <a:pt x="1111294" y="1390196"/>
                </a:lnTo>
                <a:lnTo>
                  <a:pt x="1109033" y="1390423"/>
                </a:lnTo>
                <a:lnTo>
                  <a:pt x="1106998" y="1390650"/>
                </a:lnTo>
                <a:lnTo>
                  <a:pt x="1102024" y="1390650"/>
                </a:lnTo>
                <a:lnTo>
                  <a:pt x="925215" y="1390650"/>
                </a:lnTo>
                <a:lnTo>
                  <a:pt x="920466" y="1390650"/>
                </a:lnTo>
                <a:lnTo>
                  <a:pt x="918205" y="1390423"/>
                </a:lnTo>
                <a:lnTo>
                  <a:pt x="916171" y="1390196"/>
                </a:lnTo>
                <a:lnTo>
                  <a:pt x="913910" y="1389743"/>
                </a:lnTo>
                <a:lnTo>
                  <a:pt x="912101" y="1389289"/>
                </a:lnTo>
                <a:lnTo>
                  <a:pt x="910292" y="1388381"/>
                </a:lnTo>
                <a:lnTo>
                  <a:pt x="908709" y="1387020"/>
                </a:lnTo>
                <a:lnTo>
                  <a:pt x="907127" y="1385432"/>
                </a:lnTo>
                <a:lnTo>
                  <a:pt x="905544" y="1383617"/>
                </a:lnTo>
                <a:lnTo>
                  <a:pt x="904413" y="1381348"/>
                </a:lnTo>
                <a:lnTo>
                  <a:pt x="903509" y="1378398"/>
                </a:lnTo>
                <a:lnTo>
                  <a:pt x="902831" y="1375222"/>
                </a:lnTo>
                <a:lnTo>
                  <a:pt x="902152" y="1371138"/>
                </a:lnTo>
                <a:lnTo>
                  <a:pt x="901926" y="1366827"/>
                </a:lnTo>
                <a:lnTo>
                  <a:pt x="901700" y="1361609"/>
                </a:lnTo>
                <a:lnTo>
                  <a:pt x="901700" y="400517"/>
                </a:lnTo>
                <a:lnTo>
                  <a:pt x="901926" y="395525"/>
                </a:lnTo>
                <a:lnTo>
                  <a:pt x="902152" y="390987"/>
                </a:lnTo>
                <a:lnTo>
                  <a:pt x="902831" y="387130"/>
                </a:lnTo>
                <a:lnTo>
                  <a:pt x="903509" y="383727"/>
                </a:lnTo>
                <a:lnTo>
                  <a:pt x="904413" y="381004"/>
                </a:lnTo>
                <a:lnTo>
                  <a:pt x="905544" y="378509"/>
                </a:lnTo>
                <a:lnTo>
                  <a:pt x="907127" y="376694"/>
                </a:lnTo>
                <a:lnTo>
                  <a:pt x="908709" y="375332"/>
                </a:lnTo>
                <a:lnTo>
                  <a:pt x="910292" y="374198"/>
                </a:lnTo>
                <a:lnTo>
                  <a:pt x="912101" y="373290"/>
                </a:lnTo>
                <a:lnTo>
                  <a:pt x="913910" y="372383"/>
                </a:lnTo>
                <a:lnTo>
                  <a:pt x="916171" y="371929"/>
                </a:lnTo>
                <a:lnTo>
                  <a:pt x="918205" y="371702"/>
                </a:lnTo>
                <a:lnTo>
                  <a:pt x="920466" y="371702"/>
                </a:lnTo>
                <a:lnTo>
                  <a:pt x="925215" y="371475"/>
                </a:lnTo>
                <a:close/>
                <a:moveTo>
                  <a:pt x="866187" y="0"/>
                </a:moveTo>
                <a:lnTo>
                  <a:pt x="1014412" y="183647"/>
                </a:lnTo>
                <a:lnTo>
                  <a:pt x="885708" y="183647"/>
                </a:lnTo>
                <a:lnTo>
                  <a:pt x="882530" y="200651"/>
                </a:lnTo>
                <a:lnTo>
                  <a:pt x="879126" y="217202"/>
                </a:lnTo>
                <a:lnTo>
                  <a:pt x="875494" y="233980"/>
                </a:lnTo>
                <a:lnTo>
                  <a:pt x="871862" y="250077"/>
                </a:lnTo>
                <a:lnTo>
                  <a:pt x="867776" y="265948"/>
                </a:lnTo>
                <a:lnTo>
                  <a:pt x="863690" y="281365"/>
                </a:lnTo>
                <a:lnTo>
                  <a:pt x="859150" y="296782"/>
                </a:lnTo>
                <a:lnTo>
                  <a:pt x="854384" y="311746"/>
                </a:lnTo>
                <a:lnTo>
                  <a:pt x="849844" y="326483"/>
                </a:lnTo>
                <a:lnTo>
                  <a:pt x="844623" y="340994"/>
                </a:lnTo>
                <a:lnTo>
                  <a:pt x="839402" y="355051"/>
                </a:lnTo>
                <a:lnTo>
                  <a:pt x="834181" y="369107"/>
                </a:lnTo>
                <a:lnTo>
                  <a:pt x="828734" y="382711"/>
                </a:lnTo>
                <a:lnTo>
                  <a:pt x="822832" y="396088"/>
                </a:lnTo>
                <a:lnTo>
                  <a:pt x="816930" y="409238"/>
                </a:lnTo>
                <a:lnTo>
                  <a:pt x="811028" y="422161"/>
                </a:lnTo>
                <a:lnTo>
                  <a:pt x="804900" y="434857"/>
                </a:lnTo>
                <a:lnTo>
                  <a:pt x="798317" y="446874"/>
                </a:lnTo>
                <a:lnTo>
                  <a:pt x="791734" y="459117"/>
                </a:lnTo>
                <a:lnTo>
                  <a:pt x="785151" y="471133"/>
                </a:lnTo>
                <a:lnTo>
                  <a:pt x="778342" y="482470"/>
                </a:lnTo>
                <a:lnTo>
                  <a:pt x="771305" y="494033"/>
                </a:lnTo>
                <a:lnTo>
                  <a:pt x="764041" y="505142"/>
                </a:lnTo>
                <a:lnTo>
                  <a:pt x="756777" y="516025"/>
                </a:lnTo>
                <a:lnTo>
                  <a:pt x="749514" y="526681"/>
                </a:lnTo>
                <a:lnTo>
                  <a:pt x="742023" y="537110"/>
                </a:lnTo>
                <a:lnTo>
                  <a:pt x="734305" y="547313"/>
                </a:lnTo>
                <a:lnTo>
                  <a:pt x="726588" y="557062"/>
                </a:lnTo>
                <a:lnTo>
                  <a:pt x="718643" y="567038"/>
                </a:lnTo>
                <a:lnTo>
                  <a:pt x="710698" y="576334"/>
                </a:lnTo>
                <a:lnTo>
                  <a:pt x="702754" y="585629"/>
                </a:lnTo>
                <a:lnTo>
                  <a:pt x="694582" y="594698"/>
                </a:lnTo>
                <a:lnTo>
                  <a:pt x="686183" y="603767"/>
                </a:lnTo>
                <a:lnTo>
                  <a:pt x="677785" y="612156"/>
                </a:lnTo>
                <a:lnTo>
                  <a:pt x="669159" y="620545"/>
                </a:lnTo>
                <a:lnTo>
                  <a:pt x="660533" y="628934"/>
                </a:lnTo>
                <a:lnTo>
                  <a:pt x="651908" y="636869"/>
                </a:lnTo>
                <a:lnTo>
                  <a:pt x="643282" y="644578"/>
                </a:lnTo>
                <a:lnTo>
                  <a:pt x="634429" y="652286"/>
                </a:lnTo>
                <a:lnTo>
                  <a:pt x="625577" y="659541"/>
                </a:lnTo>
                <a:lnTo>
                  <a:pt x="616497" y="666797"/>
                </a:lnTo>
                <a:lnTo>
                  <a:pt x="607417" y="673825"/>
                </a:lnTo>
                <a:lnTo>
                  <a:pt x="598338" y="680627"/>
                </a:lnTo>
                <a:lnTo>
                  <a:pt x="589258" y="687429"/>
                </a:lnTo>
                <a:lnTo>
                  <a:pt x="579952" y="693777"/>
                </a:lnTo>
                <a:lnTo>
                  <a:pt x="570645" y="700125"/>
                </a:lnTo>
                <a:lnTo>
                  <a:pt x="561565" y="706020"/>
                </a:lnTo>
                <a:lnTo>
                  <a:pt x="552259" y="711915"/>
                </a:lnTo>
                <a:lnTo>
                  <a:pt x="542725" y="717810"/>
                </a:lnTo>
                <a:lnTo>
                  <a:pt x="533191" y="723478"/>
                </a:lnTo>
                <a:lnTo>
                  <a:pt x="523885" y="728919"/>
                </a:lnTo>
                <a:lnTo>
                  <a:pt x="514351" y="733907"/>
                </a:lnTo>
                <a:lnTo>
                  <a:pt x="504818" y="739122"/>
                </a:lnTo>
                <a:lnTo>
                  <a:pt x="495284" y="743883"/>
                </a:lnTo>
                <a:lnTo>
                  <a:pt x="485750" y="748644"/>
                </a:lnTo>
                <a:lnTo>
                  <a:pt x="476217" y="753179"/>
                </a:lnTo>
                <a:lnTo>
                  <a:pt x="466683" y="757486"/>
                </a:lnTo>
                <a:lnTo>
                  <a:pt x="457149" y="761794"/>
                </a:lnTo>
                <a:lnTo>
                  <a:pt x="437855" y="769956"/>
                </a:lnTo>
                <a:lnTo>
                  <a:pt x="419015" y="777438"/>
                </a:lnTo>
                <a:lnTo>
                  <a:pt x="399948" y="784467"/>
                </a:lnTo>
                <a:lnTo>
                  <a:pt x="381107" y="790815"/>
                </a:lnTo>
                <a:lnTo>
                  <a:pt x="362040" y="796936"/>
                </a:lnTo>
                <a:lnTo>
                  <a:pt x="343654" y="802151"/>
                </a:lnTo>
                <a:lnTo>
                  <a:pt x="325041" y="807139"/>
                </a:lnTo>
                <a:lnTo>
                  <a:pt x="306881" y="811673"/>
                </a:lnTo>
                <a:lnTo>
                  <a:pt x="288722" y="815528"/>
                </a:lnTo>
                <a:lnTo>
                  <a:pt x="271244" y="819382"/>
                </a:lnTo>
                <a:lnTo>
                  <a:pt x="253539" y="822556"/>
                </a:lnTo>
                <a:lnTo>
                  <a:pt x="236514" y="825504"/>
                </a:lnTo>
                <a:lnTo>
                  <a:pt x="219944" y="827998"/>
                </a:lnTo>
                <a:lnTo>
                  <a:pt x="203828" y="830038"/>
                </a:lnTo>
                <a:lnTo>
                  <a:pt x="187938" y="831852"/>
                </a:lnTo>
                <a:lnTo>
                  <a:pt x="172503" y="833666"/>
                </a:lnTo>
                <a:lnTo>
                  <a:pt x="157748" y="835026"/>
                </a:lnTo>
                <a:lnTo>
                  <a:pt x="143448" y="835933"/>
                </a:lnTo>
                <a:lnTo>
                  <a:pt x="129602" y="836840"/>
                </a:lnTo>
                <a:lnTo>
                  <a:pt x="116436" y="837293"/>
                </a:lnTo>
                <a:lnTo>
                  <a:pt x="103725" y="837747"/>
                </a:lnTo>
                <a:lnTo>
                  <a:pt x="91921" y="837973"/>
                </a:lnTo>
                <a:lnTo>
                  <a:pt x="80571" y="838200"/>
                </a:lnTo>
                <a:lnTo>
                  <a:pt x="60369" y="837973"/>
                </a:lnTo>
                <a:lnTo>
                  <a:pt x="43345" y="837520"/>
                </a:lnTo>
                <a:lnTo>
                  <a:pt x="29499" y="836840"/>
                </a:lnTo>
                <a:lnTo>
                  <a:pt x="19511" y="836386"/>
                </a:lnTo>
                <a:lnTo>
                  <a:pt x="11112" y="835480"/>
                </a:lnTo>
                <a:lnTo>
                  <a:pt x="26094" y="834119"/>
                </a:lnTo>
                <a:lnTo>
                  <a:pt x="40848" y="832079"/>
                </a:lnTo>
                <a:lnTo>
                  <a:pt x="55375" y="830265"/>
                </a:lnTo>
                <a:lnTo>
                  <a:pt x="69676" y="828224"/>
                </a:lnTo>
                <a:lnTo>
                  <a:pt x="83976" y="826184"/>
                </a:lnTo>
                <a:lnTo>
                  <a:pt x="97823" y="823690"/>
                </a:lnTo>
                <a:lnTo>
                  <a:pt x="111669" y="821423"/>
                </a:lnTo>
                <a:lnTo>
                  <a:pt x="125516" y="818929"/>
                </a:lnTo>
                <a:lnTo>
                  <a:pt x="138908" y="815981"/>
                </a:lnTo>
                <a:lnTo>
                  <a:pt x="152301" y="813261"/>
                </a:lnTo>
                <a:lnTo>
                  <a:pt x="165693" y="810540"/>
                </a:lnTo>
                <a:lnTo>
                  <a:pt x="178405" y="807366"/>
                </a:lnTo>
                <a:lnTo>
                  <a:pt x="191343" y="804418"/>
                </a:lnTo>
                <a:lnTo>
                  <a:pt x="204055" y="801017"/>
                </a:lnTo>
                <a:lnTo>
                  <a:pt x="216312" y="797617"/>
                </a:lnTo>
                <a:lnTo>
                  <a:pt x="228797" y="793989"/>
                </a:lnTo>
                <a:lnTo>
                  <a:pt x="241054" y="790588"/>
                </a:lnTo>
                <a:lnTo>
                  <a:pt x="252858" y="786734"/>
                </a:lnTo>
                <a:lnTo>
                  <a:pt x="264888" y="783106"/>
                </a:lnTo>
                <a:lnTo>
                  <a:pt x="276692" y="779025"/>
                </a:lnTo>
                <a:lnTo>
                  <a:pt x="288041" y="775171"/>
                </a:lnTo>
                <a:lnTo>
                  <a:pt x="299618" y="770863"/>
                </a:lnTo>
                <a:lnTo>
                  <a:pt x="310513" y="766782"/>
                </a:lnTo>
                <a:lnTo>
                  <a:pt x="321863" y="762474"/>
                </a:lnTo>
                <a:lnTo>
                  <a:pt x="332531" y="757940"/>
                </a:lnTo>
                <a:lnTo>
                  <a:pt x="343427" y="753632"/>
                </a:lnTo>
                <a:lnTo>
                  <a:pt x="353869" y="748871"/>
                </a:lnTo>
                <a:lnTo>
                  <a:pt x="364310" y="744336"/>
                </a:lnTo>
                <a:lnTo>
                  <a:pt x="384739" y="734587"/>
                </a:lnTo>
                <a:lnTo>
                  <a:pt x="404715" y="724838"/>
                </a:lnTo>
                <a:lnTo>
                  <a:pt x="423782" y="714635"/>
                </a:lnTo>
                <a:lnTo>
                  <a:pt x="442622" y="703979"/>
                </a:lnTo>
                <a:lnTo>
                  <a:pt x="460554" y="693323"/>
                </a:lnTo>
                <a:lnTo>
                  <a:pt x="478260" y="682214"/>
                </a:lnTo>
                <a:lnTo>
                  <a:pt x="495057" y="671104"/>
                </a:lnTo>
                <a:lnTo>
                  <a:pt x="511400" y="659541"/>
                </a:lnTo>
                <a:lnTo>
                  <a:pt x="527290" y="647752"/>
                </a:lnTo>
                <a:lnTo>
                  <a:pt x="542725" y="635962"/>
                </a:lnTo>
                <a:lnTo>
                  <a:pt x="557479" y="623719"/>
                </a:lnTo>
                <a:lnTo>
                  <a:pt x="571780" y="611476"/>
                </a:lnTo>
                <a:lnTo>
                  <a:pt x="585853" y="599006"/>
                </a:lnTo>
                <a:lnTo>
                  <a:pt x="599246" y="586536"/>
                </a:lnTo>
                <a:lnTo>
                  <a:pt x="612184" y="574066"/>
                </a:lnTo>
                <a:lnTo>
                  <a:pt x="624215" y="561143"/>
                </a:lnTo>
                <a:lnTo>
                  <a:pt x="636245" y="548446"/>
                </a:lnTo>
                <a:lnTo>
                  <a:pt x="647822" y="535296"/>
                </a:lnTo>
                <a:lnTo>
                  <a:pt x="658717" y="522600"/>
                </a:lnTo>
                <a:lnTo>
                  <a:pt x="669613" y="509677"/>
                </a:lnTo>
                <a:lnTo>
                  <a:pt x="679601" y="496527"/>
                </a:lnTo>
                <a:lnTo>
                  <a:pt x="689361" y="483376"/>
                </a:lnTo>
                <a:lnTo>
                  <a:pt x="698441" y="470680"/>
                </a:lnTo>
                <a:lnTo>
                  <a:pt x="707520" y="457757"/>
                </a:lnTo>
                <a:lnTo>
                  <a:pt x="716146" y="444607"/>
                </a:lnTo>
                <a:lnTo>
                  <a:pt x="724091" y="431683"/>
                </a:lnTo>
                <a:lnTo>
                  <a:pt x="732035" y="419214"/>
                </a:lnTo>
                <a:lnTo>
                  <a:pt x="739299" y="406517"/>
                </a:lnTo>
                <a:lnTo>
                  <a:pt x="746336" y="393820"/>
                </a:lnTo>
                <a:lnTo>
                  <a:pt x="753146" y="381577"/>
                </a:lnTo>
                <a:lnTo>
                  <a:pt x="759501" y="369107"/>
                </a:lnTo>
                <a:lnTo>
                  <a:pt x="765176" y="356864"/>
                </a:lnTo>
                <a:lnTo>
                  <a:pt x="770851" y="345075"/>
                </a:lnTo>
                <a:lnTo>
                  <a:pt x="776299" y="333285"/>
                </a:lnTo>
                <a:lnTo>
                  <a:pt x="781520" y="321722"/>
                </a:lnTo>
                <a:lnTo>
                  <a:pt x="786059" y="310386"/>
                </a:lnTo>
                <a:lnTo>
                  <a:pt x="790599" y="299050"/>
                </a:lnTo>
                <a:lnTo>
                  <a:pt x="794685" y="288394"/>
                </a:lnTo>
                <a:lnTo>
                  <a:pt x="798544" y="277737"/>
                </a:lnTo>
                <a:lnTo>
                  <a:pt x="802176" y="267308"/>
                </a:lnTo>
                <a:lnTo>
                  <a:pt x="808531" y="247810"/>
                </a:lnTo>
                <a:lnTo>
                  <a:pt x="814206" y="229445"/>
                </a:lnTo>
                <a:lnTo>
                  <a:pt x="818973" y="212441"/>
                </a:lnTo>
                <a:lnTo>
                  <a:pt x="822605" y="197250"/>
                </a:lnTo>
                <a:lnTo>
                  <a:pt x="825783" y="183647"/>
                </a:lnTo>
                <a:lnTo>
                  <a:pt x="695944" y="183647"/>
                </a:lnTo>
                <a:lnTo>
                  <a:pt x="86618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509" name="KSO_Shape"/>
          <p:cNvSpPr>
            <a:spLocks noChangeAspect="1" noChangeArrowheads="1"/>
          </p:cNvSpPr>
          <p:nvPr/>
        </p:nvSpPr>
        <p:spPr bwMode="auto">
          <a:xfrm>
            <a:off x="5826955" y="5668963"/>
            <a:ext cx="536505" cy="539750"/>
          </a:xfrm>
          <a:custGeom>
            <a:avLst/>
            <a:gdLst>
              <a:gd name="T0" fmla="*/ 5418 w 2109787"/>
              <a:gd name="T1" fmla="*/ 8025 h 2125662"/>
              <a:gd name="T2" fmla="*/ 5766 w 2109787"/>
              <a:gd name="T3" fmla="*/ 7002 h 2125662"/>
              <a:gd name="T4" fmla="*/ 5695 w 2109787"/>
              <a:gd name="T5" fmla="*/ 6423 h 2125662"/>
              <a:gd name="T6" fmla="*/ 6555 w 2109787"/>
              <a:gd name="T7" fmla="*/ 6515 h 2125662"/>
              <a:gd name="T8" fmla="*/ 6395 w 2109787"/>
              <a:gd name="T9" fmla="*/ 8485 h 2125662"/>
              <a:gd name="T10" fmla="*/ 6908 w 2109787"/>
              <a:gd name="T11" fmla="*/ 7669 h 2125662"/>
              <a:gd name="T12" fmla="*/ 7954 w 2109787"/>
              <a:gd name="T13" fmla="*/ 6032 h 2125662"/>
              <a:gd name="T14" fmla="*/ 8737 w 2109787"/>
              <a:gd name="T15" fmla="*/ 6550 h 2125662"/>
              <a:gd name="T16" fmla="*/ 8693 w 2109787"/>
              <a:gd name="T17" fmla="*/ 8360 h 2125662"/>
              <a:gd name="T18" fmla="*/ 7344 w 2109787"/>
              <a:gd name="T19" fmla="*/ 8769 h 2125662"/>
              <a:gd name="T20" fmla="*/ 4669 w 2109787"/>
              <a:gd name="T21" fmla="*/ 8739 h 2125662"/>
              <a:gd name="T22" fmla="*/ 3448 w 2109787"/>
              <a:gd name="T23" fmla="*/ 8302 h 2125662"/>
              <a:gd name="T24" fmla="*/ 3524 w 2109787"/>
              <a:gd name="T25" fmla="*/ 6434 h 2125662"/>
              <a:gd name="T26" fmla="*/ 4516 w 2109787"/>
              <a:gd name="T27" fmla="*/ 6012 h 2125662"/>
              <a:gd name="T28" fmla="*/ 4840 w 2109787"/>
              <a:gd name="T29" fmla="*/ 3717 h 2125662"/>
              <a:gd name="T30" fmla="*/ 4942 w 2109787"/>
              <a:gd name="T31" fmla="*/ 4671 h 2125662"/>
              <a:gd name="T32" fmla="*/ 5874 w 2109787"/>
              <a:gd name="T33" fmla="*/ 5616 h 2125662"/>
              <a:gd name="T34" fmla="*/ 6508 w 2109787"/>
              <a:gd name="T35" fmla="*/ 5531 h 2125662"/>
              <a:gd name="T36" fmla="*/ 7308 w 2109787"/>
              <a:gd name="T37" fmla="*/ 4524 h 2125662"/>
              <a:gd name="T38" fmla="*/ 6838 w 2109787"/>
              <a:gd name="T39" fmla="*/ 3906 h 2125662"/>
              <a:gd name="T40" fmla="*/ 5560 w 2109787"/>
              <a:gd name="T41" fmla="*/ 3468 h 2125662"/>
              <a:gd name="T42" fmla="*/ 6224 w 2109787"/>
              <a:gd name="T43" fmla="*/ 2085 h 2125662"/>
              <a:gd name="T44" fmla="*/ 7053 w 2109787"/>
              <a:gd name="T45" fmla="*/ 2444 h 2125662"/>
              <a:gd name="T46" fmla="*/ 7605 w 2109787"/>
              <a:gd name="T47" fmla="*/ 3241 h 2125662"/>
              <a:gd name="T48" fmla="*/ 7734 w 2109787"/>
              <a:gd name="T49" fmla="*/ 4310 h 2125662"/>
              <a:gd name="T50" fmla="*/ 7317 w 2109787"/>
              <a:gd name="T51" fmla="*/ 5286 h 2125662"/>
              <a:gd name="T52" fmla="*/ 6595 w 2109787"/>
              <a:gd name="T53" fmla="*/ 5892 h 2125662"/>
              <a:gd name="T54" fmla="*/ 5872 w 2109787"/>
              <a:gd name="T55" fmla="*/ 5995 h 2125662"/>
              <a:gd name="T56" fmla="*/ 5121 w 2109787"/>
              <a:gd name="T57" fmla="*/ 5555 h 2125662"/>
              <a:gd name="T58" fmla="*/ 4556 w 2109787"/>
              <a:gd name="T59" fmla="*/ 4698 h 2125662"/>
              <a:gd name="T60" fmla="*/ 4486 w 2109787"/>
              <a:gd name="T61" fmla="*/ 3608 h 2125662"/>
              <a:gd name="T62" fmla="*/ 4901 w 2109787"/>
              <a:gd name="T63" fmla="*/ 2692 h 2125662"/>
              <a:gd name="T64" fmla="*/ 5644 w 2109787"/>
              <a:gd name="T65" fmla="*/ 2156 h 2125662"/>
              <a:gd name="T66" fmla="*/ 3744 w 2109787"/>
              <a:gd name="T67" fmla="*/ 1620 h 2125662"/>
              <a:gd name="T68" fmla="*/ 3280 w 2109787"/>
              <a:gd name="T69" fmla="*/ 1919 h 2125662"/>
              <a:gd name="T70" fmla="*/ 2704 w 2109787"/>
              <a:gd name="T71" fmla="*/ 2158 h 2125662"/>
              <a:gd name="T72" fmla="*/ 2718 w 2109787"/>
              <a:gd name="T73" fmla="*/ 2625 h 2125662"/>
              <a:gd name="T74" fmla="*/ 3598 w 2109787"/>
              <a:gd name="T75" fmla="*/ 3126 h 2125662"/>
              <a:gd name="T76" fmla="*/ 4138 w 2109787"/>
              <a:gd name="T77" fmla="*/ 3803 h 2125662"/>
              <a:gd name="T78" fmla="*/ 3876 w 2109787"/>
              <a:gd name="T79" fmla="*/ 4615 h 2125662"/>
              <a:gd name="T80" fmla="*/ 2665 w 2109787"/>
              <a:gd name="T81" fmla="*/ 4872 h 2125662"/>
              <a:gd name="T82" fmla="*/ 2712 w 2109787"/>
              <a:gd name="T83" fmla="*/ 4498 h 2125662"/>
              <a:gd name="T84" fmla="*/ 3504 w 2109787"/>
              <a:gd name="T85" fmla="*/ 4389 h 2125662"/>
              <a:gd name="T86" fmla="*/ 3659 w 2109787"/>
              <a:gd name="T87" fmla="*/ 3856 h 2125662"/>
              <a:gd name="T88" fmla="*/ 3071 w 2109787"/>
              <a:gd name="T89" fmla="*/ 3372 h 2125662"/>
              <a:gd name="T90" fmla="*/ 2241 w 2109787"/>
              <a:gd name="T91" fmla="*/ 2755 h 2125662"/>
              <a:gd name="T92" fmla="*/ 2351 w 2109787"/>
              <a:gd name="T93" fmla="*/ 1933 h 2125662"/>
              <a:gd name="T94" fmla="*/ 3484 w 2109787"/>
              <a:gd name="T95" fmla="*/ 7 h 2125662"/>
              <a:gd name="T96" fmla="*/ 5443 w 2109787"/>
              <a:gd name="T97" fmla="*/ 805 h 2125662"/>
              <a:gd name="T98" fmla="*/ 4739 w 2109787"/>
              <a:gd name="T99" fmla="*/ 1002 h 2125662"/>
              <a:gd name="T100" fmla="*/ 3076 w 2109787"/>
              <a:gd name="T101" fmla="*/ 587 h 2125662"/>
              <a:gd name="T102" fmla="*/ 1721 w 2109787"/>
              <a:gd name="T103" fmla="*/ 1076 h 2125662"/>
              <a:gd name="T104" fmla="*/ 822 w 2109787"/>
              <a:gd name="T105" fmla="*/ 2162 h 2125662"/>
              <a:gd name="T106" fmla="*/ 599 w 2109787"/>
              <a:gd name="T107" fmla="*/ 3568 h 2125662"/>
              <a:gd name="T108" fmla="*/ 1037 w 2109787"/>
              <a:gd name="T109" fmla="*/ 4762 h 2125662"/>
              <a:gd name="T110" fmla="*/ 1962 w 2109787"/>
              <a:gd name="T111" fmla="*/ 5612 h 2125662"/>
              <a:gd name="T112" fmla="*/ 2270 w 2109787"/>
              <a:gd name="T113" fmla="*/ 6374 h 2125662"/>
              <a:gd name="T114" fmla="*/ 951 w 2109787"/>
              <a:gd name="T115" fmla="*/ 5567 h 2125662"/>
              <a:gd name="T116" fmla="*/ 155 w 2109787"/>
              <a:gd name="T117" fmla="*/ 4263 h 2125662"/>
              <a:gd name="T118" fmla="*/ 66 w 2109787"/>
              <a:gd name="T119" fmla="*/ 2609 h 2125662"/>
              <a:gd name="T120" fmla="*/ 854 w 2109787"/>
              <a:gd name="T121" fmla="*/ 1071 h 2125662"/>
              <a:gd name="T122" fmla="*/ 2308 w 2109787"/>
              <a:gd name="T123" fmla="*/ 148 h 2125662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109787" h="2125662">
                <a:moveTo>
                  <a:pt x="1216342" y="1436687"/>
                </a:moveTo>
                <a:lnTo>
                  <a:pt x="1216977" y="1467831"/>
                </a:lnTo>
                <a:lnTo>
                  <a:pt x="1218247" y="1498021"/>
                </a:lnTo>
                <a:lnTo>
                  <a:pt x="1219517" y="1527894"/>
                </a:lnTo>
                <a:lnTo>
                  <a:pt x="1221105" y="1556813"/>
                </a:lnTo>
                <a:lnTo>
                  <a:pt x="1223010" y="1585097"/>
                </a:lnTo>
                <a:lnTo>
                  <a:pt x="1225550" y="1612427"/>
                </a:lnTo>
                <a:lnTo>
                  <a:pt x="1227772" y="1639121"/>
                </a:lnTo>
                <a:lnTo>
                  <a:pt x="1230630" y="1665180"/>
                </a:lnTo>
                <a:lnTo>
                  <a:pt x="1233487" y="1690286"/>
                </a:lnTo>
                <a:lnTo>
                  <a:pt x="1237297" y="1714756"/>
                </a:lnTo>
                <a:lnTo>
                  <a:pt x="1240790" y="1738273"/>
                </a:lnTo>
                <a:lnTo>
                  <a:pt x="1244917" y="1761154"/>
                </a:lnTo>
                <a:lnTo>
                  <a:pt x="1249362" y="1783399"/>
                </a:lnTo>
                <a:lnTo>
                  <a:pt x="1253807" y="1804691"/>
                </a:lnTo>
                <a:lnTo>
                  <a:pt x="1258570" y="1825030"/>
                </a:lnTo>
                <a:lnTo>
                  <a:pt x="1263967" y="1844733"/>
                </a:lnTo>
                <a:lnTo>
                  <a:pt x="1269365" y="1863801"/>
                </a:lnTo>
                <a:lnTo>
                  <a:pt x="1275397" y="1881597"/>
                </a:lnTo>
                <a:lnTo>
                  <a:pt x="1281430" y="1899076"/>
                </a:lnTo>
                <a:lnTo>
                  <a:pt x="1288097" y="1915283"/>
                </a:lnTo>
                <a:lnTo>
                  <a:pt x="1295082" y="1930537"/>
                </a:lnTo>
                <a:lnTo>
                  <a:pt x="1302067" y="1945474"/>
                </a:lnTo>
                <a:lnTo>
                  <a:pt x="1309687" y="1959457"/>
                </a:lnTo>
                <a:lnTo>
                  <a:pt x="1317625" y="1972168"/>
                </a:lnTo>
                <a:lnTo>
                  <a:pt x="1325562" y="1984244"/>
                </a:lnTo>
                <a:lnTo>
                  <a:pt x="1330007" y="1990282"/>
                </a:lnTo>
                <a:lnTo>
                  <a:pt x="1334135" y="1995685"/>
                </a:lnTo>
                <a:lnTo>
                  <a:pt x="1338262" y="2001087"/>
                </a:lnTo>
                <a:lnTo>
                  <a:pt x="1343025" y="2005854"/>
                </a:lnTo>
                <a:lnTo>
                  <a:pt x="1347470" y="2010621"/>
                </a:lnTo>
                <a:lnTo>
                  <a:pt x="1352232" y="2015388"/>
                </a:lnTo>
                <a:lnTo>
                  <a:pt x="1356677" y="2019519"/>
                </a:lnTo>
                <a:lnTo>
                  <a:pt x="1361440" y="2023968"/>
                </a:lnTo>
                <a:lnTo>
                  <a:pt x="1366520" y="2027782"/>
                </a:lnTo>
                <a:lnTo>
                  <a:pt x="1371282" y="2031278"/>
                </a:lnTo>
                <a:lnTo>
                  <a:pt x="1376362" y="2034773"/>
                </a:lnTo>
                <a:lnTo>
                  <a:pt x="1381442" y="2038269"/>
                </a:lnTo>
                <a:lnTo>
                  <a:pt x="1386840" y="2041129"/>
                </a:lnTo>
                <a:lnTo>
                  <a:pt x="1391920" y="2043989"/>
                </a:lnTo>
                <a:lnTo>
                  <a:pt x="1391920" y="1688379"/>
                </a:lnTo>
                <a:lnTo>
                  <a:pt x="1387475" y="1687108"/>
                </a:lnTo>
                <a:lnTo>
                  <a:pt x="1382395" y="1685837"/>
                </a:lnTo>
                <a:lnTo>
                  <a:pt x="1378267" y="1684248"/>
                </a:lnTo>
                <a:lnTo>
                  <a:pt x="1373505" y="1682341"/>
                </a:lnTo>
                <a:lnTo>
                  <a:pt x="1369695" y="1680117"/>
                </a:lnTo>
                <a:lnTo>
                  <a:pt x="1365885" y="1677256"/>
                </a:lnTo>
                <a:lnTo>
                  <a:pt x="1362075" y="1674079"/>
                </a:lnTo>
                <a:lnTo>
                  <a:pt x="1358900" y="1670901"/>
                </a:lnTo>
                <a:lnTo>
                  <a:pt x="1356042" y="1667405"/>
                </a:lnTo>
                <a:lnTo>
                  <a:pt x="1353502" y="1663274"/>
                </a:lnTo>
                <a:lnTo>
                  <a:pt x="1350962" y="1659460"/>
                </a:lnTo>
                <a:lnTo>
                  <a:pt x="1349057" y="1655329"/>
                </a:lnTo>
                <a:lnTo>
                  <a:pt x="1347470" y="1650562"/>
                </a:lnTo>
                <a:lnTo>
                  <a:pt x="1346517" y="1645795"/>
                </a:lnTo>
                <a:lnTo>
                  <a:pt x="1345882" y="1641346"/>
                </a:lnTo>
                <a:lnTo>
                  <a:pt x="1345565" y="1635943"/>
                </a:lnTo>
                <a:lnTo>
                  <a:pt x="1345565" y="1582872"/>
                </a:lnTo>
                <a:lnTo>
                  <a:pt x="1345882" y="1577469"/>
                </a:lnTo>
                <a:lnTo>
                  <a:pt x="1346517" y="1572385"/>
                </a:lnTo>
                <a:lnTo>
                  <a:pt x="1347787" y="1567300"/>
                </a:lnTo>
                <a:lnTo>
                  <a:pt x="1349692" y="1562215"/>
                </a:lnTo>
                <a:lnTo>
                  <a:pt x="1352232" y="1557449"/>
                </a:lnTo>
                <a:lnTo>
                  <a:pt x="1354772" y="1553317"/>
                </a:lnTo>
                <a:lnTo>
                  <a:pt x="1357630" y="1549186"/>
                </a:lnTo>
                <a:lnTo>
                  <a:pt x="1361122" y="1545055"/>
                </a:lnTo>
                <a:lnTo>
                  <a:pt x="1365250" y="1541877"/>
                </a:lnTo>
                <a:lnTo>
                  <a:pt x="1369060" y="1538699"/>
                </a:lnTo>
                <a:lnTo>
                  <a:pt x="1373505" y="1535839"/>
                </a:lnTo>
                <a:lnTo>
                  <a:pt x="1378267" y="1533614"/>
                </a:lnTo>
                <a:lnTo>
                  <a:pt x="1383030" y="1532025"/>
                </a:lnTo>
                <a:lnTo>
                  <a:pt x="1388427" y="1530754"/>
                </a:lnTo>
                <a:lnTo>
                  <a:pt x="1393507" y="1529801"/>
                </a:lnTo>
                <a:lnTo>
                  <a:pt x="1399222" y="1529483"/>
                </a:lnTo>
                <a:lnTo>
                  <a:pt x="1516062" y="1529483"/>
                </a:lnTo>
                <a:lnTo>
                  <a:pt x="1521460" y="1529801"/>
                </a:lnTo>
                <a:lnTo>
                  <a:pt x="1526857" y="1530754"/>
                </a:lnTo>
                <a:lnTo>
                  <a:pt x="1531937" y="1532025"/>
                </a:lnTo>
                <a:lnTo>
                  <a:pt x="1537017" y="1533614"/>
                </a:lnTo>
                <a:lnTo>
                  <a:pt x="1541462" y="1535839"/>
                </a:lnTo>
                <a:lnTo>
                  <a:pt x="1545907" y="1538699"/>
                </a:lnTo>
                <a:lnTo>
                  <a:pt x="1550035" y="1541877"/>
                </a:lnTo>
                <a:lnTo>
                  <a:pt x="1553845" y="1545055"/>
                </a:lnTo>
                <a:lnTo>
                  <a:pt x="1557020" y="1549186"/>
                </a:lnTo>
                <a:lnTo>
                  <a:pt x="1560512" y="1553317"/>
                </a:lnTo>
                <a:lnTo>
                  <a:pt x="1563052" y="1557449"/>
                </a:lnTo>
                <a:lnTo>
                  <a:pt x="1565275" y="1562215"/>
                </a:lnTo>
                <a:lnTo>
                  <a:pt x="1566862" y="1567300"/>
                </a:lnTo>
                <a:lnTo>
                  <a:pt x="1568132" y="1572385"/>
                </a:lnTo>
                <a:lnTo>
                  <a:pt x="1569085" y="1577469"/>
                </a:lnTo>
                <a:lnTo>
                  <a:pt x="1569402" y="1582872"/>
                </a:lnTo>
                <a:lnTo>
                  <a:pt x="1569402" y="1635943"/>
                </a:lnTo>
                <a:lnTo>
                  <a:pt x="1569085" y="1641346"/>
                </a:lnTo>
                <a:lnTo>
                  <a:pt x="1568450" y="1645795"/>
                </a:lnTo>
                <a:lnTo>
                  <a:pt x="1567180" y="1650562"/>
                </a:lnTo>
                <a:lnTo>
                  <a:pt x="1565910" y="1655329"/>
                </a:lnTo>
                <a:lnTo>
                  <a:pt x="1564005" y="1659460"/>
                </a:lnTo>
                <a:lnTo>
                  <a:pt x="1561782" y="1663274"/>
                </a:lnTo>
                <a:lnTo>
                  <a:pt x="1558607" y="1667405"/>
                </a:lnTo>
                <a:lnTo>
                  <a:pt x="1555750" y="1670901"/>
                </a:lnTo>
                <a:lnTo>
                  <a:pt x="1552575" y="1674079"/>
                </a:lnTo>
                <a:lnTo>
                  <a:pt x="1549082" y="1677256"/>
                </a:lnTo>
                <a:lnTo>
                  <a:pt x="1545272" y="1680117"/>
                </a:lnTo>
                <a:lnTo>
                  <a:pt x="1541145" y="1682341"/>
                </a:lnTo>
                <a:lnTo>
                  <a:pt x="1537017" y="1684248"/>
                </a:lnTo>
                <a:lnTo>
                  <a:pt x="1532255" y="1685837"/>
                </a:lnTo>
                <a:lnTo>
                  <a:pt x="1527810" y="1687108"/>
                </a:lnTo>
                <a:lnTo>
                  <a:pt x="1523047" y="1688379"/>
                </a:lnTo>
                <a:lnTo>
                  <a:pt x="1523047" y="2043989"/>
                </a:lnTo>
                <a:lnTo>
                  <a:pt x="1528445" y="2041129"/>
                </a:lnTo>
                <a:lnTo>
                  <a:pt x="1533525" y="2038269"/>
                </a:lnTo>
                <a:lnTo>
                  <a:pt x="1538605" y="2034773"/>
                </a:lnTo>
                <a:lnTo>
                  <a:pt x="1543685" y="2031278"/>
                </a:lnTo>
                <a:lnTo>
                  <a:pt x="1548765" y="2027782"/>
                </a:lnTo>
                <a:lnTo>
                  <a:pt x="1553527" y="2023968"/>
                </a:lnTo>
                <a:lnTo>
                  <a:pt x="1558290" y="2019519"/>
                </a:lnTo>
                <a:lnTo>
                  <a:pt x="1563052" y="2015388"/>
                </a:lnTo>
                <a:lnTo>
                  <a:pt x="1567497" y="2010621"/>
                </a:lnTo>
                <a:lnTo>
                  <a:pt x="1572260" y="2005854"/>
                </a:lnTo>
                <a:lnTo>
                  <a:pt x="1576705" y="2001087"/>
                </a:lnTo>
                <a:lnTo>
                  <a:pt x="1580832" y="1995685"/>
                </a:lnTo>
                <a:lnTo>
                  <a:pt x="1585277" y="1990282"/>
                </a:lnTo>
                <a:lnTo>
                  <a:pt x="1589405" y="1984244"/>
                </a:lnTo>
                <a:lnTo>
                  <a:pt x="1597660" y="1972168"/>
                </a:lnTo>
                <a:lnTo>
                  <a:pt x="1605280" y="1959457"/>
                </a:lnTo>
                <a:lnTo>
                  <a:pt x="1612900" y="1945474"/>
                </a:lnTo>
                <a:lnTo>
                  <a:pt x="1620202" y="1930537"/>
                </a:lnTo>
                <a:lnTo>
                  <a:pt x="1626870" y="1915283"/>
                </a:lnTo>
                <a:lnTo>
                  <a:pt x="1633537" y="1899076"/>
                </a:lnTo>
                <a:lnTo>
                  <a:pt x="1639570" y="1881597"/>
                </a:lnTo>
                <a:lnTo>
                  <a:pt x="1645602" y="1863801"/>
                </a:lnTo>
                <a:lnTo>
                  <a:pt x="1651000" y="1844733"/>
                </a:lnTo>
                <a:lnTo>
                  <a:pt x="1656397" y="1825030"/>
                </a:lnTo>
                <a:lnTo>
                  <a:pt x="1661160" y="1804691"/>
                </a:lnTo>
                <a:lnTo>
                  <a:pt x="1665922" y="1783399"/>
                </a:lnTo>
                <a:lnTo>
                  <a:pt x="1670050" y="1761154"/>
                </a:lnTo>
                <a:lnTo>
                  <a:pt x="1673860" y="1738273"/>
                </a:lnTo>
                <a:lnTo>
                  <a:pt x="1677987" y="1714756"/>
                </a:lnTo>
                <a:lnTo>
                  <a:pt x="1681162" y="1690286"/>
                </a:lnTo>
                <a:lnTo>
                  <a:pt x="1684337" y="1665180"/>
                </a:lnTo>
                <a:lnTo>
                  <a:pt x="1687195" y="1639121"/>
                </a:lnTo>
                <a:lnTo>
                  <a:pt x="1689735" y="1612427"/>
                </a:lnTo>
                <a:lnTo>
                  <a:pt x="1691957" y="1585097"/>
                </a:lnTo>
                <a:lnTo>
                  <a:pt x="1693862" y="1556813"/>
                </a:lnTo>
                <a:lnTo>
                  <a:pt x="1695450" y="1527894"/>
                </a:lnTo>
                <a:lnTo>
                  <a:pt x="1696720" y="1498021"/>
                </a:lnTo>
                <a:lnTo>
                  <a:pt x="1697672" y="1467831"/>
                </a:lnTo>
                <a:lnTo>
                  <a:pt x="1698942" y="1436687"/>
                </a:lnTo>
                <a:lnTo>
                  <a:pt x="1738312" y="1438912"/>
                </a:lnTo>
                <a:lnTo>
                  <a:pt x="1774825" y="1441454"/>
                </a:lnTo>
                <a:lnTo>
                  <a:pt x="1835150" y="1446221"/>
                </a:lnTo>
                <a:lnTo>
                  <a:pt x="1875472" y="1449399"/>
                </a:lnTo>
                <a:lnTo>
                  <a:pt x="1890077" y="1450670"/>
                </a:lnTo>
                <a:lnTo>
                  <a:pt x="1901190" y="1450988"/>
                </a:lnTo>
                <a:lnTo>
                  <a:pt x="1912620" y="1451941"/>
                </a:lnTo>
                <a:lnTo>
                  <a:pt x="1923415" y="1453212"/>
                </a:lnTo>
                <a:lnTo>
                  <a:pt x="1934210" y="1455119"/>
                </a:lnTo>
                <a:lnTo>
                  <a:pt x="1945005" y="1457662"/>
                </a:lnTo>
                <a:lnTo>
                  <a:pt x="1955482" y="1460522"/>
                </a:lnTo>
                <a:lnTo>
                  <a:pt x="1965642" y="1464017"/>
                </a:lnTo>
                <a:lnTo>
                  <a:pt x="1975485" y="1468149"/>
                </a:lnTo>
                <a:lnTo>
                  <a:pt x="1985327" y="1472598"/>
                </a:lnTo>
                <a:lnTo>
                  <a:pt x="1994852" y="1477047"/>
                </a:lnTo>
                <a:lnTo>
                  <a:pt x="2004060" y="1482767"/>
                </a:lnTo>
                <a:lnTo>
                  <a:pt x="2012950" y="1488170"/>
                </a:lnTo>
                <a:lnTo>
                  <a:pt x="2021522" y="1494526"/>
                </a:lnTo>
                <a:lnTo>
                  <a:pt x="2029777" y="1500881"/>
                </a:lnTo>
                <a:lnTo>
                  <a:pt x="2038032" y="1507873"/>
                </a:lnTo>
                <a:lnTo>
                  <a:pt x="2045652" y="1515182"/>
                </a:lnTo>
                <a:lnTo>
                  <a:pt x="2052637" y="1522809"/>
                </a:lnTo>
                <a:lnTo>
                  <a:pt x="2059622" y="1530754"/>
                </a:lnTo>
                <a:lnTo>
                  <a:pt x="2065972" y="1539334"/>
                </a:lnTo>
                <a:lnTo>
                  <a:pt x="2072322" y="1547597"/>
                </a:lnTo>
                <a:lnTo>
                  <a:pt x="2078037" y="1556495"/>
                </a:lnTo>
                <a:lnTo>
                  <a:pt x="2083435" y="1566029"/>
                </a:lnTo>
                <a:lnTo>
                  <a:pt x="2088197" y="1575563"/>
                </a:lnTo>
                <a:lnTo>
                  <a:pt x="2092642" y="1585414"/>
                </a:lnTo>
                <a:lnTo>
                  <a:pt x="2096452" y="1595266"/>
                </a:lnTo>
                <a:lnTo>
                  <a:pt x="2099945" y="1605117"/>
                </a:lnTo>
                <a:lnTo>
                  <a:pt x="2103120" y="1615605"/>
                </a:lnTo>
                <a:lnTo>
                  <a:pt x="2105660" y="1626410"/>
                </a:lnTo>
                <a:lnTo>
                  <a:pt x="2107247" y="1637215"/>
                </a:lnTo>
                <a:lnTo>
                  <a:pt x="2108835" y="1648337"/>
                </a:lnTo>
                <a:lnTo>
                  <a:pt x="2109470" y="1659460"/>
                </a:lnTo>
                <a:lnTo>
                  <a:pt x="2109787" y="1670901"/>
                </a:lnTo>
                <a:lnTo>
                  <a:pt x="2109787" y="1949605"/>
                </a:lnTo>
                <a:lnTo>
                  <a:pt x="2109787" y="1955325"/>
                </a:lnTo>
                <a:lnTo>
                  <a:pt x="2108835" y="1960728"/>
                </a:lnTo>
                <a:lnTo>
                  <a:pt x="2107882" y="1966448"/>
                </a:lnTo>
                <a:lnTo>
                  <a:pt x="2106295" y="1971850"/>
                </a:lnTo>
                <a:lnTo>
                  <a:pt x="2104072" y="1976935"/>
                </a:lnTo>
                <a:lnTo>
                  <a:pt x="2101532" y="1982020"/>
                </a:lnTo>
                <a:lnTo>
                  <a:pt x="2098675" y="1987105"/>
                </a:lnTo>
                <a:lnTo>
                  <a:pt x="2095182" y="1992189"/>
                </a:lnTo>
                <a:lnTo>
                  <a:pt x="2091690" y="1996956"/>
                </a:lnTo>
                <a:lnTo>
                  <a:pt x="2087245" y="2002041"/>
                </a:lnTo>
                <a:lnTo>
                  <a:pt x="2082800" y="2006490"/>
                </a:lnTo>
                <a:lnTo>
                  <a:pt x="2077720" y="2010939"/>
                </a:lnTo>
                <a:lnTo>
                  <a:pt x="2072322" y="2015706"/>
                </a:lnTo>
                <a:lnTo>
                  <a:pt x="2066607" y="2019837"/>
                </a:lnTo>
                <a:lnTo>
                  <a:pt x="2060575" y="2024286"/>
                </a:lnTo>
                <a:lnTo>
                  <a:pt x="2053907" y="2028418"/>
                </a:lnTo>
                <a:lnTo>
                  <a:pt x="2047240" y="2032549"/>
                </a:lnTo>
                <a:lnTo>
                  <a:pt x="2039937" y="2036680"/>
                </a:lnTo>
                <a:lnTo>
                  <a:pt x="2032317" y="2040494"/>
                </a:lnTo>
                <a:lnTo>
                  <a:pt x="2024697" y="2044307"/>
                </a:lnTo>
                <a:lnTo>
                  <a:pt x="2016442" y="2048121"/>
                </a:lnTo>
                <a:lnTo>
                  <a:pt x="2007870" y="2051934"/>
                </a:lnTo>
                <a:lnTo>
                  <a:pt x="1999297" y="2055430"/>
                </a:lnTo>
                <a:lnTo>
                  <a:pt x="1990090" y="2058926"/>
                </a:lnTo>
                <a:lnTo>
                  <a:pt x="1970722" y="2065599"/>
                </a:lnTo>
                <a:lnTo>
                  <a:pt x="1950402" y="2071955"/>
                </a:lnTo>
                <a:lnTo>
                  <a:pt x="1929130" y="2077675"/>
                </a:lnTo>
                <a:lnTo>
                  <a:pt x="1907222" y="2083396"/>
                </a:lnTo>
                <a:lnTo>
                  <a:pt x="1883727" y="2088480"/>
                </a:lnTo>
                <a:lnTo>
                  <a:pt x="1859597" y="2093565"/>
                </a:lnTo>
                <a:lnTo>
                  <a:pt x="1834515" y="2098014"/>
                </a:lnTo>
                <a:lnTo>
                  <a:pt x="1809115" y="2102146"/>
                </a:lnTo>
                <a:lnTo>
                  <a:pt x="1782762" y="2105959"/>
                </a:lnTo>
                <a:lnTo>
                  <a:pt x="1755457" y="2109455"/>
                </a:lnTo>
                <a:lnTo>
                  <a:pt x="1728152" y="2112633"/>
                </a:lnTo>
                <a:lnTo>
                  <a:pt x="1700212" y="2115175"/>
                </a:lnTo>
                <a:lnTo>
                  <a:pt x="1671637" y="2118035"/>
                </a:lnTo>
                <a:lnTo>
                  <a:pt x="1642745" y="2119942"/>
                </a:lnTo>
                <a:lnTo>
                  <a:pt x="1613535" y="2121849"/>
                </a:lnTo>
                <a:lnTo>
                  <a:pt x="1584325" y="2123120"/>
                </a:lnTo>
                <a:lnTo>
                  <a:pt x="1554480" y="2124391"/>
                </a:lnTo>
                <a:lnTo>
                  <a:pt x="1524635" y="2125027"/>
                </a:lnTo>
                <a:lnTo>
                  <a:pt x="1494790" y="2125344"/>
                </a:lnTo>
                <a:lnTo>
                  <a:pt x="1464945" y="2125662"/>
                </a:lnTo>
                <a:lnTo>
                  <a:pt x="1435100" y="2125344"/>
                </a:lnTo>
                <a:lnTo>
                  <a:pt x="1404937" y="2125027"/>
                </a:lnTo>
                <a:lnTo>
                  <a:pt x="1375092" y="2124391"/>
                </a:lnTo>
                <a:lnTo>
                  <a:pt x="1344930" y="2123120"/>
                </a:lnTo>
                <a:lnTo>
                  <a:pt x="1315085" y="2121849"/>
                </a:lnTo>
                <a:lnTo>
                  <a:pt x="1285557" y="2119942"/>
                </a:lnTo>
                <a:lnTo>
                  <a:pt x="1256030" y="2118035"/>
                </a:lnTo>
                <a:lnTo>
                  <a:pt x="1227455" y="2115175"/>
                </a:lnTo>
                <a:lnTo>
                  <a:pt x="1198562" y="2112633"/>
                </a:lnTo>
                <a:lnTo>
                  <a:pt x="1170622" y="2109455"/>
                </a:lnTo>
                <a:lnTo>
                  <a:pt x="1142682" y="2105959"/>
                </a:lnTo>
                <a:lnTo>
                  <a:pt x="1116012" y="2102146"/>
                </a:lnTo>
                <a:lnTo>
                  <a:pt x="1089660" y="2098014"/>
                </a:lnTo>
                <a:lnTo>
                  <a:pt x="1064260" y="2093565"/>
                </a:lnTo>
                <a:lnTo>
                  <a:pt x="1039177" y="2088480"/>
                </a:lnTo>
                <a:lnTo>
                  <a:pt x="1015364" y="2083396"/>
                </a:lnTo>
                <a:lnTo>
                  <a:pt x="992187" y="2077675"/>
                </a:lnTo>
                <a:lnTo>
                  <a:pt x="970597" y="2071955"/>
                </a:lnTo>
                <a:lnTo>
                  <a:pt x="949642" y="2065599"/>
                </a:lnTo>
                <a:lnTo>
                  <a:pt x="929639" y="2058926"/>
                </a:lnTo>
                <a:lnTo>
                  <a:pt x="910907" y="2051934"/>
                </a:lnTo>
                <a:lnTo>
                  <a:pt x="902334" y="2048121"/>
                </a:lnTo>
                <a:lnTo>
                  <a:pt x="893762" y="2044307"/>
                </a:lnTo>
                <a:lnTo>
                  <a:pt x="885507" y="2040494"/>
                </a:lnTo>
                <a:lnTo>
                  <a:pt x="877569" y="2036680"/>
                </a:lnTo>
                <a:lnTo>
                  <a:pt x="870584" y="2032549"/>
                </a:lnTo>
                <a:lnTo>
                  <a:pt x="863282" y="2028418"/>
                </a:lnTo>
                <a:lnTo>
                  <a:pt x="856614" y="2024286"/>
                </a:lnTo>
                <a:lnTo>
                  <a:pt x="850264" y="2019837"/>
                </a:lnTo>
                <a:lnTo>
                  <a:pt x="844232" y="2015706"/>
                </a:lnTo>
                <a:lnTo>
                  <a:pt x="838517" y="2010939"/>
                </a:lnTo>
                <a:lnTo>
                  <a:pt x="833437" y="2006490"/>
                </a:lnTo>
                <a:lnTo>
                  <a:pt x="828674" y="2002041"/>
                </a:lnTo>
                <a:lnTo>
                  <a:pt x="824229" y="1996956"/>
                </a:lnTo>
                <a:lnTo>
                  <a:pt x="820419" y="1992189"/>
                </a:lnTo>
                <a:lnTo>
                  <a:pt x="816609" y="1987105"/>
                </a:lnTo>
                <a:lnTo>
                  <a:pt x="813752" y="1982020"/>
                </a:lnTo>
                <a:lnTo>
                  <a:pt x="811212" y="1976935"/>
                </a:lnTo>
                <a:lnTo>
                  <a:pt x="808989" y="1971850"/>
                </a:lnTo>
                <a:lnTo>
                  <a:pt x="807084" y="1966448"/>
                </a:lnTo>
                <a:lnTo>
                  <a:pt x="805814" y="1960728"/>
                </a:lnTo>
                <a:lnTo>
                  <a:pt x="805179" y="1955325"/>
                </a:lnTo>
                <a:lnTo>
                  <a:pt x="804862" y="1949605"/>
                </a:lnTo>
                <a:lnTo>
                  <a:pt x="804862" y="1670901"/>
                </a:lnTo>
                <a:lnTo>
                  <a:pt x="805179" y="1659460"/>
                </a:lnTo>
                <a:lnTo>
                  <a:pt x="806132" y="1648337"/>
                </a:lnTo>
                <a:lnTo>
                  <a:pt x="807402" y="1637215"/>
                </a:lnTo>
                <a:lnTo>
                  <a:pt x="809624" y="1626410"/>
                </a:lnTo>
                <a:lnTo>
                  <a:pt x="812164" y="1615605"/>
                </a:lnTo>
                <a:lnTo>
                  <a:pt x="815022" y="1605117"/>
                </a:lnTo>
                <a:lnTo>
                  <a:pt x="818197" y="1595266"/>
                </a:lnTo>
                <a:lnTo>
                  <a:pt x="822324" y="1585414"/>
                </a:lnTo>
                <a:lnTo>
                  <a:pt x="826769" y="1575563"/>
                </a:lnTo>
                <a:lnTo>
                  <a:pt x="831849" y="1566029"/>
                </a:lnTo>
                <a:lnTo>
                  <a:pt x="836929" y="1556495"/>
                </a:lnTo>
                <a:lnTo>
                  <a:pt x="842327" y="1547597"/>
                </a:lnTo>
                <a:lnTo>
                  <a:pt x="848677" y="1539334"/>
                </a:lnTo>
                <a:lnTo>
                  <a:pt x="855344" y="1530754"/>
                </a:lnTo>
                <a:lnTo>
                  <a:pt x="862012" y="1522809"/>
                </a:lnTo>
                <a:lnTo>
                  <a:pt x="869632" y="1515182"/>
                </a:lnTo>
                <a:lnTo>
                  <a:pt x="876934" y="1507873"/>
                </a:lnTo>
                <a:lnTo>
                  <a:pt x="884872" y="1500881"/>
                </a:lnTo>
                <a:lnTo>
                  <a:pt x="893444" y="1494526"/>
                </a:lnTo>
                <a:lnTo>
                  <a:pt x="902017" y="1488170"/>
                </a:lnTo>
                <a:lnTo>
                  <a:pt x="910907" y="1482767"/>
                </a:lnTo>
                <a:lnTo>
                  <a:pt x="920114" y="1477047"/>
                </a:lnTo>
                <a:lnTo>
                  <a:pt x="929639" y="1472598"/>
                </a:lnTo>
                <a:lnTo>
                  <a:pt x="939482" y="1468149"/>
                </a:lnTo>
                <a:lnTo>
                  <a:pt x="949324" y="1464017"/>
                </a:lnTo>
                <a:lnTo>
                  <a:pt x="959802" y="1460522"/>
                </a:lnTo>
                <a:lnTo>
                  <a:pt x="969962" y="1457662"/>
                </a:lnTo>
                <a:lnTo>
                  <a:pt x="980439" y="1455119"/>
                </a:lnTo>
                <a:lnTo>
                  <a:pt x="991234" y="1453212"/>
                </a:lnTo>
                <a:lnTo>
                  <a:pt x="1002347" y="1451941"/>
                </a:lnTo>
                <a:lnTo>
                  <a:pt x="1013459" y="1450988"/>
                </a:lnTo>
                <a:lnTo>
                  <a:pt x="1024889" y="1450670"/>
                </a:lnTo>
                <a:lnTo>
                  <a:pt x="1039177" y="1449399"/>
                </a:lnTo>
                <a:lnTo>
                  <a:pt x="1079500" y="1446221"/>
                </a:lnTo>
                <a:lnTo>
                  <a:pt x="1140142" y="1441454"/>
                </a:lnTo>
                <a:lnTo>
                  <a:pt x="1176655" y="1438912"/>
                </a:lnTo>
                <a:lnTo>
                  <a:pt x="1216342" y="1436687"/>
                </a:lnTo>
                <a:close/>
                <a:moveTo>
                  <a:pt x="1249771" y="769392"/>
                </a:moveTo>
                <a:lnTo>
                  <a:pt x="1245966" y="770028"/>
                </a:lnTo>
                <a:lnTo>
                  <a:pt x="1242477" y="770663"/>
                </a:lnTo>
                <a:lnTo>
                  <a:pt x="1239306" y="771933"/>
                </a:lnTo>
                <a:lnTo>
                  <a:pt x="1235818" y="773839"/>
                </a:lnTo>
                <a:lnTo>
                  <a:pt x="1232647" y="775427"/>
                </a:lnTo>
                <a:lnTo>
                  <a:pt x="1229476" y="777650"/>
                </a:lnTo>
                <a:lnTo>
                  <a:pt x="1226621" y="780191"/>
                </a:lnTo>
                <a:lnTo>
                  <a:pt x="1223450" y="782732"/>
                </a:lnTo>
                <a:lnTo>
                  <a:pt x="1217425" y="789084"/>
                </a:lnTo>
                <a:lnTo>
                  <a:pt x="1211717" y="796071"/>
                </a:lnTo>
                <a:lnTo>
                  <a:pt x="1206009" y="803376"/>
                </a:lnTo>
                <a:lnTo>
                  <a:pt x="1194275" y="819574"/>
                </a:lnTo>
                <a:lnTo>
                  <a:pt x="1186030" y="831008"/>
                </a:lnTo>
                <a:lnTo>
                  <a:pt x="1177785" y="843395"/>
                </a:lnTo>
                <a:lnTo>
                  <a:pt x="1169857" y="855781"/>
                </a:lnTo>
                <a:lnTo>
                  <a:pt x="1161929" y="868803"/>
                </a:lnTo>
                <a:lnTo>
                  <a:pt x="1159075" y="881507"/>
                </a:lnTo>
                <a:lnTo>
                  <a:pt x="1156856" y="894212"/>
                </a:lnTo>
                <a:lnTo>
                  <a:pt x="1154636" y="907233"/>
                </a:lnTo>
                <a:lnTo>
                  <a:pt x="1152733" y="920573"/>
                </a:lnTo>
                <a:lnTo>
                  <a:pt x="1151465" y="933595"/>
                </a:lnTo>
                <a:lnTo>
                  <a:pt x="1150513" y="947569"/>
                </a:lnTo>
                <a:lnTo>
                  <a:pt x="1149879" y="960909"/>
                </a:lnTo>
                <a:lnTo>
                  <a:pt x="1149879" y="974566"/>
                </a:lnTo>
                <a:lnTo>
                  <a:pt x="1149879" y="984412"/>
                </a:lnTo>
                <a:lnTo>
                  <a:pt x="1150196" y="994258"/>
                </a:lnTo>
                <a:lnTo>
                  <a:pt x="1151147" y="1003786"/>
                </a:lnTo>
                <a:lnTo>
                  <a:pt x="1151782" y="1013314"/>
                </a:lnTo>
                <a:lnTo>
                  <a:pt x="1153050" y="1023160"/>
                </a:lnTo>
                <a:lnTo>
                  <a:pt x="1154319" y="1032688"/>
                </a:lnTo>
                <a:lnTo>
                  <a:pt x="1156538" y="1042216"/>
                </a:lnTo>
                <a:lnTo>
                  <a:pt x="1158124" y="1051427"/>
                </a:lnTo>
                <a:lnTo>
                  <a:pt x="1160344" y="1060637"/>
                </a:lnTo>
                <a:lnTo>
                  <a:pt x="1162564" y="1069848"/>
                </a:lnTo>
                <a:lnTo>
                  <a:pt x="1165101" y="1079058"/>
                </a:lnTo>
                <a:lnTo>
                  <a:pt x="1168272" y="1088269"/>
                </a:lnTo>
                <a:lnTo>
                  <a:pt x="1171126" y="1096844"/>
                </a:lnTo>
                <a:lnTo>
                  <a:pt x="1174297" y="1106055"/>
                </a:lnTo>
                <a:lnTo>
                  <a:pt x="1177468" y="1114948"/>
                </a:lnTo>
                <a:lnTo>
                  <a:pt x="1181274" y="1123523"/>
                </a:lnTo>
                <a:lnTo>
                  <a:pt x="1184762" y="1132099"/>
                </a:lnTo>
                <a:lnTo>
                  <a:pt x="1188884" y="1140356"/>
                </a:lnTo>
                <a:lnTo>
                  <a:pt x="1193007" y="1148932"/>
                </a:lnTo>
                <a:lnTo>
                  <a:pt x="1197129" y="1157189"/>
                </a:lnTo>
                <a:lnTo>
                  <a:pt x="1206326" y="1173387"/>
                </a:lnTo>
                <a:lnTo>
                  <a:pt x="1215839" y="1188950"/>
                </a:lnTo>
                <a:lnTo>
                  <a:pt x="1225987" y="1204513"/>
                </a:lnTo>
                <a:lnTo>
                  <a:pt x="1236769" y="1219123"/>
                </a:lnTo>
                <a:lnTo>
                  <a:pt x="1247551" y="1233097"/>
                </a:lnTo>
                <a:lnTo>
                  <a:pt x="1258967" y="1246437"/>
                </a:lnTo>
                <a:lnTo>
                  <a:pt x="1271018" y="1259776"/>
                </a:lnTo>
                <a:lnTo>
                  <a:pt x="1283068" y="1271845"/>
                </a:lnTo>
                <a:lnTo>
                  <a:pt x="1295436" y="1283597"/>
                </a:lnTo>
                <a:lnTo>
                  <a:pt x="1308121" y="1294395"/>
                </a:lnTo>
                <a:lnTo>
                  <a:pt x="1320805" y="1304241"/>
                </a:lnTo>
                <a:lnTo>
                  <a:pt x="1333490" y="1313769"/>
                </a:lnTo>
                <a:lnTo>
                  <a:pt x="1346175" y="1322662"/>
                </a:lnTo>
                <a:lnTo>
                  <a:pt x="1359177" y="1330602"/>
                </a:lnTo>
                <a:lnTo>
                  <a:pt x="1371861" y="1337272"/>
                </a:lnTo>
                <a:lnTo>
                  <a:pt x="1384863" y="1343624"/>
                </a:lnTo>
                <a:lnTo>
                  <a:pt x="1397548" y="1348706"/>
                </a:lnTo>
                <a:lnTo>
                  <a:pt x="1403890" y="1350929"/>
                </a:lnTo>
                <a:lnTo>
                  <a:pt x="1410233" y="1353470"/>
                </a:lnTo>
                <a:lnTo>
                  <a:pt x="1416258" y="1355058"/>
                </a:lnTo>
                <a:lnTo>
                  <a:pt x="1422600" y="1356646"/>
                </a:lnTo>
                <a:lnTo>
                  <a:pt x="1428308" y="1358234"/>
                </a:lnTo>
                <a:lnTo>
                  <a:pt x="1434334" y="1359187"/>
                </a:lnTo>
                <a:lnTo>
                  <a:pt x="1440042" y="1360140"/>
                </a:lnTo>
                <a:lnTo>
                  <a:pt x="1446067" y="1360775"/>
                </a:lnTo>
                <a:lnTo>
                  <a:pt x="1451775" y="1361093"/>
                </a:lnTo>
                <a:lnTo>
                  <a:pt x="1457483" y="1361093"/>
                </a:lnTo>
                <a:lnTo>
                  <a:pt x="1462874" y="1361093"/>
                </a:lnTo>
                <a:lnTo>
                  <a:pt x="1468900" y="1360775"/>
                </a:lnTo>
                <a:lnTo>
                  <a:pt x="1474291" y="1360140"/>
                </a:lnTo>
                <a:lnTo>
                  <a:pt x="1480316" y="1359187"/>
                </a:lnTo>
                <a:lnTo>
                  <a:pt x="1486341" y="1358234"/>
                </a:lnTo>
                <a:lnTo>
                  <a:pt x="1492366" y="1356646"/>
                </a:lnTo>
                <a:lnTo>
                  <a:pt x="1498392" y="1355058"/>
                </a:lnTo>
                <a:lnTo>
                  <a:pt x="1504734" y="1353470"/>
                </a:lnTo>
                <a:lnTo>
                  <a:pt x="1510759" y="1350929"/>
                </a:lnTo>
                <a:lnTo>
                  <a:pt x="1517101" y="1348706"/>
                </a:lnTo>
                <a:lnTo>
                  <a:pt x="1529786" y="1343624"/>
                </a:lnTo>
                <a:lnTo>
                  <a:pt x="1542471" y="1337272"/>
                </a:lnTo>
                <a:lnTo>
                  <a:pt x="1555473" y="1330602"/>
                </a:lnTo>
                <a:lnTo>
                  <a:pt x="1568157" y="1322662"/>
                </a:lnTo>
                <a:lnTo>
                  <a:pt x="1581159" y="1313769"/>
                </a:lnTo>
                <a:lnTo>
                  <a:pt x="1593844" y="1304241"/>
                </a:lnTo>
                <a:lnTo>
                  <a:pt x="1606846" y="1294395"/>
                </a:lnTo>
                <a:lnTo>
                  <a:pt x="1619531" y="1283597"/>
                </a:lnTo>
                <a:lnTo>
                  <a:pt x="1631581" y="1271845"/>
                </a:lnTo>
                <a:lnTo>
                  <a:pt x="1643949" y="1259776"/>
                </a:lnTo>
                <a:lnTo>
                  <a:pt x="1655682" y="1246437"/>
                </a:lnTo>
                <a:lnTo>
                  <a:pt x="1667098" y="1233097"/>
                </a:lnTo>
                <a:lnTo>
                  <a:pt x="1678197" y="1219123"/>
                </a:lnTo>
                <a:lnTo>
                  <a:pt x="1688662" y="1204513"/>
                </a:lnTo>
                <a:lnTo>
                  <a:pt x="1698810" y="1188950"/>
                </a:lnTo>
                <a:lnTo>
                  <a:pt x="1708324" y="1173387"/>
                </a:lnTo>
                <a:lnTo>
                  <a:pt x="1717203" y="1157189"/>
                </a:lnTo>
                <a:lnTo>
                  <a:pt x="1721643" y="1148932"/>
                </a:lnTo>
                <a:lnTo>
                  <a:pt x="1725765" y="1140356"/>
                </a:lnTo>
                <a:lnTo>
                  <a:pt x="1729570" y="1132099"/>
                </a:lnTo>
                <a:lnTo>
                  <a:pt x="1733693" y="1123523"/>
                </a:lnTo>
                <a:lnTo>
                  <a:pt x="1737181" y="1114948"/>
                </a:lnTo>
                <a:lnTo>
                  <a:pt x="1740352" y="1106055"/>
                </a:lnTo>
                <a:lnTo>
                  <a:pt x="1743524" y="1096844"/>
                </a:lnTo>
                <a:lnTo>
                  <a:pt x="1746695" y="1088269"/>
                </a:lnTo>
                <a:lnTo>
                  <a:pt x="1749232" y="1079058"/>
                </a:lnTo>
                <a:lnTo>
                  <a:pt x="1751769" y="1069848"/>
                </a:lnTo>
                <a:lnTo>
                  <a:pt x="1754306" y="1060637"/>
                </a:lnTo>
                <a:lnTo>
                  <a:pt x="1756525" y="1051427"/>
                </a:lnTo>
                <a:lnTo>
                  <a:pt x="1758428" y="1042216"/>
                </a:lnTo>
                <a:lnTo>
                  <a:pt x="1760014" y="1032688"/>
                </a:lnTo>
                <a:lnTo>
                  <a:pt x="1761599" y="1023160"/>
                </a:lnTo>
                <a:lnTo>
                  <a:pt x="1762551" y="1013314"/>
                </a:lnTo>
                <a:lnTo>
                  <a:pt x="1763502" y="1003786"/>
                </a:lnTo>
                <a:lnTo>
                  <a:pt x="1764136" y="994258"/>
                </a:lnTo>
                <a:lnTo>
                  <a:pt x="1764453" y="984412"/>
                </a:lnTo>
                <a:lnTo>
                  <a:pt x="1764771" y="974566"/>
                </a:lnTo>
                <a:lnTo>
                  <a:pt x="1764453" y="962815"/>
                </a:lnTo>
                <a:lnTo>
                  <a:pt x="1763819" y="951063"/>
                </a:lnTo>
                <a:lnTo>
                  <a:pt x="1748598" y="950745"/>
                </a:lnTo>
                <a:lnTo>
                  <a:pt x="1733059" y="949793"/>
                </a:lnTo>
                <a:lnTo>
                  <a:pt x="1716886" y="948840"/>
                </a:lnTo>
                <a:lnTo>
                  <a:pt x="1701030" y="947569"/>
                </a:lnTo>
                <a:lnTo>
                  <a:pt x="1684223" y="945664"/>
                </a:lnTo>
                <a:lnTo>
                  <a:pt x="1667732" y="943758"/>
                </a:lnTo>
                <a:lnTo>
                  <a:pt x="1650925" y="941852"/>
                </a:lnTo>
                <a:lnTo>
                  <a:pt x="1634435" y="939629"/>
                </a:lnTo>
                <a:lnTo>
                  <a:pt x="1617628" y="937406"/>
                </a:lnTo>
                <a:lnTo>
                  <a:pt x="1600503" y="934548"/>
                </a:lnTo>
                <a:lnTo>
                  <a:pt x="1584013" y="931689"/>
                </a:lnTo>
                <a:lnTo>
                  <a:pt x="1567206" y="928513"/>
                </a:lnTo>
                <a:lnTo>
                  <a:pt x="1550716" y="925337"/>
                </a:lnTo>
                <a:lnTo>
                  <a:pt x="1533909" y="921526"/>
                </a:lnTo>
                <a:lnTo>
                  <a:pt x="1517736" y="917714"/>
                </a:lnTo>
                <a:lnTo>
                  <a:pt x="1502197" y="913903"/>
                </a:lnTo>
                <a:lnTo>
                  <a:pt x="1486024" y="909457"/>
                </a:lnTo>
                <a:lnTo>
                  <a:pt x="1470802" y="905010"/>
                </a:lnTo>
                <a:lnTo>
                  <a:pt x="1456215" y="900564"/>
                </a:lnTo>
                <a:lnTo>
                  <a:pt x="1441310" y="895164"/>
                </a:lnTo>
                <a:lnTo>
                  <a:pt x="1427357" y="890400"/>
                </a:lnTo>
                <a:lnTo>
                  <a:pt x="1413721" y="884683"/>
                </a:lnTo>
                <a:lnTo>
                  <a:pt x="1400719" y="879284"/>
                </a:lnTo>
                <a:lnTo>
                  <a:pt x="1388352" y="873250"/>
                </a:lnTo>
                <a:lnTo>
                  <a:pt x="1376618" y="867533"/>
                </a:lnTo>
                <a:lnTo>
                  <a:pt x="1365519" y="861181"/>
                </a:lnTo>
                <a:lnTo>
                  <a:pt x="1355054" y="854828"/>
                </a:lnTo>
                <a:lnTo>
                  <a:pt x="1345541" y="848159"/>
                </a:lnTo>
                <a:lnTo>
                  <a:pt x="1336661" y="841171"/>
                </a:lnTo>
                <a:lnTo>
                  <a:pt x="1329051" y="834184"/>
                </a:lnTo>
                <a:lnTo>
                  <a:pt x="1324928" y="830690"/>
                </a:lnTo>
                <a:lnTo>
                  <a:pt x="1321757" y="826879"/>
                </a:lnTo>
                <a:lnTo>
                  <a:pt x="1318586" y="823068"/>
                </a:lnTo>
                <a:lnTo>
                  <a:pt x="1315414" y="819574"/>
                </a:lnTo>
                <a:lnTo>
                  <a:pt x="1309706" y="811634"/>
                </a:lnTo>
                <a:lnTo>
                  <a:pt x="1303681" y="804647"/>
                </a:lnTo>
                <a:lnTo>
                  <a:pt x="1298607" y="798612"/>
                </a:lnTo>
                <a:lnTo>
                  <a:pt x="1293216" y="792578"/>
                </a:lnTo>
                <a:lnTo>
                  <a:pt x="1288142" y="787813"/>
                </a:lnTo>
                <a:lnTo>
                  <a:pt x="1283386" y="783367"/>
                </a:lnTo>
                <a:lnTo>
                  <a:pt x="1278312" y="779873"/>
                </a:lnTo>
                <a:lnTo>
                  <a:pt x="1273872" y="777015"/>
                </a:lnTo>
                <a:lnTo>
                  <a:pt x="1269432" y="774474"/>
                </a:lnTo>
                <a:lnTo>
                  <a:pt x="1265310" y="772251"/>
                </a:lnTo>
                <a:lnTo>
                  <a:pt x="1261187" y="770980"/>
                </a:lnTo>
                <a:lnTo>
                  <a:pt x="1257065" y="770028"/>
                </a:lnTo>
                <a:lnTo>
                  <a:pt x="1253576" y="769392"/>
                </a:lnTo>
                <a:lnTo>
                  <a:pt x="1249771" y="769392"/>
                </a:lnTo>
                <a:close/>
                <a:moveTo>
                  <a:pt x="1457483" y="500062"/>
                </a:moveTo>
                <a:lnTo>
                  <a:pt x="1467631" y="500380"/>
                </a:lnTo>
                <a:lnTo>
                  <a:pt x="1477462" y="500697"/>
                </a:lnTo>
                <a:lnTo>
                  <a:pt x="1487609" y="501650"/>
                </a:lnTo>
                <a:lnTo>
                  <a:pt x="1497757" y="502603"/>
                </a:lnTo>
                <a:lnTo>
                  <a:pt x="1507588" y="503874"/>
                </a:lnTo>
                <a:lnTo>
                  <a:pt x="1517419" y="505462"/>
                </a:lnTo>
                <a:lnTo>
                  <a:pt x="1527249" y="507685"/>
                </a:lnTo>
                <a:lnTo>
                  <a:pt x="1537080" y="509908"/>
                </a:lnTo>
                <a:lnTo>
                  <a:pt x="1546276" y="512449"/>
                </a:lnTo>
                <a:lnTo>
                  <a:pt x="1556107" y="514990"/>
                </a:lnTo>
                <a:lnTo>
                  <a:pt x="1565303" y="518483"/>
                </a:lnTo>
                <a:lnTo>
                  <a:pt x="1574817" y="521659"/>
                </a:lnTo>
                <a:lnTo>
                  <a:pt x="1584013" y="525153"/>
                </a:lnTo>
                <a:lnTo>
                  <a:pt x="1592893" y="528964"/>
                </a:lnTo>
                <a:lnTo>
                  <a:pt x="1602089" y="533093"/>
                </a:lnTo>
                <a:lnTo>
                  <a:pt x="1610968" y="537540"/>
                </a:lnTo>
                <a:lnTo>
                  <a:pt x="1619848" y="542304"/>
                </a:lnTo>
                <a:lnTo>
                  <a:pt x="1628410" y="547068"/>
                </a:lnTo>
                <a:lnTo>
                  <a:pt x="1636972" y="552150"/>
                </a:lnTo>
                <a:lnTo>
                  <a:pt x="1645534" y="557549"/>
                </a:lnTo>
                <a:lnTo>
                  <a:pt x="1654096" y="562948"/>
                </a:lnTo>
                <a:lnTo>
                  <a:pt x="1662024" y="568983"/>
                </a:lnTo>
                <a:lnTo>
                  <a:pt x="1670269" y="575017"/>
                </a:lnTo>
                <a:lnTo>
                  <a:pt x="1678197" y="581369"/>
                </a:lnTo>
                <a:lnTo>
                  <a:pt x="1685808" y="588039"/>
                </a:lnTo>
                <a:lnTo>
                  <a:pt x="1693736" y="594391"/>
                </a:lnTo>
                <a:lnTo>
                  <a:pt x="1701347" y="601696"/>
                </a:lnTo>
                <a:lnTo>
                  <a:pt x="1708641" y="608684"/>
                </a:lnTo>
                <a:lnTo>
                  <a:pt x="1715934" y="615989"/>
                </a:lnTo>
                <a:lnTo>
                  <a:pt x="1723228" y="623611"/>
                </a:lnTo>
                <a:lnTo>
                  <a:pt x="1729888" y="631234"/>
                </a:lnTo>
                <a:lnTo>
                  <a:pt x="1736864" y="639174"/>
                </a:lnTo>
                <a:lnTo>
                  <a:pt x="1743207" y="647432"/>
                </a:lnTo>
                <a:lnTo>
                  <a:pt x="1749866" y="655689"/>
                </a:lnTo>
                <a:lnTo>
                  <a:pt x="1756208" y="664265"/>
                </a:lnTo>
                <a:lnTo>
                  <a:pt x="1762234" y="673158"/>
                </a:lnTo>
                <a:lnTo>
                  <a:pt x="1768259" y="682051"/>
                </a:lnTo>
                <a:lnTo>
                  <a:pt x="1773967" y="690944"/>
                </a:lnTo>
                <a:lnTo>
                  <a:pt x="1779675" y="700154"/>
                </a:lnTo>
                <a:lnTo>
                  <a:pt x="1785066" y="709682"/>
                </a:lnTo>
                <a:lnTo>
                  <a:pt x="1790140" y="719211"/>
                </a:lnTo>
                <a:lnTo>
                  <a:pt x="1795531" y="728739"/>
                </a:lnTo>
                <a:lnTo>
                  <a:pt x="1800288" y="738902"/>
                </a:lnTo>
                <a:lnTo>
                  <a:pt x="1805045" y="748430"/>
                </a:lnTo>
                <a:lnTo>
                  <a:pt x="1809484" y="758594"/>
                </a:lnTo>
                <a:lnTo>
                  <a:pt x="1813924" y="769075"/>
                </a:lnTo>
                <a:lnTo>
                  <a:pt x="1817729" y="779556"/>
                </a:lnTo>
                <a:lnTo>
                  <a:pt x="1821535" y="790037"/>
                </a:lnTo>
                <a:lnTo>
                  <a:pt x="1825340" y="800835"/>
                </a:lnTo>
                <a:lnTo>
                  <a:pt x="1828828" y="811634"/>
                </a:lnTo>
                <a:lnTo>
                  <a:pt x="1832000" y="822750"/>
                </a:lnTo>
                <a:lnTo>
                  <a:pt x="1834854" y="833866"/>
                </a:lnTo>
                <a:lnTo>
                  <a:pt x="1837708" y="844983"/>
                </a:lnTo>
                <a:lnTo>
                  <a:pt x="1840245" y="856416"/>
                </a:lnTo>
                <a:lnTo>
                  <a:pt x="1842464" y="867850"/>
                </a:lnTo>
                <a:lnTo>
                  <a:pt x="1844684" y="879284"/>
                </a:lnTo>
                <a:lnTo>
                  <a:pt x="1846270" y="890718"/>
                </a:lnTo>
                <a:lnTo>
                  <a:pt x="1847855" y="902469"/>
                </a:lnTo>
                <a:lnTo>
                  <a:pt x="1849758" y="914221"/>
                </a:lnTo>
                <a:lnTo>
                  <a:pt x="1850710" y="926290"/>
                </a:lnTo>
                <a:lnTo>
                  <a:pt x="1851661" y="938359"/>
                </a:lnTo>
                <a:lnTo>
                  <a:pt x="1852295" y="950428"/>
                </a:lnTo>
                <a:lnTo>
                  <a:pt x="1852612" y="962497"/>
                </a:lnTo>
                <a:lnTo>
                  <a:pt x="1852612" y="974566"/>
                </a:lnTo>
                <a:lnTo>
                  <a:pt x="1852612" y="987270"/>
                </a:lnTo>
                <a:lnTo>
                  <a:pt x="1851978" y="999657"/>
                </a:lnTo>
                <a:lnTo>
                  <a:pt x="1851344" y="1012361"/>
                </a:lnTo>
                <a:lnTo>
                  <a:pt x="1850075" y="1024430"/>
                </a:lnTo>
                <a:lnTo>
                  <a:pt x="1848490" y="1036817"/>
                </a:lnTo>
                <a:lnTo>
                  <a:pt x="1846587" y="1048886"/>
                </a:lnTo>
                <a:lnTo>
                  <a:pt x="1844367" y="1060955"/>
                </a:lnTo>
                <a:lnTo>
                  <a:pt x="1842147" y="1072706"/>
                </a:lnTo>
                <a:lnTo>
                  <a:pt x="1839293" y="1084458"/>
                </a:lnTo>
                <a:lnTo>
                  <a:pt x="1836122" y="1095891"/>
                </a:lnTo>
                <a:lnTo>
                  <a:pt x="1832951" y="1107643"/>
                </a:lnTo>
                <a:lnTo>
                  <a:pt x="1829463" y="1118759"/>
                </a:lnTo>
                <a:lnTo>
                  <a:pt x="1825974" y="1130193"/>
                </a:lnTo>
                <a:lnTo>
                  <a:pt x="1821535" y="1141309"/>
                </a:lnTo>
                <a:lnTo>
                  <a:pt x="1817412" y="1152108"/>
                </a:lnTo>
                <a:lnTo>
                  <a:pt x="1812655" y="1162906"/>
                </a:lnTo>
                <a:lnTo>
                  <a:pt x="1807899" y="1173705"/>
                </a:lnTo>
                <a:lnTo>
                  <a:pt x="1803142" y="1184186"/>
                </a:lnTo>
                <a:lnTo>
                  <a:pt x="1797751" y="1194667"/>
                </a:lnTo>
                <a:lnTo>
                  <a:pt x="1792360" y="1204830"/>
                </a:lnTo>
                <a:lnTo>
                  <a:pt x="1786652" y="1214994"/>
                </a:lnTo>
                <a:lnTo>
                  <a:pt x="1780944" y="1224840"/>
                </a:lnTo>
                <a:lnTo>
                  <a:pt x="1774601" y="1234050"/>
                </a:lnTo>
                <a:lnTo>
                  <a:pt x="1768576" y="1243896"/>
                </a:lnTo>
                <a:lnTo>
                  <a:pt x="1762234" y="1253107"/>
                </a:lnTo>
                <a:lnTo>
                  <a:pt x="1755891" y="1262317"/>
                </a:lnTo>
                <a:lnTo>
                  <a:pt x="1748915" y="1271528"/>
                </a:lnTo>
                <a:lnTo>
                  <a:pt x="1741938" y="1280103"/>
                </a:lnTo>
                <a:lnTo>
                  <a:pt x="1735279" y="1288678"/>
                </a:lnTo>
                <a:lnTo>
                  <a:pt x="1727985" y="1297254"/>
                </a:lnTo>
                <a:lnTo>
                  <a:pt x="1720691" y="1305194"/>
                </a:lnTo>
                <a:lnTo>
                  <a:pt x="1713397" y="1313452"/>
                </a:lnTo>
                <a:lnTo>
                  <a:pt x="1705787" y="1321392"/>
                </a:lnTo>
                <a:lnTo>
                  <a:pt x="1698493" y="1329014"/>
                </a:lnTo>
                <a:lnTo>
                  <a:pt x="1690565" y="1336319"/>
                </a:lnTo>
                <a:lnTo>
                  <a:pt x="1682637" y="1343624"/>
                </a:lnTo>
                <a:lnTo>
                  <a:pt x="1674709" y="1350612"/>
                </a:lnTo>
                <a:lnTo>
                  <a:pt x="1666781" y="1357599"/>
                </a:lnTo>
                <a:lnTo>
                  <a:pt x="1658853" y="1364269"/>
                </a:lnTo>
                <a:lnTo>
                  <a:pt x="1650608" y="1370303"/>
                </a:lnTo>
                <a:lnTo>
                  <a:pt x="1642680" y="1376655"/>
                </a:lnTo>
                <a:lnTo>
                  <a:pt x="1634435" y="1382372"/>
                </a:lnTo>
                <a:lnTo>
                  <a:pt x="1626190" y="1388407"/>
                </a:lnTo>
                <a:lnTo>
                  <a:pt x="1617945" y="1393806"/>
                </a:lnTo>
                <a:lnTo>
                  <a:pt x="1609700" y="1399205"/>
                </a:lnTo>
                <a:lnTo>
                  <a:pt x="1601455" y="1403970"/>
                </a:lnTo>
                <a:lnTo>
                  <a:pt x="1592893" y="1408416"/>
                </a:lnTo>
                <a:lnTo>
                  <a:pt x="1584648" y="1413180"/>
                </a:lnTo>
                <a:lnTo>
                  <a:pt x="1576403" y="1417309"/>
                </a:lnTo>
                <a:lnTo>
                  <a:pt x="1568157" y="1421120"/>
                </a:lnTo>
                <a:lnTo>
                  <a:pt x="1559912" y="1425249"/>
                </a:lnTo>
                <a:lnTo>
                  <a:pt x="1551667" y="1428743"/>
                </a:lnTo>
                <a:lnTo>
                  <a:pt x="1543422" y="1431601"/>
                </a:lnTo>
                <a:lnTo>
                  <a:pt x="1535177" y="1434777"/>
                </a:lnTo>
                <a:lnTo>
                  <a:pt x="1527249" y="1437636"/>
                </a:lnTo>
                <a:lnTo>
                  <a:pt x="1519004" y="1439859"/>
                </a:lnTo>
                <a:lnTo>
                  <a:pt x="1510759" y="1442082"/>
                </a:lnTo>
                <a:lnTo>
                  <a:pt x="1503148" y="1443670"/>
                </a:lnTo>
                <a:lnTo>
                  <a:pt x="1495220" y="1445576"/>
                </a:lnTo>
                <a:lnTo>
                  <a:pt x="1487292" y="1446846"/>
                </a:lnTo>
                <a:lnTo>
                  <a:pt x="1479999" y="1448117"/>
                </a:lnTo>
                <a:lnTo>
                  <a:pt x="1472071" y="1448752"/>
                </a:lnTo>
                <a:lnTo>
                  <a:pt x="1464460" y="1449070"/>
                </a:lnTo>
                <a:lnTo>
                  <a:pt x="1457483" y="1449387"/>
                </a:lnTo>
                <a:lnTo>
                  <a:pt x="1449872" y="1449070"/>
                </a:lnTo>
                <a:lnTo>
                  <a:pt x="1442579" y="1448752"/>
                </a:lnTo>
                <a:lnTo>
                  <a:pt x="1434968" y="1448117"/>
                </a:lnTo>
                <a:lnTo>
                  <a:pt x="1427357" y="1446846"/>
                </a:lnTo>
                <a:lnTo>
                  <a:pt x="1419429" y="1445576"/>
                </a:lnTo>
                <a:lnTo>
                  <a:pt x="1411818" y="1443670"/>
                </a:lnTo>
                <a:lnTo>
                  <a:pt x="1403573" y="1442082"/>
                </a:lnTo>
                <a:lnTo>
                  <a:pt x="1395645" y="1439859"/>
                </a:lnTo>
                <a:lnTo>
                  <a:pt x="1387717" y="1437636"/>
                </a:lnTo>
                <a:lnTo>
                  <a:pt x="1379472" y="1434777"/>
                </a:lnTo>
                <a:lnTo>
                  <a:pt x="1371227" y="1431601"/>
                </a:lnTo>
                <a:lnTo>
                  <a:pt x="1362982" y="1428743"/>
                </a:lnTo>
                <a:lnTo>
                  <a:pt x="1355054" y="1425249"/>
                </a:lnTo>
                <a:lnTo>
                  <a:pt x="1346492" y="1421120"/>
                </a:lnTo>
                <a:lnTo>
                  <a:pt x="1338247" y="1417309"/>
                </a:lnTo>
                <a:lnTo>
                  <a:pt x="1330002" y="1413180"/>
                </a:lnTo>
                <a:lnTo>
                  <a:pt x="1321757" y="1408416"/>
                </a:lnTo>
                <a:lnTo>
                  <a:pt x="1313195" y="1403970"/>
                </a:lnTo>
                <a:lnTo>
                  <a:pt x="1304950" y="1399205"/>
                </a:lnTo>
                <a:lnTo>
                  <a:pt x="1296705" y="1393806"/>
                </a:lnTo>
                <a:lnTo>
                  <a:pt x="1288459" y="1388407"/>
                </a:lnTo>
                <a:lnTo>
                  <a:pt x="1280214" y="1382372"/>
                </a:lnTo>
                <a:lnTo>
                  <a:pt x="1272286" y="1376655"/>
                </a:lnTo>
                <a:lnTo>
                  <a:pt x="1264041" y="1370303"/>
                </a:lnTo>
                <a:lnTo>
                  <a:pt x="1255796" y="1364269"/>
                </a:lnTo>
                <a:lnTo>
                  <a:pt x="1247551" y="1357599"/>
                </a:lnTo>
                <a:lnTo>
                  <a:pt x="1239940" y="1350612"/>
                </a:lnTo>
                <a:lnTo>
                  <a:pt x="1232012" y="1343624"/>
                </a:lnTo>
                <a:lnTo>
                  <a:pt x="1224085" y="1336319"/>
                </a:lnTo>
                <a:lnTo>
                  <a:pt x="1216474" y="1329014"/>
                </a:lnTo>
                <a:lnTo>
                  <a:pt x="1208863" y="1321392"/>
                </a:lnTo>
                <a:lnTo>
                  <a:pt x="1201252" y="1313452"/>
                </a:lnTo>
                <a:lnTo>
                  <a:pt x="1193958" y="1305194"/>
                </a:lnTo>
                <a:lnTo>
                  <a:pt x="1186665" y="1297254"/>
                </a:lnTo>
                <a:lnTo>
                  <a:pt x="1179688" y="1288678"/>
                </a:lnTo>
                <a:lnTo>
                  <a:pt x="1172711" y="1280103"/>
                </a:lnTo>
                <a:lnTo>
                  <a:pt x="1165735" y="1271528"/>
                </a:lnTo>
                <a:lnTo>
                  <a:pt x="1159075" y="1262317"/>
                </a:lnTo>
                <a:lnTo>
                  <a:pt x="1152416" y="1253107"/>
                </a:lnTo>
                <a:lnTo>
                  <a:pt x="1146073" y="1243896"/>
                </a:lnTo>
                <a:lnTo>
                  <a:pt x="1139731" y="1234050"/>
                </a:lnTo>
                <a:lnTo>
                  <a:pt x="1134023" y="1224840"/>
                </a:lnTo>
                <a:lnTo>
                  <a:pt x="1127998" y="1214994"/>
                </a:lnTo>
                <a:lnTo>
                  <a:pt x="1122607" y="1204830"/>
                </a:lnTo>
                <a:lnTo>
                  <a:pt x="1116899" y="1194667"/>
                </a:lnTo>
                <a:lnTo>
                  <a:pt x="1111825" y="1184186"/>
                </a:lnTo>
                <a:lnTo>
                  <a:pt x="1106751" y="1173705"/>
                </a:lnTo>
                <a:lnTo>
                  <a:pt x="1101994" y="1162906"/>
                </a:lnTo>
                <a:lnTo>
                  <a:pt x="1097237" y="1152108"/>
                </a:lnTo>
                <a:lnTo>
                  <a:pt x="1093115" y="1141309"/>
                </a:lnTo>
                <a:lnTo>
                  <a:pt x="1088992" y="1130193"/>
                </a:lnTo>
                <a:lnTo>
                  <a:pt x="1085187" y="1118759"/>
                </a:lnTo>
                <a:lnTo>
                  <a:pt x="1081699" y="1107643"/>
                </a:lnTo>
                <a:lnTo>
                  <a:pt x="1078527" y="1095891"/>
                </a:lnTo>
                <a:lnTo>
                  <a:pt x="1075356" y="1084458"/>
                </a:lnTo>
                <a:lnTo>
                  <a:pt x="1072502" y="1072706"/>
                </a:lnTo>
                <a:lnTo>
                  <a:pt x="1070282" y="1060955"/>
                </a:lnTo>
                <a:lnTo>
                  <a:pt x="1068062" y="1048886"/>
                </a:lnTo>
                <a:lnTo>
                  <a:pt x="1066477" y="1036817"/>
                </a:lnTo>
                <a:lnTo>
                  <a:pt x="1064891" y="1024430"/>
                </a:lnTo>
                <a:lnTo>
                  <a:pt x="1063623" y="1012361"/>
                </a:lnTo>
                <a:lnTo>
                  <a:pt x="1062671" y="999657"/>
                </a:lnTo>
                <a:lnTo>
                  <a:pt x="1062037" y="987270"/>
                </a:lnTo>
                <a:lnTo>
                  <a:pt x="1062037" y="974566"/>
                </a:lnTo>
                <a:lnTo>
                  <a:pt x="1062037" y="962497"/>
                </a:lnTo>
                <a:lnTo>
                  <a:pt x="1062354" y="950428"/>
                </a:lnTo>
                <a:lnTo>
                  <a:pt x="1063306" y="938359"/>
                </a:lnTo>
                <a:lnTo>
                  <a:pt x="1064257" y="926290"/>
                </a:lnTo>
                <a:lnTo>
                  <a:pt x="1065208" y="914221"/>
                </a:lnTo>
                <a:lnTo>
                  <a:pt x="1066794" y="902469"/>
                </a:lnTo>
                <a:lnTo>
                  <a:pt x="1068380" y="890718"/>
                </a:lnTo>
                <a:lnTo>
                  <a:pt x="1069965" y="879284"/>
                </a:lnTo>
                <a:lnTo>
                  <a:pt x="1072185" y="867850"/>
                </a:lnTo>
                <a:lnTo>
                  <a:pt x="1074405" y="856416"/>
                </a:lnTo>
                <a:lnTo>
                  <a:pt x="1077259" y="844983"/>
                </a:lnTo>
                <a:lnTo>
                  <a:pt x="1079796" y="833866"/>
                </a:lnTo>
                <a:lnTo>
                  <a:pt x="1082650" y="822750"/>
                </a:lnTo>
                <a:lnTo>
                  <a:pt x="1085821" y="811634"/>
                </a:lnTo>
                <a:lnTo>
                  <a:pt x="1089627" y="800835"/>
                </a:lnTo>
                <a:lnTo>
                  <a:pt x="1093115" y="790037"/>
                </a:lnTo>
                <a:lnTo>
                  <a:pt x="1096920" y="779556"/>
                </a:lnTo>
                <a:lnTo>
                  <a:pt x="1101043" y="769075"/>
                </a:lnTo>
                <a:lnTo>
                  <a:pt x="1105165" y="758594"/>
                </a:lnTo>
                <a:lnTo>
                  <a:pt x="1109922" y="748430"/>
                </a:lnTo>
                <a:lnTo>
                  <a:pt x="1114362" y="738902"/>
                </a:lnTo>
                <a:lnTo>
                  <a:pt x="1119118" y="728739"/>
                </a:lnTo>
                <a:lnTo>
                  <a:pt x="1124509" y="719211"/>
                </a:lnTo>
                <a:lnTo>
                  <a:pt x="1129583" y="709682"/>
                </a:lnTo>
                <a:lnTo>
                  <a:pt x="1135291" y="700154"/>
                </a:lnTo>
                <a:lnTo>
                  <a:pt x="1140682" y="690944"/>
                </a:lnTo>
                <a:lnTo>
                  <a:pt x="1146391" y="682051"/>
                </a:lnTo>
                <a:lnTo>
                  <a:pt x="1152416" y="673158"/>
                </a:lnTo>
                <a:lnTo>
                  <a:pt x="1158758" y="664265"/>
                </a:lnTo>
                <a:lnTo>
                  <a:pt x="1164783" y="655689"/>
                </a:lnTo>
                <a:lnTo>
                  <a:pt x="1171443" y="647432"/>
                </a:lnTo>
                <a:lnTo>
                  <a:pt x="1177785" y="639174"/>
                </a:lnTo>
                <a:lnTo>
                  <a:pt x="1184762" y="631234"/>
                </a:lnTo>
                <a:lnTo>
                  <a:pt x="1191738" y="623611"/>
                </a:lnTo>
                <a:lnTo>
                  <a:pt x="1198715" y="615989"/>
                </a:lnTo>
                <a:lnTo>
                  <a:pt x="1206009" y="608684"/>
                </a:lnTo>
                <a:lnTo>
                  <a:pt x="1213620" y="601696"/>
                </a:lnTo>
                <a:lnTo>
                  <a:pt x="1220913" y="594391"/>
                </a:lnTo>
                <a:lnTo>
                  <a:pt x="1228841" y="588039"/>
                </a:lnTo>
                <a:lnTo>
                  <a:pt x="1236769" y="581369"/>
                </a:lnTo>
                <a:lnTo>
                  <a:pt x="1244380" y="575017"/>
                </a:lnTo>
                <a:lnTo>
                  <a:pt x="1252625" y="568983"/>
                </a:lnTo>
                <a:lnTo>
                  <a:pt x="1260870" y="562948"/>
                </a:lnTo>
                <a:lnTo>
                  <a:pt x="1269115" y="557549"/>
                </a:lnTo>
                <a:lnTo>
                  <a:pt x="1277360" y="552150"/>
                </a:lnTo>
                <a:lnTo>
                  <a:pt x="1286240" y="547068"/>
                </a:lnTo>
                <a:lnTo>
                  <a:pt x="1294802" y="542304"/>
                </a:lnTo>
                <a:lnTo>
                  <a:pt x="1303364" y="537540"/>
                </a:lnTo>
                <a:lnTo>
                  <a:pt x="1312560" y="533093"/>
                </a:lnTo>
                <a:lnTo>
                  <a:pt x="1321757" y="528964"/>
                </a:lnTo>
                <a:lnTo>
                  <a:pt x="1330953" y="525153"/>
                </a:lnTo>
                <a:lnTo>
                  <a:pt x="1339833" y="521659"/>
                </a:lnTo>
                <a:lnTo>
                  <a:pt x="1349029" y="518483"/>
                </a:lnTo>
                <a:lnTo>
                  <a:pt x="1358542" y="514990"/>
                </a:lnTo>
                <a:lnTo>
                  <a:pt x="1368056" y="512449"/>
                </a:lnTo>
                <a:lnTo>
                  <a:pt x="1377887" y="509908"/>
                </a:lnTo>
                <a:lnTo>
                  <a:pt x="1387717" y="507685"/>
                </a:lnTo>
                <a:lnTo>
                  <a:pt x="1397231" y="505462"/>
                </a:lnTo>
                <a:lnTo>
                  <a:pt x="1407062" y="503874"/>
                </a:lnTo>
                <a:lnTo>
                  <a:pt x="1416892" y="502603"/>
                </a:lnTo>
                <a:lnTo>
                  <a:pt x="1427040" y="501650"/>
                </a:lnTo>
                <a:lnTo>
                  <a:pt x="1437188" y="500697"/>
                </a:lnTo>
                <a:lnTo>
                  <a:pt x="1447336" y="500380"/>
                </a:lnTo>
                <a:lnTo>
                  <a:pt x="1457483" y="500062"/>
                </a:lnTo>
                <a:close/>
                <a:moveTo>
                  <a:pt x="716008" y="249237"/>
                </a:moveTo>
                <a:lnTo>
                  <a:pt x="795913" y="249237"/>
                </a:lnTo>
                <a:lnTo>
                  <a:pt x="795913" y="374499"/>
                </a:lnTo>
                <a:lnTo>
                  <a:pt x="810181" y="375133"/>
                </a:lnTo>
                <a:lnTo>
                  <a:pt x="823816" y="376402"/>
                </a:lnTo>
                <a:lnTo>
                  <a:pt x="837133" y="377670"/>
                </a:lnTo>
                <a:lnTo>
                  <a:pt x="849500" y="379890"/>
                </a:lnTo>
                <a:lnTo>
                  <a:pt x="861549" y="381793"/>
                </a:lnTo>
                <a:lnTo>
                  <a:pt x="873281" y="384330"/>
                </a:lnTo>
                <a:lnTo>
                  <a:pt x="884379" y="386867"/>
                </a:lnTo>
                <a:lnTo>
                  <a:pt x="894842" y="389721"/>
                </a:lnTo>
                <a:lnTo>
                  <a:pt x="904989" y="393209"/>
                </a:lnTo>
                <a:lnTo>
                  <a:pt x="914819" y="396698"/>
                </a:lnTo>
                <a:lnTo>
                  <a:pt x="924014" y="400186"/>
                </a:lnTo>
                <a:lnTo>
                  <a:pt x="932575" y="403991"/>
                </a:lnTo>
                <a:lnTo>
                  <a:pt x="941136" y="407797"/>
                </a:lnTo>
                <a:lnTo>
                  <a:pt x="949381" y="411602"/>
                </a:lnTo>
                <a:lnTo>
                  <a:pt x="956673" y="415725"/>
                </a:lnTo>
                <a:lnTo>
                  <a:pt x="963966" y="419847"/>
                </a:lnTo>
                <a:lnTo>
                  <a:pt x="931624" y="504836"/>
                </a:lnTo>
                <a:lnTo>
                  <a:pt x="920209" y="498810"/>
                </a:lnTo>
                <a:lnTo>
                  <a:pt x="906257" y="491517"/>
                </a:lnTo>
                <a:lnTo>
                  <a:pt x="898330" y="488028"/>
                </a:lnTo>
                <a:lnTo>
                  <a:pt x="890086" y="484540"/>
                </a:lnTo>
                <a:lnTo>
                  <a:pt x="880891" y="480735"/>
                </a:lnTo>
                <a:lnTo>
                  <a:pt x="871061" y="477246"/>
                </a:lnTo>
                <a:lnTo>
                  <a:pt x="860597" y="474075"/>
                </a:lnTo>
                <a:lnTo>
                  <a:pt x="849500" y="470904"/>
                </a:lnTo>
                <a:lnTo>
                  <a:pt x="837767" y="468367"/>
                </a:lnTo>
                <a:lnTo>
                  <a:pt x="825401" y="465830"/>
                </a:lnTo>
                <a:lnTo>
                  <a:pt x="812401" y="463927"/>
                </a:lnTo>
                <a:lnTo>
                  <a:pt x="798449" y="462659"/>
                </a:lnTo>
                <a:lnTo>
                  <a:pt x="783863" y="461707"/>
                </a:lnTo>
                <a:lnTo>
                  <a:pt x="768960" y="461390"/>
                </a:lnTo>
                <a:lnTo>
                  <a:pt x="759765" y="461390"/>
                </a:lnTo>
                <a:lnTo>
                  <a:pt x="751204" y="462024"/>
                </a:lnTo>
                <a:lnTo>
                  <a:pt x="742643" y="462659"/>
                </a:lnTo>
                <a:lnTo>
                  <a:pt x="734398" y="463927"/>
                </a:lnTo>
                <a:lnTo>
                  <a:pt x="726471" y="465196"/>
                </a:lnTo>
                <a:lnTo>
                  <a:pt x="719496" y="467098"/>
                </a:lnTo>
                <a:lnTo>
                  <a:pt x="712203" y="469001"/>
                </a:lnTo>
                <a:lnTo>
                  <a:pt x="705544" y="471538"/>
                </a:lnTo>
                <a:lnTo>
                  <a:pt x="699202" y="473758"/>
                </a:lnTo>
                <a:lnTo>
                  <a:pt x="693178" y="476612"/>
                </a:lnTo>
                <a:lnTo>
                  <a:pt x="687153" y="479466"/>
                </a:lnTo>
                <a:lnTo>
                  <a:pt x="682080" y="482637"/>
                </a:lnTo>
                <a:lnTo>
                  <a:pt x="676689" y="486126"/>
                </a:lnTo>
                <a:lnTo>
                  <a:pt x="671933" y="489614"/>
                </a:lnTo>
                <a:lnTo>
                  <a:pt x="667177" y="493419"/>
                </a:lnTo>
                <a:lnTo>
                  <a:pt x="663055" y="497542"/>
                </a:lnTo>
                <a:lnTo>
                  <a:pt x="659250" y="501348"/>
                </a:lnTo>
                <a:lnTo>
                  <a:pt x="655445" y="505470"/>
                </a:lnTo>
                <a:lnTo>
                  <a:pt x="652274" y="509910"/>
                </a:lnTo>
                <a:lnTo>
                  <a:pt x="649103" y="514350"/>
                </a:lnTo>
                <a:lnTo>
                  <a:pt x="646249" y="519107"/>
                </a:lnTo>
                <a:lnTo>
                  <a:pt x="643713" y="523546"/>
                </a:lnTo>
                <a:lnTo>
                  <a:pt x="641493" y="528303"/>
                </a:lnTo>
                <a:lnTo>
                  <a:pt x="639591" y="533060"/>
                </a:lnTo>
                <a:lnTo>
                  <a:pt x="637688" y="537817"/>
                </a:lnTo>
                <a:lnTo>
                  <a:pt x="636420" y="542891"/>
                </a:lnTo>
                <a:lnTo>
                  <a:pt x="635152" y="547647"/>
                </a:lnTo>
                <a:lnTo>
                  <a:pt x="633566" y="552721"/>
                </a:lnTo>
                <a:lnTo>
                  <a:pt x="632932" y="557478"/>
                </a:lnTo>
                <a:lnTo>
                  <a:pt x="632298" y="562235"/>
                </a:lnTo>
                <a:lnTo>
                  <a:pt x="631981" y="567309"/>
                </a:lnTo>
                <a:lnTo>
                  <a:pt x="631981" y="572066"/>
                </a:lnTo>
                <a:lnTo>
                  <a:pt x="631981" y="578408"/>
                </a:lnTo>
                <a:lnTo>
                  <a:pt x="632615" y="584433"/>
                </a:lnTo>
                <a:lnTo>
                  <a:pt x="633249" y="590459"/>
                </a:lnTo>
                <a:lnTo>
                  <a:pt x="634200" y="595850"/>
                </a:lnTo>
                <a:lnTo>
                  <a:pt x="635786" y="601558"/>
                </a:lnTo>
                <a:lnTo>
                  <a:pt x="637371" y="606632"/>
                </a:lnTo>
                <a:lnTo>
                  <a:pt x="639274" y="612023"/>
                </a:lnTo>
                <a:lnTo>
                  <a:pt x="641176" y="617097"/>
                </a:lnTo>
                <a:lnTo>
                  <a:pt x="643713" y="622171"/>
                </a:lnTo>
                <a:lnTo>
                  <a:pt x="646249" y="626927"/>
                </a:lnTo>
                <a:lnTo>
                  <a:pt x="649737" y="631367"/>
                </a:lnTo>
                <a:lnTo>
                  <a:pt x="652908" y="636124"/>
                </a:lnTo>
                <a:lnTo>
                  <a:pt x="656713" y="640564"/>
                </a:lnTo>
                <a:lnTo>
                  <a:pt x="660835" y="645320"/>
                </a:lnTo>
                <a:lnTo>
                  <a:pt x="665274" y="649443"/>
                </a:lnTo>
                <a:lnTo>
                  <a:pt x="670031" y="653566"/>
                </a:lnTo>
                <a:lnTo>
                  <a:pt x="675104" y="658005"/>
                </a:lnTo>
                <a:lnTo>
                  <a:pt x="680177" y="662128"/>
                </a:lnTo>
                <a:lnTo>
                  <a:pt x="686202" y="665933"/>
                </a:lnTo>
                <a:lnTo>
                  <a:pt x="691909" y="670373"/>
                </a:lnTo>
                <a:lnTo>
                  <a:pt x="698568" y="674178"/>
                </a:lnTo>
                <a:lnTo>
                  <a:pt x="705227" y="678301"/>
                </a:lnTo>
                <a:lnTo>
                  <a:pt x="719813" y="686229"/>
                </a:lnTo>
                <a:lnTo>
                  <a:pt x="735667" y="694474"/>
                </a:lnTo>
                <a:lnTo>
                  <a:pt x="753106" y="702402"/>
                </a:lnTo>
                <a:lnTo>
                  <a:pt x="771814" y="710964"/>
                </a:lnTo>
                <a:lnTo>
                  <a:pt x="792108" y="719527"/>
                </a:lnTo>
                <a:lnTo>
                  <a:pt x="804474" y="724600"/>
                </a:lnTo>
                <a:lnTo>
                  <a:pt x="816206" y="729991"/>
                </a:lnTo>
                <a:lnTo>
                  <a:pt x="827621" y="735065"/>
                </a:lnTo>
                <a:lnTo>
                  <a:pt x="838719" y="740774"/>
                </a:lnTo>
                <a:lnTo>
                  <a:pt x="849500" y="745847"/>
                </a:lnTo>
                <a:lnTo>
                  <a:pt x="859963" y="751873"/>
                </a:lnTo>
                <a:lnTo>
                  <a:pt x="870110" y="757264"/>
                </a:lnTo>
                <a:lnTo>
                  <a:pt x="879622" y="763289"/>
                </a:lnTo>
                <a:lnTo>
                  <a:pt x="888501" y="768997"/>
                </a:lnTo>
                <a:lnTo>
                  <a:pt x="897379" y="775340"/>
                </a:lnTo>
                <a:lnTo>
                  <a:pt x="905940" y="781365"/>
                </a:lnTo>
                <a:lnTo>
                  <a:pt x="914184" y="788024"/>
                </a:lnTo>
                <a:lnTo>
                  <a:pt x="921477" y="794367"/>
                </a:lnTo>
                <a:lnTo>
                  <a:pt x="928770" y="801026"/>
                </a:lnTo>
                <a:lnTo>
                  <a:pt x="935746" y="808003"/>
                </a:lnTo>
                <a:lnTo>
                  <a:pt x="942088" y="814980"/>
                </a:lnTo>
                <a:lnTo>
                  <a:pt x="948429" y="822273"/>
                </a:lnTo>
                <a:lnTo>
                  <a:pt x="953820" y="829250"/>
                </a:lnTo>
                <a:lnTo>
                  <a:pt x="959210" y="837178"/>
                </a:lnTo>
                <a:lnTo>
                  <a:pt x="963966" y="844789"/>
                </a:lnTo>
                <a:lnTo>
                  <a:pt x="968406" y="852717"/>
                </a:lnTo>
                <a:lnTo>
                  <a:pt x="972845" y="860962"/>
                </a:lnTo>
                <a:lnTo>
                  <a:pt x="976333" y="869524"/>
                </a:lnTo>
                <a:lnTo>
                  <a:pt x="979503" y="878087"/>
                </a:lnTo>
                <a:lnTo>
                  <a:pt x="982674" y="886966"/>
                </a:lnTo>
                <a:lnTo>
                  <a:pt x="985211" y="895845"/>
                </a:lnTo>
                <a:lnTo>
                  <a:pt x="987431" y="905359"/>
                </a:lnTo>
                <a:lnTo>
                  <a:pt x="989016" y="914873"/>
                </a:lnTo>
                <a:lnTo>
                  <a:pt x="990284" y="925020"/>
                </a:lnTo>
                <a:lnTo>
                  <a:pt x="991236" y="935168"/>
                </a:lnTo>
                <a:lnTo>
                  <a:pt x="991870" y="944999"/>
                </a:lnTo>
                <a:lnTo>
                  <a:pt x="992187" y="955781"/>
                </a:lnTo>
                <a:lnTo>
                  <a:pt x="991870" y="965295"/>
                </a:lnTo>
                <a:lnTo>
                  <a:pt x="991236" y="974808"/>
                </a:lnTo>
                <a:lnTo>
                  <a:pt x="990284" y="984322"/>
                </a:lnTo>
                <a:lnTo>
                  <a:pt x="989016" y="993835"/>
                </a:lnTo>
                <a:lnTo>
                  <a:pt x="987113" y="1002715"/>
                </a:lnTo>
                <a:lnTo>
                  <a:pt x="984894" y="1012228"/>
                </a:lnTo>
                <a:lnTo>
                  <a:pt x="982357" y="1021108"/>
                </a:lnTo>
                <a:lnTo>
                  <a:pt x="978869" y="1030304"/>
                </a:lnTo>
                <a:lnTo>
                  <a:pt x="975698" y="1039184"/>
                </a:lnTo>
                <a:lnTo>
                  <a:pt x="971893" y="1047429"/>
                </a:lnTo>
                <a:lnTo>
                  <a:pt x="967454" y="1055991"/>
                </a:lnTo>
                <a:lnTo>
                  <a:pt x="962698" y="1064553"/>
                </a:lnTo>
                <a:lnTo>
                  <a:pt x="957625" y="1072481"/>
                </a:lnTo>
                <a:lnTo>
                  <a:pt x="952234" y="1080409"/>
                </a:lnTo>
                <a:lnTo>
                  <a:pt x="946210" y="1088337"/>
                </a:lnTo>
                <a:lnTo>
                  <a:pt x="940185" y="1095631"/>
                </a:lnTo>
                <a:lnTo>
                  <a:pt x="933526" y="1102925"/>
                </a:lnTo>
                <a:lnTo>
                  <a:pt x="926551" y="1110219"/>
                </a:lnTo>
                <a:lnTo>
                  <a:pt x="918941" y="1116561"/>
                </a:lnTo>
                <a:lnTo>
                  <a:pt x="911014" y="1123221"/>
                </a:lnTo>
                <a:lnTo>
                  <a:pt x="903087" y="1129246"/>
                </a:lnTo>
                <a:lnTo>
                  <a:pt x="894525" y="1135271"/>
                </a:lnTo>
                <a:lnTo>
                  <a:pt x="885647" y="1140979"/>
                </a:lnTo>
                <a:lnTo>
                  <a:pt x="876134" y="1146370"/>
                </a:lnTo>
                <a:lnTo>
                  <a:pt x="866622" y="1151127"/>
                </a:lnTo>
                <a:lnTo>
                  <a:pt x="856475" y="1155884"/>
                </a:lnTo>
                <a:lnTo>
                  <a:pt x="846012" y="1160006"/>
                </a:lnTo>
                <a:lnTo>
                  <a:pt x="835231" y="1163812"/>
                </a:lnTo>
                <a:lnTo>
                  <a:pt x="824133" y="1167617"/>
                </a:lnTo>
                <a:lnTo>
                  <a:pt x="812401" y="1170471"/>
                </a:lnTo>
                <a:lnTo>
                  <a:pt x="800669" y="1173008"/>
                </a:lnTo>
                <a:lnTo>
                  <a:pt x="788303" y="1175228"/>
                </a:lnTo>
                <a:lnTo>
                  <a:pt x="788303" y="1309687"/>
                </a:lnTo>
                <a:lnTo>
                  <a:pt x="707129" y="1309687"/>
                </a:lnTo>
                <a:lnTo>
                  <a:pt x="707129" y="1179351"/>
                </a:lnTo>
                <a:lnTo>
                  <a:pt x="692861" y="1179034"/>
                </a:lnTo>
                <a:lnTo>
                  <a:pt x="678592" y="1178082"/>
                </a:lnTo>
                <a:lnTo>
                  <a:pt x="664640" y="1176180"/>
                </a:lnTo>
                <a:lnTo>
                  <a:pt x="650689" y="1174277"/>
                </a:lnTo>
                <a:lnTo>
                  <a:pt x="637054" y="1172057"/>
                </a:lnTo>
                <a:lnTo>
                  <a:pt x="623102" y="1169520"/>
                </a:lnTo>
                <a:lnTo>
                  <a:pt x="609785" y="1166349"/>
                </a:lnTo>
                <a:lnTo>
                  <a:pt x="596785" y="1162543"/>
                </a:lnTo>
                <a:lnTo>
                  <a:pt x="584101" y="1158738"/>
                </a:lnTo>
                <a:lnTo>
                  <a:pt x="572052" y="1154615"/>
                </a:lnTo>
                <a:lnTo>
                  <a:pt x="560003" y="1149859"/>
                </a:lnTo>
                <a:lnTo>
                  <a:pt x="548588" y="1144785"/>
                </a:lnTo>
                <a:lnTo>
                  <a:pt x="537807" y="1139394"/>
                </a:lnTo>
                <a:lnTo>
                  <a:pt x="527660" y="1134320"/>
                </a:lnTo>
                <a:lnTo>
                  <a:pt x="518148" y="1128294"/>
                </a:lnTo>
                <a:lnTo>
                  <a:pt x="509587" y="1122586"/>
                </a:lnTo>
                <a:lnTo>
                  <a:pt x="540027" y="1036012"/>
                </a:lnTo>
                <a:lnTo>
                  <a:pt x="549222" y="1041721"/>
                </a:lnTo>
                <a:lnTo>
                  <a:pt x="558735" y="1047112"/>
                </a:lnTo>
                <a:lnTo>
                  <a:pt x="568564" y="1052820"/>
                </a:lnTo>
                <a:lnTo>
                  <a:pt x="579028" y="1057577"/>
                </a:lnTo>
                <a:lnTo>
                  <a:pt x="589492" y="1062651"/>
                </a:lnTo>
                <a:lnTo>
                  <a:pt x="600590" y="1067090"/>
                </a:lnTo>
                <a:lnTo>
                  <a:pt x="612004" y="1071213"/>
                </a:lnTo>
                <a:lnTo>
                  <a:pt x="623737" y="1075335"/>
                </a:lnTo>
                <a:lnTo>
                  <a:pt x="635786" y="1078824"/>
                </a:lnTo>
                <a:lnTo>
                  <a:pt x="648152" y="1081995"/>
                </a:lnTo>
                <a:lnTo>
                  <a:pt x="660518" y="1084849"/>
                </a:lnTo>
                <a:lnTo>
                  <a:pt x="673201" y="1087069"/>
                </a:lnTo>
                <a:lnTo>
                  <a:pt x="686202" y="1088972"/>
                </a:lnTo>
                <a:lnTo>
                  <a:pt x="699519" y="1090240"/>
                </a:lnTo>
                <a:lnTo>
                  <a:pt x="712520" y="1091191"/>
                </a:lnTo>
                <a:lnTo>
                  <a:pt x="726154" y="1091509"/>
                </a:lnTo>
                <a:lnTo>
                  <a:pt x="734716" y="1091191"/>
                </a:lnTo>
                <a:lnTo>
                  <a:pt x="743277" y="1090874"/>
                </a:lnTo>
                <a:lnTo>
                  <a:pt x="751521" y="1090240"/>
                </a:lnTo>
                <a:lnTo>
                  <a:pt x="759131" y="1088972"/>
                </a:lnTo>
                <a:lnTo>
                  <a:pt x="767058" y="1087703"/>
                </a:lnTo>
                <a:lnTo>
                  <a:pt x="774668" y="1086117"/>
                </a:lnTo>
                <a:lnTo>
                  <a:pt x="781644" y="1083898"/>
                </a:lnTo>
                <a:lnTo>
                  <a:pt x="788937" y="1081995"/>
                </a:lnTo>
                <a:lnTo>
                  <a:pt x="795595" y="1079458"/>
                </a:lnTo>
                <a:lnTo>
                  <a:pt x="802571" y="1076921"/>
                </a:lnTo>
                <a:lnTo>
                  <a:pt x="809230" y="1074067"/>
                </a:lnTo>
                <a:lnTo>
                  <a:pt x="815255" y="1070579"/>
                </a:lnTo>
                <a:lnTo>
                  <a:pt x="821279" y="1067407"/>
                </a:lnTo>
                <a:lnTo>
                  <a:pt x="826987" y="1063919"/>
                </a:lnTo>
                <a:lnTo>
                  <a:pt x="832377" y="1059796"/>
                </a:lnTo>
                <a:lnTo>
                  <a:pt x="837450" y="1055674"/>
                </a:lnTo>
                <a:lnTo>
                  <a:pt x="842207" y="1051551"/>
                </a:lnTo>
                <a:lnTo>
                  <a:pt x="847280" y="1046795"/>
                </a:lnTo>
                <a:lnTo>
                  <a:pt x="851402" y="1042355"/>
                </a:lnTo>
                <a:lnTo>
                  <a:pt x="855524" y="1037281"/>
                </a:lnTo>
                <a:lnTo>
                  <a:pt x="859329" y="1032207"/>
                </a:lnTo>
                <a:lnTo>
                  <a:pt x="862817" y="1027133"/>
                </a:lnTo>
                <a:lnTo>
                  <a:pt x="866305" y="1021425"/>
                </a:lnTo>
                <a:lnTo>
                  <a:pt x="868842" y="1016034"/>
                </a:lnTo>
                <a:lnTo>
                  <a:pt x="871378" y="1010009"/>
                </a:lnTo>
                <a:lnTo>
                  <a:pt x="873598" y="1003983"/>
                </a:lnTo>
                <a:lnTo>
                  <a:pt x="875500" y="997641"/>
                </a:lnTo>
                <a:lnTo>
                  <a:pt x="877086" y="991299"/>
                </a:lnTo>
                <a:lnTo>
                  <a:pt x="878354" y="984956"/>
                </a:lnTo>
                <a:lnTo>
                  <a:pt x="879305" y="978297"/>
                </a:lnTo>
                <a:lnTo>
                  <a:pt x="879939" y="971954"/>
                </a:lnTo>
                <a:lnTo>
                  <a:pt x="879939" y="964978"/>
                </a:lnTo>
                <a:lnTo>
                  <a:pt x="879939" y="958318"/>
                </a:lnTo>
                <a:lnTo>
                  <a:pt x="879622" y="951976"/>
                </a:lnTo>
                <a:lnTo>
                  <a:pt x="878671" y="945950"/>
                </a:lnTo>
                <a:lnTo>
                  <a:pt x="877720" y="939608"/>
                </a:lnTo>
                <a:lnTo>
                  <a:pt x="876134" y="933266"/>
                </a:lnTo>
                <a:lnTo>
                  <a:pt x="874549" y="927557"/>
                </a:lnTo>
                <a:lnTo>
                  <a:pt x="872647" y="921849"/>
                </a:lnTo>
                <a:lnTo>
                  <a:pt x="870744" y="916458"/>
                </a:lnTo>
                <a:lnTo>
                  <a:pt x="868207" y="910750"/>
                </a:lnTo>
                <a:lnTo>
                  <a:pt x="865354" y="905676"/>
                </a:lnTo>
                <a:lnTo>
                  <a:pt x="862183" y="900602"/>
                </a:lnTo>
                <a:lnTo>
                  <a:pt x="859012" y="895211"/>
                </a:lnTo>
                <a:lnTo>
                  <a:pt x="855524" y="890454"/>
                </a:lnTo>
                <a:lnTo>
                  <a:pt x="851402" y="885380"/>
                </a:lnTo>
                <a:lnTo>
                  <a:pt x="847280" y="880624"/>
                </a:lnTo>
                <a:lnTo>
                  <a:pt x="842524" y="875867"/>
                </a:lnTo>
                <a:lnTo>
                  <a:pt x="838085" y="871427"/>
                </a:lnTo>
                <a:lnTo>
                  <a:pt x="833011" y="866987"/>
                </a:lnTo>
                <a:lnTo>
                  <a:pt x="827621" y="862231"/>
                </a:lnTo>
                <a:lnTo>
                  <a:pt x="822230" y="858108"/>
                </a:lnTo>
                <a:lnTo>
                  <a:pt x="816206" y="853985"/>
                </a:lnTo>
                <a:lnTo>
                  <a:pt x="810181" y="849546"/>
                </a:lnTo>
                <a:lnTo>
                  <a:pt x="803840" y="845740"/>
                </a:lnTo>
                <a:lnTo>
                  <a:pt x="797181" y="841301"/>
                </a:lnTo>
                <a:lnTo>
                  <a:pt x="782912" y="833690"/>
                </a:lnTo>
                <a:lnTo>
                  <a:pt x="767692" y="826079"/>
                </a:lnTo>
                <a:lnTo>
                  <a:pt x="751521" y="818785"/>
                </a:lnTo>
                <a:lnTo>
                  <a:pt x="734081" y="811174"/>
                </a:lnTo>
                <a:lnTo>
                  <a:pt x="709983" y="801344"/>
                </a:lnTo>
                <a:lnTo>
                  <a:pt x="687153" y="791196"/>
                </a:lnTo>
                <a:lnTo>
                  <a:pt x="676055" y="786439"/>
                </a:lnTo>
                <a:lnTo>
                  <a:pt x="665274" y="781048"/>
                </a:lnTo>
                <a:lnTo>
                  <a:pt x="655128" y="775657"/>
                </a:lnTo>
                <a:lnTo>
                  <a:pt x="644981" y="770266"/>
                </a:lnTo>
                <a:lnTo>
                  <a:pt x="635786" y="764875"/>
                </a:lnTo>
                <a:lnTo>
                  <a:pt x="626273" y="759167"/>
                </a:lnTo>
                <a:lnTo>
                  <a:pt x="617395" y="753458"/>
                </a:lnTo>
                <a:lnTo>
                  <a:pt x="608517" y="747433"/>
                </a:lnTo>
                <a:lnTo>
                  <a:pt x="600590" y="741408"/>
                </a:lnTo>
                <a:lnTo>
                  <a:pt x="592662" y="735065"/>
                </a:lnTo>
                <a:lnTo>
                  <a:pt x="585052" y="729040"/>
                </a:lnTo>
                <a:lnTo>
                  <a:pt x="578077" y="722381"/>
                </a:lnTo>
                <a:lnTo>
                  <a:pt x="571418" y="715721"/>
                </a:lnTo>
                <a:lnTo>
                  <a:pt x="565076" y="708744"/>
                </a:lnTo>
                <a:lnTo>
                  <a:pt x="559052" y="701451"/>
                </a:lnTo>
                <a:lnTo>
                  <a:pt x="553344" y="694474"/>
                </a:lnTo>
                <a:lnTo>
                  <a:pt x="548588" y="686546"/>
                </a:lnTo>
                <a:lnTo>
                  <a:pt x="543832" y="678935"/>
                </a:lnTo>
                <a:lnTo>
                  <a:pt x="539393" y="671007"/>
                </a:lnTo>
                <a:lnTo>
                  <a:pt x="535588" y="662762"/>
                </a:lnTo>
                <a:lnTo>
                  <a:pt x="532417" y="654200"/>
                </a:lnTo>
                <a:lnTo>
                  <a:pt x="529246" y="645955"/>
                </a:lnTo>
                <a:lnTo>
                  <a:pt x="526709" y="636758"/>
                </a:lnTo>
                <a:lnTo>
                  <a:pt x="524807" y="627562"/>
                </a:lnTo>
                <a:lnTo>
                  <a:pt x="523221" y="618048"/>
                </a:lnTo>
                <a:lnTo>
                  <a:pt x="521953" y="608217"/>
                </a:lnTo>
                <a:lnTo>
                  <a:pt x="521319" y="598069"/>
                </a:lnTo>
                <a:lnTo>
                  <a:pt x="521002" y="587922"/>
                </a:lnTo>
                <a:lnTo>
                  <a:pt x="521319" y="577774"/>
                </a:lnTo>
                <a:lnTo>
                  <a:pt x="521953" y="567943"/>
                </a:lnTo>
                <a:lnTo>
                  <a:pt x="522904" y="558429"/>
                </a:lnTo>
                <a:lnTo>
                  <a:pt x="524490" y="548916"/>
                </a:lnTo>
                <a:lnTo>
                  <a:pt x="526392" y="539402"/>
                </a:lnTo>
                <a:lnTo>
                  <a:pt x="528612" y="530523"/>
                </a:lnTo>
                <a:lnTo>
                  <a:pt x="531783" y="521643"/>
                </a:lnTo>
                <a:lnTo>
                  <a:pt x="534636" y="512764"/>
                </a:lnTo>
                <a:lnTo>
                  <a:pt x="538124" y="504202"/>
                </a:lnTo>
                <a:lnTo>
                  <a:pt x="541929" y="495956"/>
                </a:lnTo>
                <a:lnTo>
                  <a:pt x="546685" y="487711"/>
                </a:lnTo>
                <a:lnTo>
                  <a:pt x="551125" y="479783"/>
                </a:lnTo>
                <a:lnTo>
                  <a:pt x="556515" y="472489"/>
                </a:lnTo>
                <a:lnTo>
                  <a:pt x="561905" y="464879"/>
                </a:lnTo>
                <a:lnTo>
                  <a:pt x="567930" y="457585"/>
                </a:lnTo>
                <a:lnTo>
                  <a:pt x="573955" y="450925"/>
                </a:lnTo>
                <a:lnTo>
                  <a:pt x="580613" y="444266"/>
                </a:lnTo>
                <a:lnTo>
                  <a:pt x="587272" y="437923"/>
                </a:lnTo>
                <a:lnTo>
                  <a:pt x="594565" y="431581"/>
                </a:lnTo>
                <a:lnTo>
                  <a:pt x="602175" y="425873"/>
                </a:lnTo>
                <a:lnTo>
                  <a:pt x="609785" y="420165"/>
                </a:lnTo>
                <a:lnTo>
                  <a:pt x="618029" y="415091"/>
                </a:lnTo>
                <a:lnTo>
                  <a:pt x="626590" y="410017"/>
                </a:lnTo>
                <a:lnTo>
                  <a:pt x="635469" y="405577"/>
                </a:lnTo>
                <a:lnTo>
                  <a:pt x="644347" y="400820"/>
                </a:lnTo>
                <a:lnTo>
                  <a:pt x="653859" y="397015"/>
                </a:lnTo>
                <a:lnTo>
                  <a:pt x="663372" y="393526"/>
                </a:lnTo>
                <a:lnTo>
                  <a:pt x="673519" y="389721"/>
                </a:lnTo>
                <a:lnTo>
                  <a:pt x="683665" y="386867"/>
                </a:lnTo>
                <a:lnTo>
                  <a:pt x="694129" y="384330"/>
                </a:lnTo>
                <a:lnTo>
                  <a:pt x="704910" y="381793"/>
                </a:lnTo>
                <a:lnTo>
                  <a:pt x="716008" y="379890"/>
                </a:lnTo>
                <a:lnTo>
                  <a:pt x="716008" y="249237"/>
                </a:lnTo>
                <a:close/>
                <a:moveTo>
                  <a:pt x="784828" y="0"/>
                </a:moveTo>
                <a:lnTo>
                  <a:pt x="808948" y="317"/>
                </a:lnTo>
                <a:lnTo>
                  <a:pt x="832750" y="1588"/>
                </a:lnTo>
                <a:lnTo>
                  <a:pt x="856551" y="3175"/>
                </a:lnTo>
                <a:lnTo>
                  <a:pt x="880036" y="5716"/>
                </a:lnTo>
                <a:lnTo>
                  <a:pt x="903203" y="9209"/>
                </a:lnTo>
                <a:lnTo>
                  <a:pt x="926370" y="13020"/>
                </a:lnTo>
                <a:lnTo>
                  <a:pt x="949538" y="17466"/>
                </a:lnTo>
                <a:lnTo>
                  <a:pt x="972387" y="22864"/>
                </a:lnTo>
                <a:lnTo>
                  <a:pt x="994920" y="28581"/>
                </a:lnTo>
                <a:lnTo>
                  <a:pt x="1017452" y="35249"/>
                </a:lnTo>
                <a:lnTo>
                  <a:pt x="1039668" y="42871"/>
                </a:lnTo>
                <a:lnTo>
                  <a:pt x="1061565" y="50493"/>
                </a:lnTo>
                <a:lnTo>
                  <a:pt x="1083146" y="59067"/>
                </a:lnTo>
                <a:lnTo>
                  <a:pt x="1104727" y="68276"/>
                </a:lnTo>
                <a:lnTo>
                  <a:pt x="1125990" y="78121"/>
                </a:lnTo>
                <a:lnTo>
                  <a:pt x="1146618" y="88283"/>
                </a:lnTo>
                <a:lnTo>
                  <a:pt x="1167246" y="99397"/>
                </a:lnTo>
                <a:lnTo>
                  <a:pt x="1187240" y="111147"/>
                </a:lnTo>
                <a:lnTo>
                  <a:pt x="1207233" y="123215"/>
                </a:lnTo>
                <a:lnTo>
                  <a:pt x="1226910" y="136553"/>
                </a:lnTo>
                <a:lnTo>
                  <a:pt x="1245634" y="149890"/>
                </a:lnTo>
                <a:lnTo>
                  <a:pt x="1264675" y="163863"/>
                </a:lnTo>
                <a:lnTo>
                  <a:pt x="1283082" y="178154"/>
                </a:lnTo>
                <a:lnTo>
                  <a:pt x="1300854" y="193714"/>
                </a:lnTo>
                <a:lnTo>
                  <a:pt x="1318309" y="209275"/>
                </a:lnTo>
                <a:lnTo>
                  <a:pt x="1335129" y="225153"/>
                </a:lnTo>
                <a:lnTo>
                  <a:pt x="1351949" y="242302"/>
                </a:lnTo>
                <a:lnTo>
                  <a:pt x="1368134" y="259450"/>
                </a:lnTo>
                <a:lnTo>
                  <a:pt x="1383368" y="277234"/>
                </a:lnTo>
                <a:lnTo>
                  <a:pt x="1398918" y="295335"/>
                </a:lnTo>
                <a:lnTo>
                  <a:pt x="1413199" y="314389"/>
                </a:lnTo>
                <a:lnTo>
                  <a:pt x="1427163" y="333760"/>
                </a:lnTo>
                <a:lnTo>
                  <a:pt x="1313549" y="414104"/>
                </a:lnTo>
                <a:lnTo>
                  <a:pt x="1301806" y="397908"/>
                </a:lnTo>
                <a:lnTo>
                  <a:pt x="1289747" y="382665"/>
                </a:lnTo>
                <a:lnTo>
                  <a:pt x="1277370" y="367740"/>
                </a:lnTo>
                <a:lnTo>
                  <a:pt x="1264675" y="352814"/>
                </a:lnTo>
                <a:lnTo>
                  <a:pt x="1251346" y="338524"/>
                </a:lnTo>
                <a:lnTo>
                  <a:pt x="1238017" y="324868"/>
                </a:lnTo>
                <a:lnTo>
                  <a:pt x="1223736" y="311531"/>
                </a:lnTo>
                <a:lnTo>
                  <a:pt x="1209455" y="298828"/>
                </a:lnTo>
                <a:lnTo>
                  <a:pt x="1194539" y="286126"/>
                </a:lnTo>
                <a:lnTo>
                  <a:pt x="1179623" y="274058"/>
                </a:lnTo>
                <a:lnTo>
                  <a:pt x="1164073" y="262308"/>
                </a:lnTo>
                <a:lnTo>
                  <a:pt x="1148522" y="251829"/>
                </a:lnTo>
                <a:lnTo>
                  <a:pt x="1132654" y="241031"/>
                </a:lnTo>
                <a:lnTo>
                  <a:pt x="1116151" y="230869"/>
                </a:lnTo>
                <a:lnTo>
                  <a:pt x="1099649" y="221342"/>
                </a:lnTo>
                <a:lnTo>
                  <a:pt x="1082511" y="212133"/>
                </a:lnTo>
                <a:lnTo>
                  <a:pt x="1065374" y="203559"/>
                </a:lnTo>
                <a:lnTo>
                  <a:pt x="1047919" y="195620"/>
                </a:lnTo>
                <a:lnTo>
                  <a:pt x="1030464" y="187998"/>
                </a:lnTo>
                <a:lnTo>
                  <a:pt x="1012375" y="180694"/>
                </a:lnTo>
                <a:lnTo>
                  <a:pt x="994603" y="174343"/>
                </a:lnTo>
                <a:lnTo>
                  <a:pt x="976196" y="168309"/>
                </a:lnTo>
                <a:lnTo>
                  <a:pt x="957472" y="162910"/>
                </a:lnTo>
                <a:lnTo>
                  <a:pt x="939065" y="157829"/>
                </a:lnTo>
                <a:lnTo>
                  <a:pt x="920341" y="153701"/>
                </a:lnTo>
                <a:lnTo>
                  <a:pt x="901616" y="150208"/>
                </a:lnTo>
                <a:lnTo>
                  <a:pt x="882258" y="146715"/>
                </a:lnTo>
                <a:lnTo>
                  <a:pt x="862899" y="144174"/>
                </a:lnTo>
                <a:lnTo>
                  <a:pt x="843857" y="141951"/>
                </a:lnTo>
                <a:lnTo>
                  <a:pt x="824181" y="140681"/>
                </a:lnTo>
                <a:lnTo>
                  <a:pt x="804505" y="139728"/>
                </a:lnTo>
                <a:lnTo>
                  <a:pt x="784828" y="139411"/>
                </a:lnTo>
                <a:lnTo>
                  <a:pt x="768326" y="139728"/>
                </a:lnTo>
                <a:lnTo>
                  <a:pt x="751823" y="140363"/>
                </a:lnTo>
                <a:lnTo>
                  <a:pt x="735320" y="141316"/>
                </a:lnTo>
                <a:lnTo>
                  <a:pt x="719135" y="142586"/>
                </a:lnTo>
                <a:lnTo>
                  <a:pt x="702632" y="144492"/>
                </a:lnTo>
                <a:lnTo>
                  <a:pt x="686764" y="146715"/>
                </a:lnTo>
                <a:lnTo>
                  <a:pt x="670897" y="149573"/>
                </a:lnTo>
                <a:lnTo>
                  <a:pt x="655029" y="152431"/>
                </a:lnTo>
                <a:lnTo>
                  <a:pt x="639478" y="155924"/>
                </a:lnTo>
                <a:lnTo>
                  <a:pt x="623927" y="160052"/>
                </a:lnTo>
                <a:lnTo>
                  <a:pt x="608377" y="163863"/>
                </a:lnTo>
                <a:lnTo>
                  <a:pt x="593144" y="168309"/>
                </a:lnTo>
                <a:lnTo>
                  <a:pt x="578228" y="173390"/>
                </a:lnTo>
                <a:lnTo>
                  <a:pt x="562994" y="178471"/>
                </a:lnTo>
                <a:lnTo>
                  <a:pt x="548396" y="184505"/>
                </a:lnTo>
                <a:lnTo>
                  <a:pt x="533797" y="190221"/>
                </a:lnTo>
                <a:lnTo>
                  <a:pt x="519516" y="196572"/>
                </a:lnTo>
                <a:lnTo>
                  <a:pt x="505235" y="203241"/>
                </a:lnTo>
                <a:lnTo>
                  <a:pt x="491271" y="210228"/>
                </a:lnTo>
                <a:lnTo>
                  <a:pt x="477308" y="217532"/>
                </a:lnTo>
                <a:lnTo>
                  <a:pt x="463978" y="225153"/>
                </a:lnTo>
                <a:lnTo>
                  <a:pt x="450332" y="233092"/>
                </a:lnTo>
                <a:lnTo>
                  <a:pt x="437003" y="241349"/>
                </a:lnTo>
                <a:lnTo>
                  <a:pt x="423991" y="249923"/>
                </a:lnTo>
                <a:lnTo>
                  <a:pt x="411297" y="258815"/>
                </a:lnTo>
                <a:lnTo>
                  <a:pt x="398603" y="268024"/>
                </a:lnTo>
                <a:lnTo>
                  <a:pt x="386543" y="277551"/>
                </a:lnTo>
                <a:lnTo>
                  <a:pt x="374483" y="287396"/>
                </a:lnTo>
                <a:lnTo>
                  <a:pt x="362424" y="296923"/>
                </a:lnTo>
                <a:lnTo>
                  <a:pt x="350999" y="307402"/>
                </a:lnTo>
                <a:lnTo>
                  <a:pt x="339574" y="317882"/>
                </a:lnTo>
                <a:lnTo>
                  <a:pt x="328466" y="328997"/>
                </a:lnTo>
                <a:lnTo>
                  <a:pt x="317676" y="340112"/>
                </a:lnTo>
                <a:lnTo>
                  <a:pt x="306886" y="351226"/>
                </a:lnTo>
                <a:lnTo>
                  <a:pt x="296730" y="362976"/>
                </a:lnTo>
                <a:lnTo>
                  <a:pt x="286575" y="374726"/>
                </a:lnTo>
                <a:lnTo>
                  <a:pt x="277054" y="386794"/>
                </a:lnTo>
                <a:lnTo>
                  <a:pt x="267533" y="399179"/>
                </a:lnTo>
                <a:lnTo>
                  <a:pt x="258330" y="411564"/>
                </a:lnTo>
                <a:lnTo>
                  <a:pt x="249444" y="424584"/>
                </a:lnTo>
                <a:lnTo>
                  <a:pt x="240875" y="437604"/>
                </a:lnTo>
                <a:lnTo>
                  <a:pt x="232624" y="450942"/>
                </a:lnTo>
                <a:lnTo>
                  <a:pt x="224690" y="464279"/>
                </a:lnTo>
                <a:lnTo>
                  <a:pt x="217073" y="477935"/>
                </a:lnTo>
                <a:lnTo>
                  <a:pt x="209774" y="491590"/>
                </a:lnTo>
                <a:lnTo>
                  <a:pt x="202792" y="505563"/>
                </a:lnTo>
                <a:lnTo>
                  <a:pt x="196445" y="520171"/>
                </a:lnTo>
                <a:lnTo>
                  <a:pt x="189780" y="534462"/>
                </a:lnTo>
                <a:lnTo>
                  <a:pt x="183751" y="548752"/>
                </a:lnTo>
                <a:lnTo>
                  <a:pt x="178355" y="563678"/>
                </a:lnTo>
                <a:lnTo>
                  <a:pt x="173278" y="578603"/>
                </a:lnTo>
                <a:lnTo>
                  <a:pt x="168200" y="593846"/>
                </a:lnTo>
                <a:lnTo>
                  <a:pt x="163757" y="608772"/>
                </a:lnTo>
                <a:lnTo>
                  <a:pt x="159314" y="624332"/>
                </a:lnTo>
                <a:lnTo>
                  <a:pt x="155506" y="639893"/>
                </a:lnTo>
                <a:lnTo>
                  <a:pt x="152332" y="655454"/>
                </a:lnTo>
                <a:lnTo>
                  <a:pt x="148841" y="671650"/>
                </a:lnTo>
                <a:lnTo>
                  <a:pt x="146302" y="687210"/>
                </a:lnTo>
                <a:lnTo>
                  <a:pt x="144081" y="703724"/>
                </a:lnTo>
                <a:lnTo>
                  <a:pt x="142494" y="719602"/>
                </a:lnTo>
                <a:lnTo>
                  <a:pt x="140907" y="735798"/>
                </a:lnTo>
                <a:lnTo>
                  <a:pt x="139955" y="752629"/>
                </a:lnTo>
                <a:lnTo>
                  <a:pt x="139320" y="769142"/>
                </a:lnTo>
                <a:lnTo>
                  <a:pt x="139003" y="785973"/>
                </a:lnTo>
                <a:lnTo>
                  <a:pt x="139320" y="800263"/>
                </a:lnTo>
                <a:lnTo>
                  <a:pt x="139638" y="814871"/>
                </a:lnTo>
                <a:lnTo>
                  <a:pt x="140590" y="829162"/>
                </a:lnTo>
                <a:lnTo>
                  <a:pt x="141542" y="844087"/>
                </a:lnTo>
                <a:lnTo>
                  <a:pt x="143129" y="858378"/>
                </a:lnTo>
                <a:lnTo>
                  <a:pt x="144715" y="872350"/>
                </a:lnTo>
                <a:lnTo>
                  <a:pt x="146620" y="886641"/>
                </a:lnTo>
                <a:lnTo>
                  <a:pt x="149158" y="900931"/>
                </a:lnTo>
                <a:lnTo>
                  <a:pt x="152015" y="914586"/>
                </a:lnTo>
                <a:lnTo>
                  <a:pt x="154871" y="928559"/>
                </a:lnTo>
                <a:lnTo>
                  <a:pt x="158044" y="942215"/>
                </a:lnTo>
                <a:lnTo>
                  <a:pt x="161853" y="955870"/>
                </a:lnTo>
                <a:lnTo>
                  <a:pt x="165661" y="969208"/>
                </a:lnTo>
                <a:lnTo>
                  <a:pt x="169469" y="983180"/>
                </a:lnTo>
                <a:lnTo>
                  <a:pt x="174230" y="996201"/>
                </a:lnTo>
                <a:lnTo>
                  <a:pt x="178673" y="1009538"/>
                </a:lnTo>
                <a:lnTo>
                  <a:pt x="183433" y="1022558"/>
                </a:lnTo>
                <a:lnTo>
                  <a:pt x="188828" y="1035261"/>
                </a:lnTo>
                <a:lnTo>
                  <a:pt x="194223" y="1047964"/>
                </a:lnTo>
                <a:lnTo>
                  <a:pt x="200253" y="1060666"/>
                </a:lnTo>
                <a:lnTo>
                  <a:pt x="205966" y="1073369"/>
                </a:lnTo>
                <a:lnTo>
                  <a:pt x="212630" y="1085754"/>
                </a:lnTo>
                <a:lnTo>
                  <a:pt x="219295" y="1098139"/>
                </a:lnTo>
                <a:lnTo>
                  <a:pt x="225642" y="1110206"/>
                </a:lnTo>
                <a:lnTo>
                  <a:pt x="232941" y="1121956"/>
                </a:lnTo>
                <a:lnTo>
                  <a:pt x="239923" y="1133706"/>
                </a:lnTo>
                <a:lnTo>
                  <a:pt x="247857" y="1145456"/>
                </a:lnTo>
                <a:lnTo>
                  <a:pt x="255474" y="1156571"/>
                </a:lnTo>
                <a:lnTo>
                  <a:pt x="263408" y="1168003"/>
                </a:lnTo>
                <a:lnTo>
                  <a:pt x="271659" y="1179118"/>
                </a:lnTo>
                <a:lnTo>
                  <a:pt x="280228" y="1189915"/>
                </a:lnTo>
                <a:lnTo>
                  <a:pt x="289114" y="1200395"/>
                </a:lnTo>
                <a:lnTo>
                  <a:pt x="297682" y="1210874"/>
                </a:lnTo>
                <a:lnTo>
                  <a:pt x="307203" y="1221036"/>
                </a:lnTo>
                <a:lnTo>
                  <a:pt x="316407" y="1231198"/>
                </a:lnTo>
                <a:lnTo>
                  <a:pt x="326245" y="1241361"/>
                </a:lnTo>
                <a:lnTo>
                  <a:pt x="336083" y="1250887"/>
                </a:lnTo>
                <a:lnTo>
                  <a:pt x="345604" y="1260414"/>
                </a:lnTo>
                <a:lnTo>
                  <a:pt x="356076" y="1269624"/>
                </a:lnTo>
                <a:lnTo>
                  <a:pt x="366549" y="1278833"/>
                </a:lnTo>
                <a:lnTo>
                  <a:pt x="377022" y="1287725"/>
                </a:lnTo>
                <a:lnTo>
                  <a:pt x="388130" y="1296299"/>
                </a:lnTo>
                <a:lnTo>
                  <a:pt x="398920" y="1304556"/>
                </a:lnTo>
                <a:lnTo>
                  <a:pt x="410345" y="1312813"/>
                </a:lnTo>
                <a:lnTo>
                  <a:pt x="421770" y="1320752"/>
                </a:lnTo>
                <a:lnTo>
                  <a:pt x="433195" y="1328373"/>
                </a:lnTo>
                <a:lnTo>
                  <a:pt x="444937" y="1335995"/>
                </a:lnTo>
                <a:lnTo>
                  <a:pt x="456997" y="1343299"/>
                </a:lnTo>
                <a:lnTo>
                  <a:pt x="469056" y="1349968"/>
                </a:lnTo>
                <a:lnTo>
                  <a:pt x="481116" y="1356636"/>
                </a:lnTo>
                <a:lnTo>
                  <a:pt x="493810" y="1362988"/>
                </a:lnTo>
                <a:lnTo>
                  <a:pt x="506187" y="1369339"/>
                </a:lnTo>
                <a:lnTo>
                  <a:pt x="518882" y="1375373"/>
                </a:lnTo>
                <a:lnTo>
                  <a:pt x="532211" y="1380771"/>
                </a:lnTo>
                <a:lnTo>
                  <a:pt x="545222" y="1386170"/>
                </a:lnTo>
                <a:lnTo>
                  <a:pt x="558551" y="1391569"/>
                </a:lnTo>
                <a:lnTo>
                  <a:pt x="571881" y="1396015"/>
                </a:lnTo>
                <a:lnTo>
                  <a:pt x="585210" y="1400778"/>
                </a:lnTo>
                <a:lnTo>
                  <a:pt x="598856" y="1404906"/>
                </a:lnTo>
                <a:lnTo>
                  <a:pt x="613137" y="1408717"/>
                </a:lnTo>
                <a:lnTo>
                  <a:pt x="626784" y="1412845"/>
                </a:lnTo>
                <a:lnTo>
                  <a:pt x="641065" y="1416021"/>
                </a:lnTo>
                <a:lnTo>
                  <a:pt x="655029" y="1418879"/>
                </a:lnTo>
                <a:lnTo>
                  <a:pt x="669627" y="1422055"/>
                </a:lnTo>
                <a:lnTo>
                  <a:pt x="644873" y="1558925"/>
                </a:lnTo>
                <a:lnTo>
                  <a:pt x="627418" y="1555432"/>
                </a:lnTo>
                <a:lnTo>
                  <a:pt x="609964" y="1551939"/>
                </a:lnTo>
                <a:lnTo>
                  <a:pt x="593144" y="1547493"/>
                </a:lnTo>
                <a:lnTo>
                  <a:pt x="576006" y="1543365"/>
                </a:lnTo>
                <a:lnTo>
                  <a:pt x="559186" y="1538601"/>
                </a:lnTo>
                <a:lnTo>
                  <a:pt x="542684" y="1533202"/>
                </a:lnTo>
                <a:lnTo>
                  <a:pt x="526181" y="1527804"/>
                </a:lnTo>
                <a:lnTo>
                  <a:pt x="509996" y="1521770"/>
                </a:lnTo>
                <a:lnTo>
                  <a:pt x="493493" y="1515736"/>
                </a:lnTo>
                <a:lnTo>
                  <a:pt x="477942" y="1509068"/>
                </a:lnTo>
                <a:lnTo>
                  <a:pt x="462074" y="1502081"/>
                </a:lnTo>
                <a:lnTo>
                  <a:pt x="446524" y="1495095"/>
                </a:lnTo>
                <a:lnTo>
                  <a:pt x="431291" y="1487473"/>
                </a:lnTo>
                <a:lnTo>
                  <a:pt x="416057" y="1479852"/>
                </a:lnTo>
                <a:lnTo>
                  <a:pt x="401141" y="1471595"/>
                </a:lnTo>
                <a:lnTo>
                  <a:pt x="386226" y="1463338"/>
                </a:lnTo>
                <a:lnTo>
                  <a:pt x="371944" y="1454446"/>
                </a:lnTo>
                <a:lnTo>
                  <a:pt x="357346" y="1445555"/>
                </a:lnTo>
                <a:lnTo>
                  <a:pt x="343382" y="1436028"/>
                </a:lnTo>
                <a:lnTo>
                  <a:pt x="329736" y="1426501"/>
                </a:lnTo>
                <a:lnTo>
                  <a:pt x="316089" y="1416339"/>
                </a:lnTo>
                <a:lnTo>
                  <a:pt x="302760" y="1406177"/>
                </a:lnTo>
                <a:lnTo>
                  <a:pt x="289431" y="1395697"/>
                </a:lnTo>
                <a:lnTo>
                  <a:pt x="276419" y="1384900"/>
                </a:lnTo>
                <a:lnTo>
                  <a:pt x="263725" y="1373785"/>
                </a:lnTo>
                <a:lnTo>
                  <a:pt x="251348" y="1362670"/>
                </a:lnTo>
                <a:lnTo>
                  <a:pt x="238971" y="1350920"/>
                </a:lnTo>
                <a:lnTo>
                  <a:pt x="227229" y="1339170"/>
                </a:lnTo>
                <a:lnTo>
                  <a:pt x="215486" y="1327103"/>
                </a:lnTo>
                <a:lnTo>
                  <a:pt x="204062" y="1315036"/>
                </a:lnTo>
                <a:lnTo>
                  <a:pt x="192954" y="1302333"/>
                </a:lnTo>
                <a:lnTo>
                  <a:pt x="182164" y="1289630"/>
                </a:lnTo>
                <a:lnTo>
                  <a:pt x="171374" y="1276928"/>
                </a:lnTo>
                <a:lnTo>
                  <a:pt x="161535" y="1263590"/>
                </a:lnTo>
                <a:lnTo>
                  <a:pt x="151380" y="1250252"/>
                </a:lnTo>
                <a:lnTo>
                  <a:pt x="141542" y="1236597"/>
                </a:lnTo>
                <a:lnTo>
                  <a:pt x="132021" y="1222624"/>
                </a:lnTo>
                <a:lnTo>
                  <a:pt x="122818" y="1208651"/>
                </a:lnTo>
                <a:lnTo>
                  <a:pt x="113932" y="1194361"/>
                </a:lnTo>
                <a:lnTo>
                  <a:pt x="105363" y="1180071"/>
                </a:lnTo>
                <a:lnTo>
                  <a:pt x="97112" y="1165145"/>
                </a:lnTo>
                <a:lnTo>
                  <a:pt x="89178" y="1150219"/>
                </a:lnTo>
                <a:lnTo>
                  <a:pt x="81561" y="1135294"/>
                </a:lnTo>
                <a:lnTo>
                  <a:pt x="74262" y="1120368"/>
                </a:lnTo>
                <a:lnTo>
                  <a:pt x="66962" y="1104808"/>
                </a:lnTo>
                <a:lnTo>
                  <a:pt x="60615" y="1089247"/>
                </a:lnTo>
                <a:lnTo>
                  <a:pt x="53951" y="1073369"/>
                </a:lnTo>
                <a:lnTo>
                  <a:pt x="48238" y="1057491"/>
                </a:lnTo>
                <a:lnTo>
                  <a:pt x="42208" y="1041612"/>
                </a:lnTo>
                <a:lnTo>
                  <a:pt x="37131" y="1025417"/>
                </a:lnTo>
                <a:lnTo>
                  <a:pt x="32053" y="1009221"/>
                </a:lnTo>
                <a:lnTo>
                  <a:pt x="27293" y="992390"/>
                </a:lnTo>
                <a:lnTo>
                  <a:pt x="23167" y="975876"/>
                </a:lnTo>
                <a:lnTo>
                  <a:pt x="19041" y="959363"/>
                </a:lnTo>
                <a:lnTo>
                  <a:pt x="15550" y="942532"/>
                </a:lnTo>
                <a:lnTo>
                  <a:pt x="12377" y="925701"/>
                </a:lnTo>
                <a:lnTo>
                  <a:pt x="9203" y="908235"/>
                </a:lnTo>
                <a:lnTo>
                  <a:pt x="6982" y="891087"/>
                </a:lnTo>
                <a:lnTo>
                  <a:pt x="4760" y="873621"/>
                </a:lnTo>
                <a:lnTo>
                  <a:pt x="3173" y="856472"/>
                </a:lnTo>
                <a:lnTo>
                  <a:pt x="1904" y="838689"/>
                </a:lnTo>
                <a:lnTo>
                  <a:pt x="952" y="821222"/>
                </a:lnTo>
                <a:lnTo>
                  <a:pt x="317" y="803439"/>
                </a:lnTo>
                <a:lnTo>
                  <a:pt x="0" y="785973"/>
                </a:lnTo>
                <a:lnTo>
                  <a:pt x="317" y="765649"/>
                </a:lnTo>
                <a:lnTo>
                  <a:pt x="952" y="745325"/>
                </a:lnTo>
                <a:lnTo>
                  <a:pt x="2221" y="725318"/>
                </a:lnTo>
                <a:lnTo>
                  <a:pt x="4125" y="705629"/>
                </a:lnTo>
                <a:lnTo>
                  <a:pt x="6030" y="685622"/>
                </a:lnTo>
                <a:lnTo>
                  <a:pt x="8886" y="666251"/>
                </a:lnTo>
                <a:lnTo>
                  <a:pt x="12377" y="646879"/>
                </a:lnTo>
                <a:lnTo>
                  <a:pt x="15868" y="627508"/>
                </a:lnTo>
                <a:lnTo>
                  <a:pt x="19993" y="608454"/>
                </a:lnTo>
                <a:lnTo>
                  <a:pt x="24754" y="589718"/>
                </a:lnTo>
                <a:lnTo>
                  <a:pt x="29831" y="570982"/>
                </a:lnTo>
                <a:lnTo>
                  <a:pt x="35227" y="552245"/>
                </a:lnTo>
                <a:lnTo>
                  <a:pt x="41256" y="534144"/>
                </a:lnTo>
                <a:lnTo>
                  <a:pt x="47604" y="515725"/>
                </a:lnTo>
                <a:lnTo>
                  <a:pt x="54268" y="497941"/>
                </a:lnTo>
                <a:lnTo>
                  <a:pt x="61567" y="480158"/>
                </a:lnTo>
                <a:lnTo>
                  <a:pt x="69501" y="462692"/>
                </a:lnTo>
                <a:lnTo>
                  <a:pt x="77435" y="445225"/>
                </a:lnTo>
                <a:lnTo>
                  <a:pt x="86004" y="428395"/>
                </a:lnTo>
                <a:lnTo>
                  <a:pt x="94890" y="411246"/>
                </a:lnTo>
                <a:lnTo>
                  <a:pt x="104093" y="395050"/>
                </a:lnTo>
                <a:lnTo>
                  <a:pt x="113614" y="378854"/>
                </a:lnTo>
                <a:lnTo>
                  <a:pt x="123770" y="362341"/>
                </a:lnTo>
                <a:lnTo>
                  <a:pt x="133925" y="346780"/>
                </a:lnTo>
                <a:lnTo>
                  <a:pt x="145033" y="330902"/>
                </a:lnTo>
                <a:lnTo>
                  <a:pt x="156140" y="315977"/>
                </a:lnTo>
                <a:lnTo>
                  <a:pt x="167565" y="301051"/>
                </a:lnTo>
                <a:lnTo>
                  <a:pt x="179308" y="286443"/>
                </a:lnTo>
                <a:lnTo>
                  <a:pt x="191367" y="271835"/>
                </a:lnTo>
                <a:lnTo>
                  <a:pt x="204062" y="257545"/>
                </a:lnTo>
                <a:lnTo>
                  <a:pt x="216756" y="243889"/>
                </a:lnTo>
                <a:lnTo>
                  <a:pt x="229768" y="230552"/>
                </a:lnTo>
                <a:lnTo>
                  <a:pt x="243731" y="217214"/>
                </a:lnTo>
                <a:lnTo>
                  <a:pt x="257378" y="204194"/>
                </a:lnTo>
                <a:lnTo>
                  <a:pt x="271342" y="191809"/>
                </a:lnTo>
                <a:lnTo>
                  <a:pt x="285623" y="179424"/>
                </a:lnTo>
                <a:lnTo>
                  <a:pt x="300539" y="167674"/>
                </a:lnTo>
                <a:lnTo>
                  <a:pt x="315455" y="156242"/>
                </a:lnTo>
                <a:lnTo>
                  <a:pt x="330688" y="145127"/>
                </a:lnTo>
                <a:lnTo>
                  <a:pt x="346556" y="134330"/>
                </a:lnTo>
                <a:lnTo>
                  <a:pt x="362106" y="124168"/>
                </a:lnTo>
                <a:lnTo>
                  <a:pt x="377974" y="114005"/>
                </a:lnTo>
                <a:lnTo>
                  <a:pt x="394477" y="104479"/>
                </a:lnTo>
                <a:lnTo>
                  <a:pt x="410980" y="94952"/>
                </a:lnTo>
                <a:lnTo>
                  <a:pt x="428117" y="86060"/>
                </a:lnTo>
                <a:lnTo>
                  <a:pt x="444937" y="77803"/>
                </a:lnTo>
                <a:lnTo>
                  <a:pt x="462392" y="69546"/>
                </a:lnTo>
                <a:lnTo>
                  <a:pt x="479529" y="61925"/>
                </a:lnTo>
                <a:lnTo>
                  <a:pt x="497619" y="54621"/>
                </a:lnTo>
                <a:lnTo>
                  <a:pt x="515391" y="47634"/>
                </a:lnTo>
                <a:lnTo>
                  <a:pt x="533480" y="41283"/>
                </a:lnTo>
                <a:lnTo>
                  <a:pt x="551570" y="35567"/>
                </a:lnTo>
                <a:lnTo>
                  <a:pt x="570294" y="29851"/>
                </a:lnTo>
                <a:lnTo>
                  <a:pt x="589018" y="24770"/>
                </a:lnTo>
                <a:lnTo>
                  <a:pt x="607742" y="20324"/>
                </a:lnTo>
                <a:lnTo>
                  <a:pt x="627101" y="15878"/>
                </a:lnTo>
                <a:lnTo>
                  <a:pt x="646143" y="12385"/>
                </a:lnTo>
                <a:lnTo>
                  <a:pt x="665501" y="9209"/>
                </a:lnTo>
                <a:lnTo>
                  <a:pt x="685178" y="6351"/>
                </a:lnTo>
                <a:lnTo>
                  <a:pt x="704854" y="4128"/>
                </a:lnTo>
                <a:lnTo>
                  <a:pt x="724530" y="2223"/>
                </a:lnTo>
                <a:lnTo>
                  <a:pt x="744524" y="952"/>
                </a:lnTo>
                <a:lnTo>
                  <a:pt x="764835" y="317"/>
                </a:lnTo>
                <a:lnTo>
                  <a:pt x="7848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510" name="KSO_Shape"/>
          <p:cNvSpPr>
            <a:spLocks noChangeAspect="1" noChangeArrowheads="1"/>
          </p:cNvSpPr>
          <p:nvPr/>
        </p:nvSpPr>
        <p:spPr bwMode="auto">
          <a:xfrm>
            <a:off x="1739674" y="3355976"/>
            <a:ext cx="1079359" cy="1057275"/>
          </a:xfrm>
          <a:custGeom>
            <a:avLst/>
            <a:gdLst>
              <a:gd name="T0" fmla="*/ 32979 w 3073399"/>
              <a:gd name="T1" fmla="*/ 30255 h 3009901"/>
              <a:gd name="T2" fmla="*/ 33637 w 3073399"/>
              <a:gd name="T3" fmla="*/ 32438 h 3009901"/>
              <a:gd name="T4" fmla="*/ 32051 w 3073399"/>
              <a:gd name="T5" fmla="*/ 34028 h 3009901"/>
              <a:gd name="T6" fmla="*/ 33748 w 3073399"/>
              <a:gd name="T7" fmla="*/ 34226 h 3009901"/>
              <a:gd name="T8" fmla="*/ 46327 w 3073399"/>
              <a:gd name="T9" fmla="*/ 33327 h 3009901"/>
              <a:gd name="T10" fmla="*/ 46685 w 3073399"/>
              <a:gd name="T11" fmla="*/ 35405 h 3009901"/>
              <a:gd name="T12" fmla="*/ 45457 w 3073399"/>
              <a:gd name="T13" fmla="*/ 36831 h 3009901"/>
              <a:gd name="T14" fmla="*/ 16333 w 3073399"/>
              <a:gd name="T15" fmla="*/ 41416 h 3009901"/>
              <a:gd name="T16" fmla="*/ 9473 w 3073399"/>
              <a:gd name="T17" fmla="*/ 30189 h 3009901"/>
              <a:gd name="T18" fmla="*/ 9034 w 3073399"/>
              <a:gd name="T19" fmla="*/ 31989 h 3009901"/>
              <a:gd name="T20" fmla="*/ 10381 w 3073399"/>
              <a:gd name="T21" fmla="*/ 33214 h 3009901"/>
              <a:gd name="T22" fmla="*/ 12120 w 3073399"/>
              <a:gd name="T23" fmla="*/ 32594 h 3009901"/>
              <a:gd name="T24" fmla="*/ 12391 w 3073399"/>
              <a:gd name="T25" fmla="*/ 30755 h 3009901"/>
              <a:gd name="T26" fmla="*/ 10922 w 3073399"/>
              <a:gd name="T27" fmla="*/ 29671 h 3009901"/>
              <a:gd name="T28" fmla="*/ 26576 w 3073399"/>
              <a:gd name="T29" fmla="*/ 18200 h 3009901"/>
              <a:gd name="T30" fmla="*/ 25730 w 3073399"/>
              <a:gd name="T31" fmla="*/ 19342 h 3009901"/>
              <a:gd name="T32" fmla="*/ 27237 w 3073399"/>
              <a:gd name="T33" fmla="*/ 21485 h 3009901"/>
              <a:gd name="T34" fmla="*/ 26614 w 3073399"/>
              <a:gd name="T35" fmla="*/ 21736 h 3009901"/>
              <a:gd name="T36" fmla="*/ 25194 w 3073399"/>
              <a:gd name="T37" fmla="*/ 21495 h 3009901"/>
              <a:gd name="T38" fmla="*/ 28237 w 3073399"/>
              <a:gd name="T39" fmla="*/ 22743 h 3009901"/>
              <a:gd name="T40" fmla="*/ 28817 w 3073399"/>
              <a:gd name="T41" fmla="*/ 21586 h 3009901"/>
              <a:gd name="T42" fmla="*/ 27464 w 3073399"/>
              <a:gd name="T43" fmla="*/ 19637 h 3009901"/>
              <a:gd name="T44" fmla="*/ 28169 w 3073399"/>
              <a:gd name="T45" fmla="*/ 19260 h 3009901"/>
              <a:gd name="T46" fmla="*/ 29483 w 3073399"/>
              <a:gd name="T47" fmla="*/ 19472 h 3009901"/>
              <a:gd name="T48" fmla="*/ 30382 w 3073399"/>
              <a:gd name="T49" fmla="*/ 17750 h 3009901"/>
              <a:gd name="T50" fmla="*/ 30585 w 3073399"/>
              <a:gd name="T51" fmla="*/ 21301 h 3009901"/>
              <a:gd name="T52" fmla="*/ 28464 w 3073399"/>
              <a:gd name="T53" fmla="*/ 24150 h 3009901"/>
              <a:gd name="T54" fmla="*/ 34163 w 3073399"/>
              <a:gd name="T55" fmla="*/ 27183 h 3009901"/>
              <a:gd name="T56" fmla="*/ 35308 w 3073399"/>
              <a:gd name="T57" fmla="*/ 26327 h 3009901"/>
              <a:gd name="T58" fmla="*/ 36930 w 3073399"/>
              <a:gd name="T59" fmla="*/ 20653 h 3009901"/>
              <a:gd name="T60" fmla="*/ 36583 w 3073399"/>
              <a:gd name="T61" fmla="*/ 19303 h 3009901"/>
              <a:gd name="T62" fmla="*/ 21002 w 3073399"/>
              <a:gd name="T63" fmla="*/ 13595 h 3009901"/>
              <a:gd name="T64" fmla="*/ 16941 w 3073399"/>
              <a:gd name="T65" fmla="*/ 18510 h 3009901"/>
              <a:gd name="T66" fmla="*/ 17771 w 3073399"/>
              <a:gd name="T67" fmla="*/ 19705 h 3009901"/>
              <a:gd name="T68" fmla="*/ 24663 w 3073399"/>
              <a:gd name="T69" fmla="*/ 23715 h 3009901"/>
              <a:gd name="T70" fmla="*/ 23852 w 3073399"/>
              <a:gd name="T71" fmla="*/ 20348 h 3009901"/>
              <a:gd name="T72" fmla="*/ 25726 w 3073399"/>
              <a:gd name="T73" fmla="*/ 17136 h 3009901"/>
              <a:gd name="T74" fmla="*/ 24813 w 3073399"/>
              <a:gd name="T75" fmla="*/ 14707 h 3009901"/>
              <a:gd name="T76" fmla="*/ 30101 w 3073399"/>
              <a:gd name="T77" fmla="*/ 15477 h 3009901"/>
              <a:gd name="T78" fmla="*/ 32371 w 3073399"/>
              <a:gd name="T79" fmla="*/ 28156 h 3009901"/>
              <a:gd name="T80" fmla="*/ 16960 w 3073399"/>
              <a:gd name="T81" fmla="*/ 21664 h 3009901"/>
              <a:gd name="T82" fmla="*/ 34420 w 3073399"/>
              <a:gd name="T83" fmla="*/ 6465 h 3009901"/>
              <a:gd name="T84" fmla="*/ 36332 w 3073399"/>
              <a:gd name="T85" fmla="*/ 7278 h 3009901"/>
              <a:gd name="T86" fmla="*/ 36197 w 3073399"/>
              <a:gd name="T87" fmla="*/ 7713 h 3009901"/>
              <a:gd name="T88" fmla="*/ 36033 w 3073399"/>
              <a:gd name="T89" fmla="*/ 8327 h 3009901"/>
              <a:gd name="T90" fmla="*/ 37525 w 3073399"/>
              <a:gd name="T91" fmla="*/ 6901 h 3009901"/>
              <a:gd name="T92" fmla="*/ 35656 w 3073399"/>
              <a:gd name="T93" fmla="*/ 6267 h 3009901"/>
              <a:gd name="T94" fmla="*/ 36066 w 3073399"/>
              <a:gd name="T95" fmla="*/ 6257 h 3009901"/>
              <a:gd name="T96" fmla="*/ 35883 w 3073399"/>
              <a:gd name="T97" fmla="*/ 5184 h 3009901"/>
              <a:gd name="T98" fmla="*/ 29350 w 3073399"/>
              <a:gd name="T99" fmla="*/ 6562 h 3009901"/>
              <a:gd name="T100" fmla="*/ 30842 w 3073399"/>
              <a:gd name="T101" fmla="*/ 11020 h 3009901"/>
              <a:gd name="T102" fmla="*/ 35400 w 3073399"/>
              <a:gd name="T103" fmla="*/ 9463 h 3009901"/>
              <a:gd name="T104" fmla="*/ 33792 w 3073399"/>
              <a:gd name="T105" fmla="*/ 7626 h 3009901"/>
              <a:gd name="T106" fmla="*/ 33773 w 3073399"/>
              <a:gd name="T107" fmla="*/ 5078 h 3009901"/>
              <a:gd name="T108" fmla="*/ 35666 w 3073399"/>
              <a:gd name="T109" fmla="*/ 3786 h 3009901"/>
              <a:gd name="T110" fmla="*/ 37636 w 3073399"/>
              <a:gd name="T111" fmla="*/ 4995 h 3009901"/>
              <a:gd name="T112" fmla="*/ 38427 w 3073399"/>
              <a:gd name="T113" fmla="*/ 7432 h 3009901"/>
              <a:gd name="T114" fmla="*/ 40166 w 3073399"/>
              <a:gd name="T115" fmla="*/ 8177 h 3009901"/>
              <a:gd name="T116" fmla="*/ 43251 w 3073399"/>
              <a:gd name="T117" fmla="*/ 5624 h 3009901"/>
              <a:gd name="T118" fmla="*/ 44613 w 3073399"/>
              <a:gd name="T119" fmla="*/ 7113 h 3009901"/>
              <a:gd name="T120" fmla="*/ 33811 w 3073399"/>
              <a:gd name="T121" fmla="*/ 11543 h 3009901"/>
              <a:gd name="T122" fmla="*/ 32817 w 3073399"/>
              <a:gd name="T123" fmla="*/ 3694 h 3009901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3073399" h="3009901">
                <a:moveTo>
                  <a:pt x="1055687" y="1949450"/>
                </a:moveTo>
                <a:lnTo>
                  <a:pt x="1078240" y="1949450"/>
                </a:lnTo>
                <a:lnTo>
                  <a:pt x="1078927" y="1949450"/>
                </a:lnTo>
                <a:lnTo>
                  <a:pt x="1086499" y="1949450"/>
                </a:lnTo>
                <a:lnTo>
                  <a:pt x="1351101" y="1949450"/>
                </a:lnTo>
                <a:lnTo>
                  <a:pt x="1804388" y="1949450"/>
                </a:lnTo>
                <a:lnTo>
                  <a:pt x="2069625" y="1949450"/>
                </a:lnTo>
                <a:lnTo>
                  <a:pt x="2076931" y="1949450"/>
                </a:lnTo>
                <a:lnTo>
                  <a:pt x="2084237" y="1950085"/>
                </a:lnTo>
                <a:lnTo>
                  <a:pt x="2091543" y="1951355"/>
                </a:lnTo>
                <a:lnTo>
                  <a:pt x="2098532" y="1952307"/>
                </a:lnTo>
                <a:lnTo>
                  <a:pt x="2105838" y="1953894"/>
                </a:lnTo>
                <a:lnTo>
                  <a:pt x="2112508" y="1956115"/>
                </a:lnTo>
                <a:lnTo>
                  <a:pt x="2119496" y="1958337"/>
                </a:lnTo>
                <a:lnTo>
                  <a:pt x="2126167" y="1960876"/>
                </a:lnTo>
                <a:lnTo>
                  <a:pt x="2132202" y="1963732"/>
                </a:lnTo>
                <a:lnTo>
                  <a:pt x="2138555" y="1966906"/>
                </a:lnTo>
                <a:lnTo>
                  <a:pt x="2144591" y="1970397"/>
                </a:lnTo>
                <a:lnTo>
                  <a:pt x="2150626" y="1974206"/>
                </a:lnTo>
                <a:lnTo>
                  <a:pt x="2156344" y="1978331"/>
                </a:lnTo>
                <a:lnTo>
                  <a:pt x="2161744" y="1982775"/>
                </a:lnTo>
                <a:lnTo>
                  <a:pt x="2166826" y="1987218"/>
                </a:lnTo>
                <a:lnTo>
                  <a:pt x="2172226" y="1991979"/>
                </a:lnTo>
                <a:lnTo>
                  <a:pt x="2176991" y="1997057"/>
                </a:lnTo>
                <a:lnTo>
                  <a:pt x="2181438" y="2002135"/>
                </a:lnTo>
                <a:lnTo>
                  <a:pt x="2185568" y="2007847"/>
                </a:lnTo>
                <a:lnTo>
                  <a:pt x="2190015" y="2013243"/>
                </a:lnTo>
                <a:lnTo>
                  <a:pt x="2193826" y="2019273"/>
                </a:lnTo>
                <a:lnTo>
                  <a:pt x="2197321" y="2025620"/>
                </a:lnTo>
                <a:lnTo>
                  <a:pt x="2200497" y="2031651"/>
                </a:lnTo>
                <a:lnTo>
                  <a:pt x="2203038" y="2037998"/>
                </a:lnTo>
                <a:lnTo>
                  <a:pt x="2205897" y="2044663"/>
                </a:lnTo>
                <a:lnTo>
                  <a:pt x="2208121" y="2051328"/>
                </a:lnTo>
                <a:lnTo>
                  <a:pt x="2210027" y="2058310"/>
                </a:lnTo>
                <a:lnTo>
                  <a:pt x="2211615" y="2065292"/>
                </a:lnTo>
                <a:lnTo>
                  <a:pt x="2212886" y="2072592"/>
                </a:lnTo>
                <a:lnTo>
                  <a:pt x="2213838" y="2079892"/>
                </a:lnTo>
                <a:lnTo>
                  <a:pt x="2214474" y="2087191"/>
                </a:lnTo>
                <a:lnTo>
                  <a:pt x="2214791" y="2094491"/>
                </a:lnTo>
                <a:lnTo>
                  <a:pt x="2214474" y="2102108"/>
                </a:lnTo>
                <a:lnTo>
                  <a:pt x="2213838" y="2109408"/>
                </a:lnTo>
                <a:lnTo>
                  <a:pt x="2212886" y="2116707"/>
                </a:lnTo>
                <a:lnTo>
                  <a:pt x="2211615" y="2123689"/>
                </a:lnTo>
                <a:lnTo>
                  <a:pt x="2210027" y="2130672"/>
                </a:lnTo>
                <a:lnTo>
                  <a:pt x="2208121" y="2137654"/>
                </a:lnTo>
                <a:lnTo>
                  <a:pt x="2205897" y="2144319"/>
                </a:lnTo>
                <a:lnTo>
                  <a:pt x="2203038" y="2150984"/>
                </a:lnTo>
                <a:lnTo>
                  <a:pt x="2200497" y="2157649"/>
                </a:lnTo>
                <a:lnTo>
                  <a:pt x="2197321" y="2163996"/>
                </a:lnTo>
                <a:lnTo>
                  <a:pt x="2193826" y="2169709"/>
                </a:lnTo>
                <a:lnTo>
                  <a:pt x="2190015" y="2175739"/>
                </a:lnTo>
                <a:lnTo>
                  <a:pt x="2185568" y="2181452"/>
                </a:lnTo>
                <a:lnTo>
                  <a:pt x="2181438" y="2186847"/>
                </a:lnTo>
                <a:lnTo>
                  <a:pt x="2176991" y="2192243"/>
                </a:lnTo>
                <a:lnTo>
                  <a:pt x="2172226" y="2197003"/>
                </a:lnTo>
                <a:lnTo>
                  <a:pt x="2166826" y="2201764"/>
                </a:lnTo>
                <a:lnTo>
                  <a:pt x="2161744" y="2206524"/>
                </a:lnTo>
                <a:lnTo>
                  <a:pt x="2156344" y="2210968"/>
                </a:lnTo>
                <a:lnTo>
                  <a:pt x="2150626" y="2214776"/>
                </a:lnTo>
                <a:lnTo>
                  <a:pt x="2144591" y="2218585"/>
                </a:lnTo>
                <a:lnTo>
                  <a:pt x="2138555" y="2222076"/>
                </a:lnTo>
                <a:lnTo>
                  <a:pt x="2132202" y="2225250"/>
                </a:lnTo>
                <a:lnTo>
                  <a:pt x="2126167" y="2228423"/>
                </a:lnTo>
                <a:lnTo>
                  <a:pt x="2119496" y="2230645"/>
                </a:lnTo>
                <a:lnTo>
                  <a:pt x="2112508" y="2233184"/>
                </a:lnTo>
                <a:lnTo>
                  <a:pt x="2105838" y="2235088"/>
                </a:lnTo>
                <a:lnTo>
                  <a:pt x="2098532" y="2236675"/>
                </a:lnTo>
                <a:lnTo>
                  <a:pt x="2091543" y="2238262"/>
                </a:lnTo>
                <a:lnTo>
                  <a:pt x="2084237" y="2238897"/>
                </a:lnTo>
                <a:lnTo>
                  <a:pt x="2076931" y="2239531"/>
                </a:lnTo>
                <a:lnTo>
                  <a:pt x="2069625" y="2239531"/>
                </a:lnTo>
                <a:lnTo>
                  <a:pt x="1804388" y="2239531"/>
                </a:lnTo>
                <a:lnTo>
                  <a:pt x="1584256" y="2239531"/>
                </a:lnTo>
                <a:lnTo>
                  <a:pt x="1584256" y="2308085"/>
                </a:lnTo>
                <a:lnTo>
                  <a:pt x="2069625" y="2308085"/>
                </a:lnTo>
                <a:lnTo>
                  <a:pt x="2082331" y="2307767"/>
                </a:lnTo>
                <a:lnTo>
                  <a:pt x="2095355" y="2306815"/>
                </a:lnTo>
                <a:lnTo>
                  <a:pt x="2108379" y="2304593"/>
                </a:lnTo>
                <a:lnTo>
                  <a:pt x="2120767" y="2302054"/>
                </a:lnTo>
                <a:lnTo>
                  <a:pt x="2133155" y="2298563"/>
                </a:lnTo>
                <a:lnTo>
                  <a:pt x="2144908" y="2294437"/>
                </a:lnTo>
                <a:lnTo>
                  <a:pt x="2156344" y="2289677"/>
                </a:lnTo>
                <a:lnTo>
                  <a:pt x="2167462" y="2284281"/>
                </a:lnTo>
                <a:lnTo>
                  <a:pt x="2178262" y="2278251"/>
                </a:lnTo>
                <a:lnTo>
                  <a:pt x="2188744" y="2271586"/>
                </a:lnTo>
                <a:lnTo>
                  <a:pt x="2198909" y="2264287"/>
                </a:lnTo>
                <a:lnTo>
                  <a:pt x="2208438" y="2256670"/>
                </a:lnTo>
                <a:lnTo>
                  <a:pt x="2217333" y="2248101"/>
                </a:lnTo>
                <a:lnTo>
                  <a:pt x="2226227" y="2239531"/>
                </a:lnTo>
                <a:lnTo>
                  <a:pt x="2234168" y="2230010"/>
                </a:lnTo>
                <a:lnTo>
                  <a:pt x="2241792" y="2220489"/>
                </a:lnTo>
                <a:lnTo>
                  <a:pt x="2946339" y="2149079"/>
                </a:lnTo>
                <a:lnTo>
                  <a:pt x="2952057" y="2148445"/>
                </a:lnTo>
                <a:lnTo>
                  <a:pt x="2958410" y="2148445"/>
                </a:lnTo>
                <a:lnTo>
                  <a:pt x="2964445" y="2148762"/>
                </a:lnTo>
                <a:lnTo>
                  <a:pt x="2970480" y="2149079"/>
                </a:lnTo>
                <a:lnTo>
                  <a:pt x="2976198" y="2150349"/>
                </a:lnTo>
                <a:lnTo>
                  <a:pt x="2982234" y="2151301"/>
                </a:lnTo>
                <a:lnTo>
                  <a:pt x="2988269" y="2152571"/>
                </a:lnTo>
                <a:lnTo>
                  <a:pt x="2993669" y="2154792"/>
                </a:lnTo>
                <a:lnTo>
                  <a:pt x="2999704" y="2157014"/>
                </a:lnTo>
                <a:lnTo>
                  <a:pt x="3004787" y="2159235"/>
                </a:lnTo>
                <a:lnTo>
                  <a:pt x="3010504" y="2161774"/>
                </a:lnTo>
                <a:lnTo>
                  <a:pt x="3015587" y="2164948"/>
                </a:lnTo>
                <a:lnTo>
                  <a:pt x="3020987" y="2168439"/>
                </a:lnTo>
                <a:lnTo>
                  <a:pt x="3025752" y="2171930"/>
                </a:lnTo>
                <a:lnTo>
                  <a:pt x="3030834" y="2175739"/>
                </a:lnTo>
                <a:lnTo>
                  <a:pt x="3035281" y="2179865"/>
                </a:lnTo>
                <a:lnTo>
                  <a:pt x="3039728" y="2184308"/>
                </a:lnTo>
                <a:lnTo>
                  <a:pt x="3043858" y="2189069"/>
                </a:lnTo>
                <a:lnTo>
                  <a:pt x="3047669" y="2193829"/>
                </a:lnTo>
                <a:lnTo>
                  <a:pt x="3051164" y="2199225"/>
                </a:lnTo>
                <a:lnTo>
                  <a:pt x="3054658" y="2204303"/>
                </a:lnTo>
                <a:lnTo>
                  <a:pt x="3057834" y="2209381"/>
                </a:lnTo>
                <a:lnTo>
                  <a:pt x="3060693" y="2215094"/>
                </a:lnTo>
                <a:lnTo>
                  <a:pt x="3063234" y="2220806"/>
                </a:lnTo>
                <a:lnTo>
                  <a:pt x="3065458" y="2226519"/>
                </a:lnTo>
                <a:lnTo>
                  <a:pt x="3067681" y="2232549"/>
                </a:lnTo>
                <a:lnTo>
                  <a:pt x="3069270" y="2238897"/>
                </a:lnTo>
                <a:lnTo>
                  <a:pt x="3070858" y="2244609"/>
                </a:lnTo>
                <a:lnTo>
                  <a:pt x="3071811" y="2250957"/>
                </a:lnTo>
                <a:lnTo>
                  <a:pt x="3072446" y="2257305"/>
                </a:lnTo>
                <a:lnTo>
                  <a:pt x="3072764" y="2263652"/>
                </a:lnTo>
                <a:lnTo>
                  <a:pt x="3073399" y="2270317"/>
                </a:lnTo>
                <a:lnTo>
                  <a:pt x="3073399" y="2283647"/>
                </a:lnTo>
                <a:lnTo>
                  <a:pt x="3073399" y="2289994"/>
                </a:lnTo>
                <a:lnTo>
                  <a:pt x="3072764" y="2296342"/>
                </a:lnTo>
                <a:lnTo>
                  <a:pt x="3072128" y="2302372"/>
                </a:lnTo>
                <a:lnTo>
                  <a:pt x="3071176" y="2308085"/>
                </a:lnTo>
                <a:lnTo>
                  <a:pt x="3070222" y="2314115"/>
                </a:lnTo>
                <a:lnTo>
                  <a:pt x="3068952" y="2320145"/>
                </a:lnTo>
                <a:lnTo>
                  <a:pt x="3067364" y="2325540"/>
                </a:lnTo>
                <a:lnTo>
                  <a:pt x="3065458" y="2331570"/>
                </a:lnTo>
                <a:lnTo>
                  <a:pt x="3063870" y="2336966"/>
                </a:lnTo>
                <a:lnTo>
                  <a:pt x="3061646" y="2342361"/>
                </a:lnTo>
                <a:lnTo>
                  <a:pt x="3059422" y="2347757"/>
                </a:lnTo>
                <a:lnTo>
                  <a:pt x="3056564" y="2353152"/>
                </a:lnTo>
                <a:lnTo>
                  <a:pt x="3054022" y="2357913"/>
                </a:lnTo>
                <a:lnTo>
                  <a:pt x="3050846" y="2363308"/>
                </a:lnTo>
                <a:lnTo>
                  <a:pt x="3047669" y="2368069"/>
                </a:lnTo>
                <a:lnTo>
                  <a:pt x="3044493" y="2372512"/>
                </a:lnTo>
                <a:lnTo>
                  <a:pt x="3040999" y="2377272"/>
                </a:lnTo>
                <a:lnTo>
                  <a:pt x="3037187" y="2381716"/>
                </a:lnTo>
                <a:lnTo>
                  <a:pt x="3033375" y="2385842"/>
                </a:lnTo>
                <a:lnTo>
                  <a:pt x="3029563" y="2389967"/>
                </a:lnTo>
                <a:lnTo>
                  <a:pt x="3025434" y="2394411"/>
                </a:lnTo>
                <a:lnTo>
                  <a:pt x="3020987" y="2397902"/>
                </a:lnTo>
                <a:lnTo>
                  <a:pt x="3016857" y="2401710"/>
                </a:lnTo>
                <a:lnTo>
                  <a:pt x="3011775" y="2405202"/>
                </a:lnTo>
                <a:lnTo>
                  <a:pt x="3007328" y="2408058"/>
                </a:lnTo>
                <a:lnTo>
                  <a:pt x="3002563" y="2410914"/>
                </a:lnTo>
                <a:lnTo>
                  <a:pt x="2997163" y="2414088"/>
                </a:lnTo>
                <a:lnTo>
                  <a:pt x="2992398" y="2416627"/>
                </a:lnTo>
                <a:lnTo>
                  <a:pt x="2986681" y="2419166"/>
                </a:lnTo>
                <a:lnTo>
                  <a:pt x="2981598" y="2421070"/>
                </a:lnTo>
                <a:lnTo>
                  <a:pt x="2975880" y="2423292"/>
                </a:lnTo>
                <a:lnTo>
                  <a:pt x="2970480" y="2424879"/>
                </a:lnTo>
                <a:lnTo>
                  <a:pt x="1949871" y="2711469"/>
                </a:lnTo>
                <a:lnTo>
                  <a:pt x="1922236" y="2718769"/>
                </a:lnTo>
                <a:lnTo>
                  <a:pt x="1894600" y="2725433"/>
                </a:lnTo>
                <a:lnTo>
                  <a:pt x="1867282" y="2731781"/>
                </a:lnTo>
                <a:lnTo>
                  <a:pt x="1839329" y="2737176"/>
                </a:lnTo>
                <a:lnTo>
                  <a:pt x="1811376" y="2742254"/>
                </a:lnTo>
                <a:lnTo>
                  <a:pt x="1783423" y="2746380"/>
                </a:lnTo>
                <a:lnTo>
                  <a:pt x="1755470" y="2750189"/>
                </a:lnTo>
                <a:lnTo>
                  <a:pt x="1727199" y="2753362"/>
                </a:lnTo>
                <a:lnTo>
                  <a:pt x="1698928" y="2755584"/>
                </a:lnTo>
                <a:lnTo>
                  <a:pt x="1670975" y="2757488"/>
                </a:lnTo>
                <a:lnTo>
                  <a:pt x="1643022" y="2758440"/>
                </a:lnTo>
                <a:lnTo>
                  <a:pt x="1614751" y="2759075"/>
                </a:lnTo>
                <a:lnTo>
                  <a:pt x="1586480" y="2758758"/>
                </a:lnTo>
                <a:lnTo>
                  <a:pt x="1558209" y="2758123"/>
                </a:lnTo>
                <a:lnTo>
                  <a:pt x="1529621" y="2757171"/>
                </a:lnTo>
                <a:lnTo>
                  <a:pt x="1501350" y="2754949"/>
                </a:lnTo>
                <a:lnTo>
                  <a:pt x="1079193" y="2720990"/>
                </a:lnTo>
                <a:lnTo>
                  <a:pt x="1073158" y="2720355"/>
                </a:lnTo>
                <a:lnTo>
                  <a:pt x="1067122" y="2719403"/>
                </a:lnTo>
                <a:lnTo>
                  <a:pt x="1061405" y="2718451"/>
                </a:lnTo>
                <a:lnTo>
                  <a:pt x="1055687" y="2717182"/>
                </a:lnTo>
                <a:lnTo>
                  <a:pt x="1055687" y="1952625"/>
                </a:lnTo>
                <a:lnTo>
                  <a:pt x="1055687" y="1952624"/>
                </a:lnTo>
                <a:lnTo>
                  <a:pt x="1055687" y="1949450"/>
                </a:lnTo>
                <a:close/>
                <a:moveTo>
                  <a:pt x="699851" y="1948276"/>
                </a:moveTo>
                <a:lnTo>
                  <a:pt x="693503" y="1948912"/>
                </a:lnTo>
                <a:lnTo>
                  <a:pt x="687790" y="1949865"/>
                </a:lnTo>
                <a:lnTo>
                  <a:pt x="682077" y="1950819"/>
                </a:lnTo>
                <a:lnTo>
                  <a:pt x="676364" y="1951772"/>
                </a:lnTo>
                <a:lnTo>
                  <a:pt x="670651" y="1953680"/>
                </a:lnTo>
                <a:lnTo>
                  <a:pt x="665255" y="1955269"/>
                </a:lnTo>
                <a:lnTo>
                  <a:pt x="659860" y="1957494"/>
                </a:lnTo>
                <a:lnTo>
                  <a:pt x="654781" y="1959719"/>
                </a:lnTo>
                <a:lnTo>
                  <a:pt x="649386" y="1962579"/>
                </a:lnTo>
                <a:lnTo>
                  <a:pt x="644625" y="1965440"/>
                </a:lnTo>
                <a:lnTo>
                  <a:pt x="639864" y="1968619"/>
                </a:lnTo>
                <a:lnTo>
                  <a:pt x="635103" y="1971797"/>
                </a:lnTo>
                <a:lnTo>
                  <a:pt x="630659" y="1975294"/>
                </a:lnTo>
                <a:lnTo>
                  <a:pt x="626533" y="1979108"/>
                </a:lnTo>
                <a:lnTo>
                  <a:pt x="622407" y="1982922"/>
                </a:lnTo>
                <a:lnTo>
                  <a:pt x="618599" y="1986736"/>
                </a:lnTo>
                <a:lnTo>
                  <a:pt x="615107" y="1991186"/>
                </a:lnTo>
                <a:lnTo>
                  <a:pt x="611616" y="1995318"/>
                </a:lnTo>
                <a:lnTo>
                  <a:pt x="608125" y="2000404"/>
                </a:lnTo>
                <a:lnTo>
                  <a:pt x="604951" y="2004854"/>
                </a:lnTo>
                <a:lnTo>
                  <a:pt x="602094" y="2010257"/>
                </a:lnTo>
                <a:lnTo>
                  <a:pt x="599555" y="2015025"/>
                </a:lnTo>
                <a:lnTo>
                  <a:pt x="597333" y="2020111"/>
                </a:lnTo>
                <a:lnTo>
                  <a:pt x="595112" y="2025514"/>
                </a:lnTo>
                <a:lnTo>
                  <a:pt x="593524" y="2030918"/>
                </a:lnTo>
                <a:lnTo>
                  <a:pt x="591620" y="2036639"/>
                </a:lnTo>
                <a:lnTo>
                  <a:pt x="590351" y="2042360"/>
                </a:lnTo>
                <a:lnTo>
                  <a:pt x="589081" y="2048082"/>
                </a:lnTo>
                <a:lnTo>
                  <a:pt x="588446" y="2054121"/>
                </a:lnTo>
                <a:lnTo>
                  <a:pt x="588129" y="2060160"/>
                </a:lnTo>
                <a:lnTo>
                  <a:pt x="587811" y="2065881"/>
                </a:lnTo>
                <a:lnTo>
                  <a:pt x="588129" y="2072238"/>
                </a:lnTo>
                <a:lnTo>
                  <a:pt x="588446" y="2078277"/>
                </a:lnTo>
                <a:lnTo>
                  <a:pt x="589081" y="2083999"/>
                </a:lnTo>
                <a:lnTo>
                  <a:pt x="590351" y="2089720"/>
                </a:lnTo>
                <a:lnTo>
                  <a:pt x="591620" y="2095759"/>
                </a:lnTo>
                <a:lnTo>
                  <a:pt x="593524" y="2101163"/>
                </a:lnTo>
                <a:lnTo>
                  <a:pt x="595112" y="2106566"/>
                </a:lnTo>
                <a:lnTo>
                  <a:pt x="597333" y="2111970"/>
                </a:lnTo>
                <a:lnTo>
                  <a:pt x="599555" y="2117373"/>
                </a:lnTo>
                <a:lnTo>
                  <a:pt x="602094" y="2122141"/>
                </a:lnTo>
                <a:lnTo>
                  <a:pt x="604951" y="2127227"/>
                </a:lnTo>
                <a:lnTo>
                  <a:pt x="608125" y="2131994"/>
                </a:lnTo>
                <a:lnTo>
                  <a:pt x="611616" y="2136444"/>
                </a:lnTo>
                <a:lnTo>
                  <a:pt x="615107" y="2140894"/>
                </a:lnTo>
                <a:lnTo>
                  <a:pt x="618599" y="2145344"/>
                </a:lnTo>
                <a:lnTo>
                  <a:pt x="622407" y="2149476"/>
                </a:lnTo>
                <a:lnTo>
                  <a:pt x="626533" y="2153291"/>
                </a:lnTo>
                <a:lnTo>
                  <a:pt x="630659" y="2157105"/>
                </a:lnTo>
                <a:lnTo>
                  <a:pt x="635103" y="2160601"/>
                </a:lnTo>
                <a:lnTo>
                  <a:pt x="639864" y="2163780"/>
                </a:lnTo>
                <a:lnTo>
                  <a:pt x="644625" y="2166958"/>
                </a:lnTo>
                <a:lnTo>
                  <a:pt x="649386" y="2169501"/>
                </a:lnTo>
                <a:lnTo>
                  <a:pt x="654781" y="2172362"/>
                </a:lnTo>
                <a:lnTo>
                  <a:pt x="659860" y="2174587"/>
                </a:lnTo>
                <a:lnTo>
                  <a:pt x="665255" y="2176494"/>
                </a:lnTo>
                <a:lnTo>
                  <a:pt x="670651" y="2178719"/>
                </a:lnTo>
                <a:lnTo>
                  <a:pt x="676364" y="2179990"/>
                </a:lnTo>
                <a:lnTo>
                  <a:pt x="682077" y="2181579"/>
                </a:lnTo>
                <a:lnTo>
                  <a:pt x="687790" y="2182533"/>
                </a:lnTo>
                <a:lnTo>
                  <a:pt x="693503" y="2183169"/>
                </a:lnTo>
                <a:lnTo>
                  <a:pt x="699851" y="2183486"/>
                </a:lnTo>
                <a:lnTo>
                  <a:pt x="705564" y="2184122"/>
                </a:lnTo>
                <a:lnTo>
                  <a:pt x="711595" y="2183486"/>
                </a:lnTo>
                <a:lnTo>
                  <a:pt x="717625" y="2183169"/>
                </a:lnTo>
                <a:lnTo>
                  <a:pt x="723338" y="2182533"/>
                </a:lnTo>
                <a:lnTo>
                  <a:pt x="729369" y="2181579"/>
                </a:lnTo>
                <a:lnTo>
                  <a:pt x="735082" y="2179990"/>
                </a:lnTo>
                <a:lnTo>
                  <a:pt x="740477" y="2178719"/>
                </a:lnTo>
                <a:lnTo>
                  <a:pt x="746190" y="2176494"/>
                </a:lnTo>
                <a:lnTo>
                  <a:pt x="751269" y="2174587"/>
                </a:lnTo>
                <a:lnTo>
                  <a:pt x="756664" y="2172362"/>
                </a:lnTo>
                <a:lnTo>
                  <a:pt x="761743" y="2169501"/>
                </a:lnTo>
                <a:lnTo>
                  <a:pt x="766821" y="2166958"/>
                </a:lnTo>
                <a:lnTo>
                  <a:pt x="771582" y="2163780"/>
                </a:lnTo>
                <a:lnTo>
                  <a:pt x="776025" y="2160601"/>
                </a:lnTo>
                <a:lnTo>
                  <a:pt x="780469" y="2157105"/>
                </a:lnTo>
                <a:lnTo>
                  <a:pt x="784912" y="2153291"/>
                </a:lnTo>
                <a:lnTo>
                  <a:pt x="789038" y="2149476"/>
                </a:lnTo>
                <a:lnTo>
                  <a:pt x="792847" y="2145344"/>
                </a:lnTo>
                <a:lnTo>
                  <a:pt x="796338" y="2140894"/>
                </a:lnTo>
                <a:lnTo>
                  <a:pt x="799830" y="2136444"/>
                </a:lnTo>
                <a:lnTo>
                  <a:pt x="803321" y="2131994"/>
                </a:lnTo>
                <a:lnTo>
                  <a:pt x="806495" y="2127227"/>
                </a:lnTo>
                <a:lnTo>
                  <a:pt x="809352" y="2122141"/>
                </a:lnTo>
                <a:lnTo>
                  <a:pt x="811573" y="2117373"/>
                </a:lnTo>
                <a:lnTo>
                  <a:pt x="814112" y="2111970"/>
                </a:lnTo>
                <a:lnTo>
                  <a:pt x="816017" y="2106566"/>
                </a:lnTo>
                <a:lnTo>
                  <a:pt x="817921" y="2101163"/>
                </a:lnTo>
                <a:lnTo>
                  <a:pt x="819508" y="2095759"/>
                </a:lnTo>
                <a:lnTo>
                  <a:pt x="821095" y="2089720"/>
                </a:lnTo>
                <a:lnTo>
                  <a:pt x="822047" y="2083999"/>
                </a:lnTo>
                <a:lnTo>
                  <a:pt x="822682" y="2078277"/>
                </a:lnTo>
                <a:lnTo>
                  <a:pt x="823000" y="2072238"/>
                </a:lnTo>
                <a:lnTo>
                  <a:pt x="823000" y="2065881"/>
                </a:lnTo>
                <a:lnTo>
                  <a:pt x="823000" y="2060160"/>
                </a:lnTo>
                <a:lnTo>
                  <a:pt x="822682" y="2054121"/>
                </a:lnTo>
                <a:lnTo>
                  <a:pt x="822047" y="2048082"/>
                </a:lnTo>
                <a:lnTo>
                  <a:pt x="821095" y="2042360"/>
                </a:lnTo>
                <a:lnTo>
                  <a:pt x="819508" y="2036639"/>
                </a:lnTo>
                <a:lnTo>
                  <a:pt x="817921" y="2030918"/>
                </a:lnTo>
                <a:lnTo>
                  <a:pt x="816017" y="2025514"/>
                </a:lnTo>
                <a:lnTo>
                  <a:pt x="814112" y="2020111"/>
                </a:lnTo>
                <a:lnTo>
                  <a:pt x="811573" y="2015025"/>
                </a:lnTo>
                <a:lnTo>
                  <a:pt x="809352" y="2010257"/>
                </a:lnTo>
                <a:lnTo>
                  <a:pt x="806495" y="2004854"/>
                </a:lnTo>
                <a:lnTo>
                  <a:pt x="803321" y="2000404"/>
                </a:lnTo>
                <a:lnTo>
                  <a:pt x="799830" y="1995318"/>
                </a:lnTo>
                <a:lnTo>
                  <a:pt x="796338" y="1991186"/>
                </a:lnTo>
                <a:lnTo>
                  <a:pt x="792847" y="1986736"/>
                </a:lnTo>
                <a:lnTo>
                  <a:pt x="789038" y="1982922"/>
                </a:lnTo>
                <a:lnTo>
                  <a:pt x="784912" y="1979108"/>
                </a:lnTo>
                <a:lnTo>
                  <a:pt x="780469" y="1975294"/>
                </a:lnTo>
                <a:lnTo>
                  <a:pt x="776025" y="1971797"/>
                </a:lnTo>
                <a:lnTo>
                  <a:pt x="771582" y="1968619"/>
                </a:lnTo>
                <a:lnTo>
                  <a:pt x="766821" y="1965440"/>
                </a:lnTo>
                <a:lnTo>
                  <a:pt x="761743" y="1962579"/>
                </a:lnTo>
                <a:lnTo>
                  <a:pt x="756664" y="1959719"/>
                </a:lnTo>
                <a:lnTo>
                  <a:pt x="751269" y="1957494"/>
                </a:lnTo>
                <a:lnTo>
                  <a:pt x="746190" y="1955269"/>
                </a:lnTo>
                <a:lnTo>
                  <a:pt x="740477" y="1953680"/>
                </a:lnTo>
                <a:lnTo>
                  <a:pt x="735082" y="1951772"/>
                </a:lnTo>
                <a:lnTo>
                  <a:pt x="729369" y="1950819"/>
                </a:lnTo>
                <a:lnTo>
                  <a:pt x="723338" y="1949865"/>
                </a:lnTo>
                <a:lnTo>
                  <a:pt x="717625" y="1948912"/>
                </a:lnTo>
                <a:lnTo>
                  <a:pt x="711595" y="1948276"/>
                </a:lnTo>
                <a:lnTo>
                  <a:pt x="705564" y="1948276"/>
                </a:lnTo>
                <a:lnTo>
                  <a:pt x="699851" y="1948276"/>
                </a:lnTo>
                <a:close/>
                <a:moveTo>
                  <a:pt x="0" y="1862138"/>
                </a:moveTo>
                <a:lnTo>
                  <a:pt x="941387" y="1862138"/>
                </a:lnTo>
                <a:lnTo>
                  <a:pt x="941387" y="2093534"/>
                </a:lnTo>
                <a:lnTo>
                  <a:pt x="941387" y="2574126"/>
                </a:lnTo>
                <a:lnTo>
                  <a:pt x="941387" y="3009901"/>
                </a:lnTo>
                <a:lnTo>
                  <a:pt x="0" y="3009901"/>
                </a:lnTo>
                <a:lnTo>
                  <a:pt x="0" y="1862138"/>
                </a:lnTo>
                <a:close/>
                <a:moveTo>
                  <a:pt x="1839398" y="1177026"/>
                </a:moveTo>
                <a:lnTo>
                  <a:pt x="1829243" y="1201810"/>
                </a:lnTo>
                <a:lnTo>
                  <a:pt x="1816551" y="1198314"/>
                </a:lnTo>
                <a:lnTo>
                  <a:pt x="1805127" y="1195455"/>
                </a:lnTo>
                <a:lnTo>
                  <a:pt x="1793704" y="1193230"/>
                </a:lnTo>
                <a:lnTo>
                  <a:pt x="1783232" y="1192277"/>
                </a:lnTo>
                <a:lnTo>
                  <a:pt x="1773078" y="1191959"/>
                </a:lnTo>
                <a:lnTo>
                  <a:pt x="1763241" y="1192277"/>
                </a:lnTo>
                <a:lnTo>
                  <a:pt x="1758799" y="1192595"/>
                </a:lnTo>
                <a:lnTo>
                  <a:pt x="1754356" y="1193230"/>
                </a:lnTo>
                <a:lnTo>
                  <a:pt x="1750231" y="1194501"/>
                </a:lnTo>
                <a:lnTo>
                  <a:pt x="1746106" y="1195455"/>
                </a:lnTo>
                <a:lnTo>
                  <a:pt x="1741981" y="1196726"/>
                </a:lnTo>
                <a:lnTo>
                  <a:pt x="1737856" y="1198314"/>
                </a:lnTo>
                <a:lnTo>
                  <a:pt x="1734365" y="1199903"/>
                </a:lnTo>
                <a:lnTo>
                  <a:pt x="1730557" y="1201810"/>
                </a:lnTo>
                <a:lnTo>
                  <a:pt x="1727067" y="1203716"/>
                </a:lnTo>
                <a:lnTo>
                  <a:pt x="1723576" y="1205940"/>
                </a:lnTo>
                <a:lnTo>
                  <a:pt x="1720403" y="1208482"/>
                </a:lnTo>
                <a:lnTo>
                  <a:pt x="1717230" y="1211024"/>
                </a:lnTo>
                <a:lnTo>
                  <a:pt x="1714691" y="1213884"/>
                </a:lnTo>
                <a:lnTo>
                  <a:pt x="1711835" y="1217061"/>
                </a:lnTo>
                <a:lnTo>
                  <a:pt x="1708980" y="1220239"/>
                </a:lnTo>
                <a:lnTo>
                  <a:pt x="1706441" y="1223734"/>
                </a:lnTo>
                <a:lnTo>
                  <a:pt x="1704220" y="1227547"/>
                </a:lnTo>
                <a:lnTo>
                  <a:pt x="1701998" y="1231360"/>
                </a:lnTo>
                <a:lnTo>
                  <a:pt x="1700095" y="1235173"/>
                </a:lnTo>
                <a:lnTo>
                  <a:pt x="1697873" y="1239303"/>
                </a:lnTo>
                <a:lnTo>
                  <a:pt x="1695652" y="1245023"/>
                </a:lnTo>
                <a:lnTo>
                  <a:pt x="1694066" y="1250106"/>
                </a:lnTo>
                <a:lnTo>
                  <a:pt x="1692162" y="1255508"/>
                </a:lnTo>
                <a:lnTo>
                  <a:pt x="1691210" y="1260592"/>
                </a:lnTo>
                <a:lnTo>
                  <a:pt x="1690575" y="1265676"/>
                </a:lnTo>
                <a:lnTo>
                  <a:pt x="1690575" y="1270442"/>
                </a:lnTo>
                <a:lnTo>
                  <a:pt x="1690575" y="1275526"/>
                </a:lnTo>
                <a:lnTo>
                  <a:pt x="1690892" y="1279974"/>
                </a:lnTo>
                <a:lnTo>
                  <a:pt x="1691844" y="1284423"/>
                </a:lnTo>
                <a:lnTo>
                  <a:pt x="1693114" y="1288871"/>
                </a:lnTo>
                <a:lnTo>
                  <a:pt x="1694066" y="1293320"/>
                </a:lnTo>
                <a:lnTo>
                  <a:pt x="1695335" y="1297450"/>
                </a:lnTo>
                <a:lnTo>
                  <a:pt x="1697239" y="1301263"/>
                </a:lnTo>
                <a:lnTo>
                  <a:pt x="1699143" y="1305076"/>
                </a:lnTo>
                <a:lnTo>
                  <a:pt x="1701364" y="1308889"/>
                </a:lnTo>
                <a:lnTo>
                  <a:pt x="1703902" y="1312384"/>
                </a:lnTo>
                <a:lnTo>
                  <a:pt x="1709931" y="1320328"/>
                </a:lnTo>
                <a:lnTo>
                  <a:pt x="1718816" y="1330495"/>
                </a:lnTo>
                <a:lnTo>
                  <a:pt x="1729923" y="1342570"/>
                </a:lnTo>
                <a:lnTo>
                  <a:pt x="1743885" y="1357186"/>
                </a:lnTo>
                <a:lnTo>
                  <a:pt x="1760385" y="1373073"/>
                </a:lnTo>
                <a:lnTo>
                  <a:pt x="1772443" y="1386418"/>
                </a:lnTo>
                <a:lnTo>
                  <a:pt x="1781646" y="1396268"/>
                </a:lnTo>
                <a:lnTo>
                  <a:pt x="1784184" y="1400081"/>
                </a:lnTo>
                <a:lnTo>
                  <a:pt x="1786405" y="1402623"/>
                </a:lnTo>
                <a:lnTo>
                  <a:pt x="1787675" y="1405165"/>
                </a:lnTo>
                <a:lnTo>
                  <a:pt x="1788944" y="1408025"/>
                </a:lnTo>
                <a:lnTo>
                  <a:pt x="1789578" y="1411202"/>
                </a:lnTo>
                <a:lnTo>
                  <a:pt x="1789896" y="1414062"/>
                </a:lnTo>
                <a:lnTo>
                  <a:pt x="1789896" y="1417557"/>
                </a:lnTo>
                <a:lnTo>
                  <a:pt x="1789261" y="1420734"/>
                </a:lnTo>
                <a:lnTo>
                  <a:pt x="1787992" y="1424230"/>
                </a:lnTo>
                <a:lnTo>
                  <a:pt x="1786723" y="1428360"/>
                </a:lnTo>
                <a:lnTo>
                  <a:pt x="1784501" y="1432491"/>
                </a:lnTo>
                <a:lnTo>
                  <a:pt x="1782598" y="1435986"/>
                </a:lnTo>
                <a:lnTo>
                  <a:pt x="1779742" y="1438210"/>
                </a:lnTo>
                <a:lnTo>
                  <a:pt x="1778472" y="1439481"/>
                </a:lnTo>
                <a:lnTo>
                  <a:pt x="1776568" y="1440435"/>
                </a:lnTo>
                <a:lnTo>
                  <a:pt x="1774982" y="1440752"/>
                </a:lnTo>
                <a:lnTo>
                  <a:pt x="1773395" y="1441070"/>
                </a:lnTo>
                <a:lnTo>
                  <a:pt x="1769587" y="1441388"/>
                </a:lnTo>
                <a:lnTo>
                  <a:pt x="1765462" y="1440752"/>
                </a:lnTo>
                <a:lnTo>
                  <a:pt x="1761337" y="1439481"/>
                </a:lnTo>
                <a:lnTo>
                  <a:pt x="1756260" y="1436939"/>
                </a:lnTo>
                <a:lnTo>
                  <a:pt x="1754356" y="1435668"/>
                </a:lnTo>
                <a:lnTo>
                  <a:pt x="1752452" y="1434080"/>
                </a:lnTo>
                <a:lnTo>
                  <a:pt x="1751183" y="1432809"/>
                </a:lnTo>
                <a:lnTo>
                  <a:pt x="1750231" y="1431220"/>
                </a:lnTo>
                <a:lnTo>
                  <a:pt x="1749279" y="1429631"/>
                </a:lnTo>
                <a:lnTo>
                  <a:pt x="1748644" y="1427725"/>
                </a:lnTo>
                <a:lnTo>
                  <a:pt x="1748644" y="1426136"/>
                </a:lnTo>
                <a:lnTo>
                  <a:pt x="1748644" y="1423912"/>
                </a:lnTo>
                <a:lnTo>
                  <a:pt x="1749914" y="1418510"/>
                </a:lnTo>
                <a:lnTo>
                  <a:pt x="1751818" y="1411838"/>
                </a:lnTo>
                <a:lnTo>
                  <a:pt x="1754991" y="1403894"/>
                </a:lnTo>
                <a:lnTo>
                  <a:pt x="1759433" y="1393091"/>
                </a:lnTo>
                <a:lnTo>
                  <a:pt x="1710883" y="1372438"/>
                </a:lnTo>
                <a:lnTo>
                  <a:pt x="1662334" y="1351466"/>
                </a:lnTo>
                <a:lnTo>
                  <a:pt x="1658526" y="1358457"/>
                </a:lnTo>
                <a:lnTo>
                  <a:pt x="1655987" y="1363223"/>
                </a:lnTo>
                <a:lnTo>
                  <a:pt x="1653131" y="1370531"/>
                </a:lnTo>
                <a:lnTo>
                  <a:pt x="1651545" y="1377521"/>
                </a:lnTo>
                <a:lnTo>
                  <a:pt x="1650910" y="1381017"/>
                </a:lnTo>
                <a:lnTo>
                  <a:pt x="1650593" y="1384512"/>
                </a:lnTo>
                <a:lnTo>
                  <a:pt x="1650593" y="1388007"/>
                </a:lnTo>
                <a:lnTo>
                  <a:pt x="1650593" y="1391502"/>
                </a:lnTo>
                <a:lnTo>
                  <a:pt x="1650910" y="1394997"/>
                </a:lnTo>
                <a:lnTo>
                  <a:pt x="1651227" y="1398492"/>
                </a:lnTo>
                <a:lnTo>
                  <a:pt x="1651862" y="1401670"/>
                </a:lnTo>
                <a:lnTo>
                  <a:pt x="1652814" y="1405165"/>
                </a:lnTo>
                <a:lnTo>
                  <a:pt x="1654083" y="1408660"/>
                </a:lnTo>
                <a:lnTo>
                  <a:pt x="1655353" y="1411838"/>
                </a:lnTo>
                <a:lnTo>
                  <a:pt x="1658843" y="1418510"/>
                </a:lnTo>
                <a:lnTo>
                  <a:pt x="1662968" y="1425183"/>
                </a:lnTo>
                <a:lnTo>
                  <a:pt x="1668363" y="1431220"/>
                </a:lnTo>
                <a:lnTo>
                  <a:pt x="1674392" y="1437575"/>
                </a:lnTo>
                <a:lnTo>
                  <a:pt x="1681373" y="1443930"/>
                </a:lnTo>
                <a:lnTo>
                  <a:pt x="1689623" y="1450285"/>
                </a:lnTo>
                <a:lnTo>
                  <a:pt x="1698191" y="1456004"/>
                </a:lnTo>
                <a:lnTo>
                  <a:pt x="1707710" y="1462041"/>
                </a:lnTo>
                <a:lnTo>
                  <a:pt x="1718499" y="1467760"/>
                </a:lnTo>
                <a:lnTo>
                  <a:pt x="1709614" y="1489049"/>
                </a:lnTo>
                <a:lnTo>
                  <a:pt x="1755308" y="1507796"/>
                </a:lnTo>
                <a:lnTo>
                  <a:pt x="1764193" y="1486507"/>
                </a:lnTo>
                <a:lnTo>
                  <a:pt x="1776568" y="1490320"/>
                </a:lnTo>
                <a:lnTo>
                  <a:pt x="1788944" y="1493498"/>
                </a:lnTo>
                <a:lnTo>
                  <a:pt x="1800050" y="1495722"/>
                </a:lnTo>
                <a:lnTo>
                  <a:pt x="1810839" y="1497311"/>
                </a:lnTo>
                <a:lnTo>
                  <a:pt x="1820993" y="1497946"/>
                </a:lnTo>
                <a:lnTo>
                  <a:pt x="1830513" y="1497946"/>
                </a:lnTo>
                <a:lnTo>
                  <a:pt x="1839398" y="1497311"/>
                </a:lnTo>
                <a:lnTo>
                  <a:pt x="1847648" y="1496040"/>
                </a:lnTo>
                <a:lnTo>
                  <a:pt x="1851456" y="1495086"/>
                </a:lnTo>
                <a:lnTo>
                  <a:pt x="1855264" y="1493815"/>
                </a:lnTo>
                <a:lnTo>
                  <a:pt x="1858754" y="1492862"/>
                </a:lnTo>
                <a:lnTo>
                  <a:pt x="1862245" y="1490956"/>
                </a:lnTo>
                <a:lnTo>
                  <a:pt x="1865418" y="1489367"/>
                </a:lnTo>
                <a:lnTo>
                  <a:pt x="1868591" y="1487460"/>
                </a:lnTo>
                <a:lnTo>
                  <a:pt x="1871764" y="1485554"/>
                </a:lnTo>
                <a:lnTo>
                  <a:pt x="1874620" y="1483330"/>
                </a:lnTo>
                <a:lnTo>
                  <a:pt x="1876841" y="1480788"/>
                </a:lnTo>
                <a:lnTo>
                  <a:pt x="1879380" y="1478564"/>
                </a:lnTo>
                <a:lnTo>
                  <a:pt x="1881918" y="1475704"/>
                </a:lnTo>
                <a:lnTo>
                  <a:pt x="1883822" y="1472527"/>
                </a:lnTo>
                <a:lnTo>
                  <a:pt x="1886044" y="1469667"/>
                </a:lnTo>
                <a:lnTo>
                  <a:pt x="1887947" y="1466172"/>
                </a:lnTo>
                <a:lnTo>
                  <a:pt x="1889534" y="1462677"/>
                </a:lnTo>
                <a:lnTo>
                  <a:pt x="1890803" y="1459181"/>
                </a:lnTo>
                <a:lnTo>
                  <a:pt x="1892707" y="1454097"/>
                </a:lnTo>
                <a:lnTo>
                  <a:pt x="1893976" y="1448696"/>
                </a:lnTo>
                <a:lnTo>
                  <a:pt x="1895246" y="1443930"/>
                </a:lnTo>
                <a:lnTo>
                  <a:pt x="1895563" y="1438846"/>
                </a:lnTo>
                <a:lnTo>
                  <a:pt x="1895880" y="1433444"/>
                </a:lnTo>
                <a:lnTo>
                  <a:pt x="1895563" y="1428360"/>
                </a:lnTo>
                <a:lnTo>
                  <a:pt x="1894611" y="1422959"/>
                </a:lnTo>
                <a:lnTo>
                  <a:pt x="1893342" y="1417875"/>
                </a:lnTo>
                <a:lnTo>
                  <a:pt x="1892073" y="1412791"/>
                </a:lnTo>
                <a:lnTo>
                  <a:pt x="1890169" y="1407707"/>
                </a:lnTo>
                <a:lnTo>
                  <a:pt x="1888582" y="1402941"/>
                </a:lnTo>
                <a:lnTo>
                  <a:pt x="1886361" y="1398492"/>
                </a:lnTo>
                <a:lnTo>
                  <a:pt x="1883822" y="1394044"/>
                </a:lnTo>
                <a:lnTo>
                  <a:pt x="1881601" y="1389913"/>
                </a:lnTo>
                <a:lnTo>
                  <a:pt x="1878745" y="1385783"/>
                </a:lnTo>
                <a:lnTo>
                  <a:pt x="1875572" y="1381652"/>
                </a:lnTo>
                <a:lnTo>
                  <a:pt x="1867956" y="1372755"/>
                </a:lnTo>
                <a:lnTo>
                  <a:pt x="1857168" y="1361317"/>
                </a:lnTo>
                <a:lnTo>
                  <a:pt x="1843205" y="1346700"/>
                </a:lnTo>
                <a:lnTo>
                  <a:pt x="1826388" y="1329542"/>
                </a:lnTo>
                <a:lnTo>
                  <a:pt x="1821310" y="1324141"/>
                </a:lnTo>
                <a:lnTo>
                  <a:pt x="1816551" y="1319374"/>
                </a:lnTo>
                <a:lnTo>
                  <a:pt x="1812743" y="1314608"/>
                </a:lnTo>
                <a:lnTo>
                  <a:pt x="1810204" y="1310160"/>
                </a:lnTo>
                <a:lnTo>
                  <a:pt x="1807348" y="1306029"/>
                </a:lnTo>
                <a:lnTo>
                  <a:pt x="1805444" y="1302534"/>
                </a:lnTo>
                <a:lnTo>
                  <a:pt x="1804492" y="1299039"/>
                </a:lnTo>
                <a:lnTo>
                  <a:pt x="1804175" y="1295861"/>
                </a:lnTo>
                <a:lnTo>
                  <a:pt x="1804175" y="1293320"/>
                </a:lnTo>
                <a:lnTo>
                  <a:pt x="1804492" y="1289824"/>
                </a:lnTo>
                <a:lnTo>
                  <a:pt x="1804810" y="1286329"/>
                </a:lnTo>
                <a:lnTo>
                  <a:pt x="1805762" y="1281881"/>
                </a:lnTo>
                <a:lnTo>
                  <a:pt x="1808618" y="1272984"/>
                </a:lnTo>
                <a:lnTo>
                  <a:pt x="1812426" y="1262498"/>
                </a:lnTo>
                <a:lnTo>
                  <a:pt x="1814647" y="1258686"/>
                </a:lnTo>
                <a:lnTo>
                  <a:pt x="1817185" y="1255508"/>
                </a:lnTo>
                <a:lnTo>
                  <a:pt x="1819724" y="1252966"/>
                </a:lnTo>
                <a:lnTo>
                  <a:pt x="1821310" y="1252013"/>
                </a:lnTo>
                <a:lnTo>
                  <a:pt x="1822897" y="1251377"/>
                </a:lnTo>
                <a:lnTo>
                  <a:pt x="1824801" y="1251060"/>
                </a:lnTo>
                <a:lnTo>
                  <a:pt x="1826388" y="1250742"/>
                </a:lnTo>
                <a:lnTo>
                  <a:pt x="1830195" y="1250106"/>
                </a:lnTo>
                <a:lnTo>
                  <a:pt x="1834320" y="1251377"/>
                </a:lnTo>
                <a:lnTo>
                  <a:pt x="1839080" y="1252648"/>
                </a:lnTo>
                <a:lnTo>
                  <a:pt x="1841936" y="1254237"/>
                </a:lnTo>
                <a:lnTo>
                  <a:pt x="1843840" y="1255190"/>
                </a:lnTo>
                <a:lnTo>
                  <a:pt x="1846061" y="1256461"/>
                </a:lnTo>
                <a:lnTo>
                  <a:pt x="1847648" y="1258368"/>
                </a:lnTo>
                <a:lnTo>
                  <a:pt x="1848917" y="1259639"/>
                </a:lnTo>
                <a:lnTo>
                  <a:pt x="1849869" y="1261545"/>
                </a:lnTo>
                <a:lnTo>
                  <a:pt x="1850504" y="1263134"/>
                </a:lnTo>
                <a:lnTo>
                  <a:pt x="1850821" y="1265040"/>
                </a:lnTo>
                <a:lnTo>
                  <a:pt x="1850504" y="1267265"/>
                </a:lnTo>
                <a:lnTo>
                  <a:pt x="1850186" y="1270124"/>
                </a:lnTo>
                <a:lnTo>
                  <a:pt x="1847965" y="1277432"/>
                </a:lnTo>
                <a:lnTo>
                  <a:pt x="1844792" y="1287282"/>
                </a:lnTo>
                <a:lnTo>
                  <a:pt x="1840032" y="1299039"/>
                </a:lnTo>
                <a:lnTo>
                  <a:pt x="1833369" y="1315562"/>
                </a:lnTo>
                <a:lnTo>
                  <a:pt x="1881918" y="1334944"/>
                </a:lnTo>
                <a:lnTo>
                  <a:pt x="1929834" y="1354008"/>
                </a:lnTo>
                <a:lnTo>
                  <a:pt x="1935228" y="1340981"/>
                </a:lnTo>
                <a:lnTo>
                  <a:pt x="1937132" y="1335262"/>
                </a:lnTo>
                <a:lnTo>
                  <a:pt x="1938718" y="1330178"/>
                </a:lnTo>
                <a:lnTo>
                  <a:pt x="1939988" y="1324776"/>
                </a:lnTo>
                <a:lnTo>
                  <a:pt x="1941257" y="1319692"/>
                </a:lnTo>
                <a:lnTo>
                  <a:pt x="1942209" y="1314926"/>
                </a:lnTo>
                <a:lnTo>
                  <a:pt x="1942526" y="1309842"/>
                </a:lnTo>
                <a:lnTo>
                  <a:pt x="1942844" y="1305076"/>
                </a:lnTo>
                <a:lnTo>
                  <a:pt x="1942526" y="1300628"/>
                </a:lnTo>
                <a:lnTo>
                  <a:pt x="1942209" y="1295861"/>
                </a:lnTo>
                <a:lnTo>
                  <a:pt x="1941574" y="1291413"/>
                </a:lnTo>
                <a:lnTo>
                  <a:pt x="1940305" y="1287282"/>
                </a:lnTo>
                <a:lnTo>
                  <a:pt x="1939036" y="1283152"/>
                </a:lnTo>
                <a:lnTo>
                  <a:pt x="1937132" y="1279021"/>
                </a:lnTo>
                <a:lnTo>
                  <a:pt x="1935545" y="1274890"/>
                </a:lnTo>
                <a:lnTo>
                  <a:pt x="1933007" y="1271078"/>
                </a:lnTo>
                <a:lnTo>
                  <a:pt x="1930786" y="1267265"/>
                </a:lnTo>
                <a:lnTo>
                  <a:pt x="1925074" y="1260274"/>
                </a:lnTo>
                <a:lnTo>
                  <a:pt x="1918727" y="1253602"/>
                </a:lnTo>
                <a:lnTo>
                  <a:pt x="1912064" y="1247565"/>
                </a:lnTo>
                <a:lnTo>
                  <a:pt x="1905083" y="1241210"/>
                </a:lnTo>
                <a:lnTo>
                  <a:pt x="1897467" y="1235490"/>
                </a:lnTo>
                <a:lnTo>
                  <a:pt x="1889534" y="1230089"/>
                </a:lnTo>
                <a:lnTo>
                  <a:pt x="1881284" y="1225005"/>
                </a:lnTo>
                <a:lnTo>
                  <a:pt x="1872082" y="1220556"/>
                </a:lnTo>
                <a:lnTo>
                  <a:pt x="1882553" y="1194819"/>
                </a:lnTo>
                <a:lnTo>
                  <a:pt x="1839398" y="1177026"/>
                </a:lnTo>
                <a:close/>
                <a:moveTo>
                  <a:pt x="1952046" y="1106804"/>
                </a:moveTo>
                <a:lnTo>
                  <a:pt x="1958075" y="1113159"/>
                </a:lnTo>
                <a:lnTo>
                  <a:pt x="1964421" y="1119832"/>
                </a:lnTo>
                <a:lnTo>
                  <a:pt x="1970768" y="1126504"/>
                </a:lnTo>
                <a:lnTo>
                  <a:pt x="1976162" y="1133813"/>
                </a:lnTo>
                <a:lnTo>
                  <a:pt x="1981557" y="1141438"/>
                </a:lnTo>
                <a:lnTo>
                  <a:pt x="1986634" y="1149064"/>
                </a:lnTo>
                <a:lnTo>
                  <a:pt x="1991711" y="1157326"/>
                </a:lnTo>
                <a:lnTo>
                  <a:pt x="1996153" y="1165905"/>
                </a:lnTo>
                <a:lnTo>
                  <a:pt x="2000278" y="1174484"/>
                </a:lnTo>
                <a:lnTo>
                  <a:pt x="2004086" y="1183698"/>
                </a:lnTo>
                <a:lnTo>
                  <a:pt x="2007577" y="1192595"/>
                </a:lnTo>
                <a:lnTo>
                  <a:pt x="2010750" y="1202127"/>
                </a:lnTo>
                <a:lnTo>
                  <a:pt x="2013606" y="1211977"/>
                </a:lnTo>
                <a:lnTo>
                  <a:pt x="2016462" y="1221510"/>
                </a:lnTo>
                <a:lnTo>
                  <a:pt x="2018366" y="1231677"/>
                </a:lnTo>
                <a:lnTo>
                  <a:pt x="2020587" y="1242163"/>
                </a:lnTo>
                <a:lnTo>
                  <a:pt x="2021856" y="1252648"/>
                </a:lnTo>
                <a:lnTo>
                  <a:pt x="2023443" y="1263134"/>
                </a:lnTo>
                <a:lnTo>
                  <a:pt x="2024077" y="1273937"/>
                </a:lnTo>
                <a:lnTo>
                  <a:pt x="2024395" y="1285058"/>
                </a:lnTo>
                <a:lnTo>
                  <a:pt x="2024712" y="1295861"/>
                </a:lnTo>
                <a:lnTo>
                  <a:pt x="2024395" y="1306982"/>
                </a:lnTo>
                <a:lnTo>
                  <a:pt x="2024077" y="1318739"/>
                </a:lnTo>
                <a:lnTo>
                  <a:pt x="2023125" y="1329860"/>
                </a:lnTo>
                <a:lnTo>
                  <a:pt x="2021539" y="1341299"/>
                </a:lnTo>
                <a:lnTo>
                  <a:pt x="2019952" y="1352737"/>
                </a:lnTo>
                <a:lnTo>
                  <a:pt x="2018048" y="1364494"/>
                </a:lnTo>
                <a:lnTo>
                  <a:pt x="2015827" y="1375933"/>
                </a:lnTo>
                <a:lnTo>
                  <a:pt x="2012654" y="1387371"/>
                </a:lnTo>
                <a:lnTo>
                  <a:pt x="2009481" y="1399128"/>
                </a:lnTo>
                <a:lnTo>
                  <a:pt x="2005990" y="1410884"/>
                </a:lnTo>
                <a:lnTo>
                  <a:pt x="2001865" y="1422323"/>
                </a:lnTo>
                <a:lnTo>
                  <a:pt x="1998057" y="1432809"/>
                </a:lnTo>
                <a:lnTo>
                  <a:pt x="1993615" y="1442976"/>
                </a:lnTo>
                <a:lnTo>
                  <a:pt x="1989172" y="1452509"/>
                </a:lnTo>
                <a:lnTo>
                  <a:pt x="1984412" y="1462359"/>
                </a:lnTo>
                <a:lnTo>
                  <a:pt x="1979018" y="1472209"/>
                </a:lnTo>
                <a:lnTo>
                  <a:pt x="1973941" y="1481106"/>
                </a:lnTo>
                <a:lnTo>
                  <a:pt x="1967912" y="1490638"/>
                </a:lnTo>
                <a:lnTo>
                  <a:pt x="1961883" y="1499852"/>
                </a:lnTo>
                <a:lnTo>
                  <a:pt x="1955854" y="1508432"/>
                </a:lnTo>
                <a:lnTo>
                  <a:pt x="1949507" y="1517011"/>
                </a:lnTo>
                <a:lnTo>
                  <a:pt x="1942526" y="1525272"/>
                </a:lnTo>
                <a:lnTo>
                  <a:pt x="1935545" y="1533215"/>
                </a:lnTo>
                <a:lnTo>
                  <a:pt x="1928247" y="1540841"/>
                </a:lnTo>
                <a:lnTo>
                  <a:pt x="1920631" y="1548149"/>
                </a:lnTo>
                <a:lnTo>
                  <a:pt x="1912381" y="1555457"/>
                </a:lnTo>
                <a:lnTo>
                  <a:pt x="1904448" y="1562130"/>
                </a:lnTo>
                <a:lnTo>
                  <a:pt x="1896198" y="1568803"/>
                </a:lnTo>
                <a:lnTo>
                  <a:pt x="1887947" y="1575158"/>
                </a:lnTo>
                <a:lnTo>
                  <a:pt x="1878745" y="1581195"/>
                </a:lnTo>
                <a:lnTo>
                  <a:pt x="1870178" y="1586279"/>
                </a:lnTo>
                <a:lnTo>
                  <a:pt x="1860658" y="1591680"/>
                </a:lnTo>
                <a:lnTo>
                  <a:pt x="1851138" y="1596129"/>
                </a:lnTo>
                <a:lnTo>
                  <a:pt x="1841302" y="1600577"/>
                </a:lnTo>
                <a:lnTo>
                  <a:pt x="1831782" y="1604390"/>
                </a:lnTo>
                <a:lnTo>
                  <a:pt x="1821628" y="1607885"/>
                </a:lnTo>
                <a:lnTo>
                  <a:pt x="1811474" y="1611063"/>
                </a:lnTo>
                <a:lnTo>
                  <a:pt x="1801002" y="1613922"/>
                </a:lnTo>
                <a:lnTo>
                  <a:pt x="1790213" y="1615829"/>
                </a:lnTo>
                <a:lnTo>
                  <a:pt x="1779742" y="1617735"/>
                </a:lnTo>
                <a:lnTo>
                  <a:pt x="1768636" y="1618688"/>
                </a:lnTo>
                <a:lnTo>
                  <a:pt x="1757529" y="1619324"/>
                </a:lnTo>
                <a:lnTo>
                  <a:pt x="1746423" y="1619642"/>
                </a:lnTo>
                <a:lnTo>
                  <a:pt x="1807666" y="1643472"/>
                </a:lnTo>
                <a:lnTo>
                  <a:pt x="1869226" y="1666668"/>
                </a:lnTo>
                <a:lnTo>
                  <a:pt x="1931103" y="1689227"/>
                </a:lnTo>
                <a:lnTo>
                  <a:pt x="1992663" y="1711469"/>
                </a:lnTo>
                <a:lnTo>
                  <a:pt x="2054857" y="1733076"/>
                </a:lnTo>
                <a:lnTo>
                  <a:pt x="2116734" y="1754047"/>
                </a:lnTo>
                <a:lnTo>
                  <a:pt x="2179246" y="1775018"/>
                </a:lnTo>
                <a:lnTo>
                  <a:pt x="2241758" y="1795353"/>
                </a:lnTo>
                <a:lnTo>
                  <a:pt x="2243345" y="1789952"/>
                </a:lnTo>
                <a:lnTo>
                  <a:pt x="2244614" y="1785503"/>
                </a:lnTo>
                <a:lnTo>
                  <a:pt x="2246518" y="1781373"/>
                </a:lnTo>
                <a:lnTo>
                  <a:pt x="2248422" y="1777242"/>
                </a:lnTo>
                <a:lnTo>
                  <a:pt x="2250643" y="1773429"/>
                </a:lnTo>
                <a:lnTo>
                  <a:pt x="2252547" y="1769616"/>
                </a:lnTo>
                <a:lnTo>
                  <a:pt x="2255086" y="1766121"/>
                </a:lnTo>
                <a:lnTo>
                  <a:pt x="2257941" y="1762626"/>
                </a:lnTo>
                <a:lnTo>
                  <a:pt x="2260797" y="1759131"/>
                </a:lnTo>
                <a:lnTo>
                  <a:pt x="2263970" y="1755953"/>
                </a:lnTo>
                <a:lnTo>
                  <a:pt x="2266826" y="1752776"/>
                </a:lnTo>
                <a:lnTo>
                  <a:pt x="2270317" y="1749916"/>
                </a:lnTo>
                <a:lnTo>
                  <a:pt x="2273807" y="1747057"/>
                </a:lnTo>
                <a:lnTo>
                  <a:pt x="2277298" y="1744832"/>
                </a:lnTo>
                <a:lnTo>
                  <a:pt x="2281106" y="1742290"/>
                </a:lnTo>
                <a:lnTo>
                  <a:pt x="2285231" y="1740066"/>
                </a:lnTo>
                <a:lnTo>
                  <a:pt x="2289356" y="1738160"/>
                </a:lnTo>
                <a:lnTo>
                  <a:pt x="2293481" y="1736253"/>
                </a:lnTo>
                <a:lnTo>
                  <a:pt x="2297606" y="1734665"/>
                </a:lnTo>
                <a:lnTo>
                  <a:pt x="2301731" y="1733076"/>
                </a:lnTo>
                <a:lnTo>
                  <a:pt x="2306491" y="1731805"/>
                </a:lnTo>
                <a:lnTo>
                  <a:pt x="2310934" y="1730852"/>
                </a:lnTo>
                <a:lnTo>
                  <a:pt x="2315376" y="1730216"/>
                </a:lnTo>
                <a:lnTo>
                  <a:pt x="2319819" y="1729263"/>
                </a:lnTo>
                <a:lnTo>
                  <a:pt x="2324578" y="1728627"/>
                </a:lnTo>
                <a:lnTo>
                  <a:pt x="2329338" y="1728627"/>
                </a:lnTo>
                <a:lnTo>
                  <a:pt x="2334098" y="1728310"/>
                </a:lnTo>
                <a:lnTo>
                  <a:pt x="2339175" y="1728627"/>
                </a:lnTo>
                <a:lnTo>
                  <a:pt x="2343618" y="1728945"/>
                </a:lnTo>
                <a:lnTo>
                  <a:pt x="2348377" y="1729581"/>
                </a:lnTo>
                <a:lnTo>
                  <a:pt x="2353454" y="1730534"/>
                </a:lnTo>
                <a:lnTo>
                  <a:pt x="2358214" y="1731487"/>
                </a:lnTo>
                <a:lnTo>
                  <a:pt x="2363291" y="1732758"/>
                </a:lnTo>
                <a:lnTo>
                  <a:pt x="2369003" y="1734982"/>
                </a:lnTo>
                <a:lnTo>
                  <a:pt x="2471180" y="1380699"/>
                </a:lnTo>
                <a:lnTo>
                  <a:pt x="2465468" y="1379428"/>
                </a:lnTo>
                <a:lnTo>
                  <a:pt x="2461026" y="1377839"/>
                </a:lnTo>
                <a:lnTo>
                  <a:pt x="2456583" y="1376250"/>
                </a:lnTo>
                <a:lnTo>
                  <a:pt x="2452458" y="1374344"/>
                </a:lnTo>
                <a:lnTo>
                  <a:pt x="2448333" y="1372438"/>
                </a:lnTo>
                <a:lnTo>
                  <a:pt x="2444208" y="1370213"/>
                </a:lnTo>
                <a:lnTo>
                  <a:pt x="2440400" y="1367989"/>
                </a:lnTo>
                <a:lnTo>
                  <a:pt x="2436592" y="1365447"/>
                </a:lnTo>
                <a:lnTo>
                  <a:pt x="2433102" y="1362587"/>
                </a:lnTo>
                <a:lnTo>
                  <a:pt x="2429611" y="1359728"/>
                </a:lnTo>
                <a:lnTo>
                  <a:pt x="2426438" y="1356550"/>
                </a:lnTo>
                <a:lnTo>
                  <a:pt x="2423582" y="1353691"/>
                </a:lnTo>
                <a:lnTo>
                  <a:pt x="2420726" y="1350513"/>
                </a:lnTo>
                <a:lnTo>
                  <a:pt x="2417870" y="1347018"/>
                </a:lnTo>
                <a:lnTo>
                  <a:pt x="2415332" y="1343523"/>
                </a:lnTo>
                <a:lnTo>
                  <a:pt x="2413110" y="1339710"/>
                </a:lnTo>
                <a:lnTo>
                  <a:pt x="2410889" y="1336215"/>
                </a:lnTo>
                <a:lnTo>
                  <a:pt x="2408668" y="1332402"/>
                </a:lnTo>
                <a:lnTo>
                  <a:pt x="2407081" y="1327954"/>
                </a:lnTo>
                <a:lnTo>
                  <a:pt x="2405177" y="1324141"/>
                </a:lnTo>
                <a:lnTo>
                  <a:pt x="2403908" y="1320010"/>
                </a:lnTo>
                <a:lnTo>
                  <a:pt x="2402639" y="1315879"/>
                </a:lnTo>
                <a:lnTo>
                  <a:pt x="2401370" y="1311749"/>
                </a:lnTo>
                <a:lnTo>
                  <a:pt x="2400735" y="1307618"/>
                </a:lnTo>
                <a:lnTo>
                  <a:pt x="2400100" y="1303170"/>
                </a:lnTo>
                <a:lnTo>
                  <a:pt x="2399783" y="1298721"/>
                </a:lnTo>
                <a:lnTo>
                  <a:pt x="2399783" y="1294590"/>
                </a:lnTo>
                <a:lnTo>
                  <a:pt x="2399783" y="1290142"/>
                </a:lnTo>
                <a:lnTo>
                  <a:pt x="2400100" y="1285376"/>
                </a:lnTo>
                <a:lnTo>
                  <a:pt x="2400418" y="1281245"/>
                </a:lnTo>
                <a:lnTo>
                  <a:pt x="2401052" y="1276797"/>
                </a:lnTo>
                <a:lnTo>
                  <a:pt x="2402322" y="1272348"/>
                </a:lnTo>
                <a:lnTo>
                  <a:pt x="2403591" y="1267900"/>
                </a:lnTo>
                <a:lnTo>
                  <a:pt x="2403908" y="1266947"/>
                </a:lnTo>
                <a:lnTo>
                  <a:pt x="2346473" y="1248835"/>
                </a:lnTo>
                <a:lnTo>
                  <a:pt x="2289673" y="1230406"/>
                </a:lnTo>
                <a:lnTo>
                  <a:pt x="2232873" y="1211660"/>
                </a:lnTo>
                <a:lnTo>
                  <a:pt x="2176073" y="1191642"/>
                </a:lnTo>
                <a:lnTo>
                  <a:pt x="2119590" y="1171306"/>
                </a:lnTo>
                <a:lnTo>
                  <a:pt x="2063425" y="1150335"/>
                </a:lnTo>
                <a:lnTo>
                  <a:pt x="2007577" y="1128729"/>
                </a:lnTo>
                <a:lnTo>
                  <a:pt x="1952046" y="1106804"/>
                </a:lnTo>
                <a:close/>
                <a:moveTo>
                  <a:pt x="1413556" y="857694"/>
                </a:moveTo>
                <a:lnTo>
                  <a:pt x="1413238" y="858329"/>
                </a:lnTo>
                <a:lnTo>
                  <a:pt x="1411017" y="862460"/>
                </a:lnTo>
                <a:lnTo>
                  <a:pt x="1408478" y="866273"/>
                </a:lnTo>
                <a:lnTo>
                  <a:pt x="1405940" y="869768"/>
                </a:lnTo>
                <a:lnTo>
                  <a:pt x="1403401" y="873263"/>
                </a:lnTo>
                <a:lnTo>
                  <a:pt x="1400228" y="876758"/>
                </a:lnTo>
                <a:lnTo>
                  <a:pt x="1397055" y="879936"/>
                </a:lnTo>
                <a:lnTo>
                  <a:pt x="1393882" y="882796"/>
                </a:lnTo>
                <a:lnTo>
                  <a:pt x="1390709" y="885655"/>
                </a:lnTo>
                <a:lnTo>
                  <a:pt x="1387218" y="888515"/>
                </a:lnTo>
                <a:lnTo>
                  <a:pt x="1383410" y="890739"/>
                </a:lnTo>
                <a:lnTo>
                  <a:pt x="1379920" y="892963"/>
                </a:lnTo>
                <a:lnTo>
                  <a:pt x="1376112" y="894870"/>
                </a:lnTo>
                <a:lnTo>
                  <a:pt x="1372304" y="897094"/>
                </a:lnTo>
                <a:lnTo>
                  <a:pt x="1368179" y="899000"/>
                </a:lnTo>
                <a:lnTo>
                  <a:pt x="1364371" y="900271"/>
                </a:lnTo>
                <a:lnTo>
                  <a:pt x="1360246" y="901542"/>
                </a:lnTo>
                <a:lnTo>
                  <a:pt x="1351361" y="903449"/>
                </a:lnTo>
                <a:lnTo>
                  <a:pt x="1347236" y="904084"/>
                </a:lnTo>
                <a:lnTo>
                  <a:pt x="1343111" y="904720"/>
                </a:lnTo>
                <a:lnTo>
                  <a:pt x="1338668" y="905038"/>
                </a:lnTo>
                <a:lnTo>
                  <a:pt x="1333908" y="905038"/>
                </a:lnTo>
                <a:lnTo>
                  <a:pt x="1329783" y="904720"/>
                </a:lnTo>
                <a:lnTo>
                  <a:pt x="1325341" y="904402"/>
                </a:lnTo>
                <a:lnTo>
                  <a:pt x="1320898" y="904084"/>
                </a:lnTo>
                <a:lnTo>
                  <a:pt x="1316456" y="903131"/>
                </a:lnTo>
                <a:lnTo>
                  <a:pt x="1312013" y="901860"/>
                </a:lnTo>
                <a:lnTo>
                  <a:pt x="1307571" y="900907"/>
                </a:lnTo>
                <a:lnTo>
                  <a:pt x="1303446" y="899636"/>
                </a:lnTo>
                <a:lnTo>
                  <a:pt x="1299321" y="897729"/>
                </a:lnTo>
                <a:lnTo>
                  <a:pt x="1294561" y="895823"/>
                </a:lnTo>
                <a:lnTo>
                  <a:pt x="1290436" y="893599"/>
                </a:lnTo>
                <a:lnTo>
                  <a:pt x="1289801" y="892963"/>
                </a:lnTo>
                <a:lnTo>
                  <a:pt x="1113054" y="1215790"/>
                </a:lnTo>
                <a:lnTo>
                  <a:pt x="1114006" y="1216426"/>
                </a:lnTo>
                <a:lnTo>
                  <a:pt x="1118131" y="1218968"/>
                </a:lnTo>
                <a:lnTo>
                  <a:pt x="1122891" y="1221510"/>
                </a:lnTo>
                <a:lnTo>
                  <a:pt x="1126699" y="1224369"/>
                </a:lnTo>
                <a:lnTo>
                  <a:pt x="1130507" y="1227547"/>
                </a:lnTo>
                <a:lnTo>
                  <a:pt x="1134315" y="1230724"/>
                </a:lnTo>
                <a:lnTo>
                  <a:pt x="1137805" y="1233902"/>
                </a:lnTo>
                <a:lnTo>
                  <a:pt x="1141296" y="1237397"/>
                </a:lnTo>
                <a:lnTo>
                  <a:pt x="1144469" y="1240892"/>
                </a:lnTo>
                <a:lnTo>
                  <a:pt x="1147325" y="1244387"/>
                </a:lnTo>
                <a:lnTo>
                  <a:pt x="1149863" y="1248200"/>
                </a:lnTo>
                <a:lnTo>
                  <a:pt x="1152719" y="1252013"/>
                </a:lnTo>
                <a:lnTo>
                  <a:pt x="1155258" y="1255826"/>
                </a:lnTo>
                <a:lnTo>
                  <a:pt x="1157479" y="1259957"/>
                </a:lnTo>
                <a:lnTo>
                  <a:pt x="1159383" y="1264087"/>
                </a:lnTo>
                <a:lnTo>
                  <a:pt x="1161287" y="1268536"/>
                </a:lnTo>
                <a:lnTo>
                  <a:pt x="1162873" y="1272666"/>
                </a:lnTo>
                <a:lnTo>
                  <a:pt x="1164143" y="1276797"/>
                </a:lnTo>
                <a:lnTo>
                  <a:pt x="1165412" y="1280928"/>
                </a:lnTo>
                <a:lnTo>
                  <a:pt x="1166364" y="1285376"/>
                </a:lnTo>
                <a:lnTo>
                  <a:pt x="1167316" y="1289824"/>
                </a:lnTo>
                <a:lnTo>
                  <a:pt x="1167633" y="1294273"/>
                </a:lnTo>
                <a:lnTo>
                  <a:pt x="1168268" y="1298403"/>
                </a:lnTo>
                <a:lnTo>
                  <a:pt x="1168585" y="1302852"/>
                </a:lnTo>
                <a:lnTo>
                  <a:pt x="1168268" y="1307618"/>
                </a:lnTo>
                <a:lnTo>
                  <a:pt x="1167633" y="1311749"/>
                </a:lnTo>
                <a:lnTo>
                  <a:pt x="1167316" y="1316197"/>
                </a:lnTo>
                <a:lnTo>
                  <a:pt x="1166364" y="1320328"/>
                </a:lnTo>
                <a:lnTo>
                  <a:pt x="1165412" y="1324776"/>
                </a:lnTo>
                <a:lnTo>
                  <a:pt x="1164143" y="1329224"/>
                </a:lnTo>
                <a:lnTo>
                  <a:pt x="1162556" y="1333355"/>
                </a:lnTo>
                <a:lnTo>
                  <a:pt x="1160652" y="1337486"/>
                </a:lnTo>
                <a:lnTo>
                  <a:pt x="1159066" y="1341616"/>
                </a:lnTo>
                <a:lnTo>
                  <a:pt x="1155892" y="1346700"/>
                </a:lnTo>
                <a:lnTo>
                  <a:pt x="1215231" y="1376568"/>
                </a:lnTo>
                <a:lnTo>
                  <a:pt x="1274887" y="1406118"/>
                </a:lnTo>
                <a:lnTo>
                  <a:pt x="1334226" y="1435351"/>
                </a:lnTo>
                <a:lnTo>
                  <a:pt x="1393882" y="1464265"/>
                </a:lnTo>
                <a:lnTo>
                  <a:pt x="1453855" y="1492227"/>
                </a:lnTo>
                <a:lnTo>
                  <a:pt x="1514146" y="1519870"/>
                </a:lnTo>
                <a:lnTo>
                  <a:pt x="1574754" y="1547196"/>
                </a:lnTo>
                <a:lnTo>
                  <a:pt x="1635679" y="1574204"/>
                </a:lnTo>
                <a:lnTo>
                  <a:pt x="1627746" y="1565943"/>
                </a:lnTo>
                <a:lnTo>
                  <a:pt x="1620448" y="1557682"/>
                </a:lnTo>
                <a:lnTo>
                  <a:pt x="1613466" y="1549103"/>
                </a:lnTo>
                <a:lnTo>
                  <a:pt x="1607120" y="1540206"/>
                </a:lnTo>
                <a:lnTo>
                  <a:pt x="1601091" y="1531309"/>
                </a:lnTo>
                <a:lnTo>
                  <a:pt x="1595379" y="1522094"/>
                </a:lnTo>
                <a:lnTo>
                  <a:pt x="1590620" y="1512562"/>
                </a:lnTo>
                <a:lnTo>
                  <a:pt x="1585542" y="1503030"/>
                </a:lnTo>
                <a:lnTo>
                  <a:pt x="1581417" y="1493180"/>
                </a:lnTo>
                <a:lnTo>
                  <a:pt x="1577609" y="1483330"/>
                </a:lnTo>
                <a:lnTo>
                  <a:pt x="1574436" y="1473162"/>
                </a:lnTo>
                <a:lnTo>
                  <a:pt x="1571263" y="1462994"/>
                </a:lnTo>
                <a:lnTo>
                  <a:pt x="1569042" y="1453144"/>
                </a:lnTo>
                <a:lnTo>
                  <a:pt x="1566821" y="1442659"/>
                </a:lnTo>
                <a:lnTo>
                  <a:pt x="1565234" y="1432173"/>
                </a:lnTo>
                <a:lnTo>
                  <a:pt x="1563647" y="1421688"/>
                </a:lnTo>
                <a:lnTo>
                  <a:pt x="1563013" y="1411202"/>
                </a:lnTo>
                <a:lnTo>
                  <a:pt x="1562378" y="1400717"/>
                </a:lnTo>
                <a:lnTo>
                  <a:pt x="1562378" y="1389913"/>
                </a:lnTo>
                <a:lnTo>
                  <a:pt x="1562378" y="1379110"/>
                </a:lnTo>
                <a:lnTo>
                  <a:pt x="1563013" y="1368625"/>
                </a:lnTo>
                <a:lnTo>
                  <a:pt x="1563965" y="1357821"/>
                </a:lnTo>
                <a:lnTo>
                  <a:pt x="1565551" y="1347336"/>
                </a:lnTo>
                <a:lnTo>
                  <a:pt x="1567138" y="1336533"/>
                </a:lnTo>
                <a:lnTo>
                  <a:pt x="1569359" y="1326047"/>
                </a:lnTo>
                <a:lnTo>
                  <a:pt x="1571580" y="1315562"/>
                </a:lnTo>
                <a:lnTo>
                  <a:pt x="1574436" y="1305076"/>
                </a:lnTo>
                <a:lnTo>
                  <a:pt x="1577609" y="1294590"/>
                </a:lnTo>
                <a:lnTo>
                  <a:pt x="1581100" y="1284105"/>
                </a:lnTo>
                <a:lnTo>
                  <a:pt x="1584908" y="1273937"/>
                </a:lnTo>
                <a:lnTo>
                  <a:pt x="1588716" y="1263769"/>
                </a:lnTo>
                <a:lnTo>
                  <a:pt x="1593158" y="1253602"/>
                </a:lnTo>
                <a:lnTo>
                  <a:pt x="1598552" y="1242481"/>
                </a:lnTo>
                <a:lnTo>
                  <a:pt x="1604582" y="1231677"/>
                </a:lnTo>
                <a:lnTo>
                  <a:pt x="1610293" y="1221192"/>
                </a:lnTo>
                <a:lnTo>
                  <a:pt x="1616322" y="1211024"/>
                </a:lnTo>
                <a:lnTo>
                  <a:pt x="1622986" y="1201174"/>
                </a:lnTo>
                <a:lnTo>
                  <a:pt x="1629650" y="1191642"/>
                </a:lnTo>
                <a:lnTo>
                  <a:pt x="1636631" y="1182109"/>
                </a:lnTo>
                <a:lnTo>
                  <a:pt x="1643612" y="1173213"/>
                </a:lnTo>
                <a:lnTo>
                  <a:pt x="1650910" y="1164316"/>
                </a:lnTo>
                <a:lnTo>
                  <a:pt x="1658526" y="1156055"/>
                </a:lnTo>
                <a:lnTo>
                  <a:pt x="1666141" y="1148111"/>
                </a:lnTo>
                <a:lnTo>
                  <a:pt x="1673757" y="1140485"/>
                </a:lnTo>
                <a:lnTo>
                  <a:pt x="1682325" y="1132859"/>
                </a:lnTo>
                <a:lnTo>
                  <a:pt x="1690258" y="1125551"/>
                </a:lnTo>
                <a:lnTo>
                  <a:pt x="1698508" y="1119196"/>
                </a:lnTo>
                <a:lnTo>
                  <a:pt x="1707076" y="1112841"/>
                </a:lnTo>
                <a:lnTo>
                  <a:pt x="1715643" y="1106804"/>
                </a:lnTo>
                <a:lnTo>
                  <a:pt x="1724211" y="1101403"/>
                </a:lnTo>
                <a:lnTo>
                  <a:pt x="1733096" y="1096001"/>
                </a:lnTo>
                <a:lnTo>
                  <a:pt x="1741981" y="1091235"/>
                </a:lnTo>
                <a:lnTo>
                  <a:pt x="1750866" y="1086469"/>
                </a:lnTo>
                <a:lnTo>
                  <a:pt x="1759751" y="1082656"/>
                </a:lnTo>
                <a:lnTo>
                  <a:pt x="1768953" y="1078843"/>
                </a:lnTo>
                <a:lnTo>
                  <a:pt x="1778155" y="1075666"/>
                </a:lnTo>
                <a:lnTo>
                  <a:pt x="1787357" y="1073124"/>
                </a:lnTo>
                <a:lnTo>
                  <a:pt x="1796560" y="1070582"/>
                </a:lnTo>
                <a:lnTo>
                  <a:pt x="1805444" y="1068357"/>
                </a:lnTo>
                <a:lnTo>
                  <a:pt x="1814647" y="1067086"/>
                </a:lnTo>
                <a:lnTo>
                  <a:pt x="1824166" y="1066133"/>
                </a:lnTo>
                <a:lnTo>
                  <a:pt x="1833051" y="1065180"/>
                </a:lnTo>
                <a:lnTo>
                  <a:pt x="1842254" y="1064862"/>
                </a:lnTo>
                <a:lnTo>
                  <a:pt x="1850821" y="1065180"/>
                </a:lnTo>
                <a:lnTo>
                  <a:pt x="1795290" y="1041349"/>
                </a:lnTo>
                <a:lnTo>
                  <a:pt x="1740077" y="1016883"/>
                </a:lnTo>
                <a:lnTo>
                  <a:pt x="1684863" y="991781"/>
                </a:lnTo>
                <a:lnTo>
                  <a:pt x="1630284" y="966044"/>
                </a:lnTo>
                <a:lnTo>
                  <a:pt x="1575388" y="939672"/>
                </a:lnTo>
                <a:lnTo>
                  <a:pt x="1521127" y="912663"/>
                </a:lnTo>
                <a:lnTo>
                  <a:pt x="1467182" y="885655"/>
                </a:lnTo>
                <a:lnTo>
                  <a:pt x="1413556" y="857694"/>
                </a:lnTo>
                <a:close/>
                <a:moveTo>
                  <a:pt x="1297417" y="692150"/>
                </a:moveTo>
                <a:lnTo>
                  <a:pt x="1336764" y="713756"/>
                </a:lnTo>
                <a:lnTo>
                  <a:pt x="1376112" y="734727"/>
                </a:lnTo>
                <a:lnTo>
                  <a:pt x="1415459" y="755698"/>
                </a:lnTo>
                <a:lnTo>
                  <a:pt x="1454807" y="776352"/>
                </a:lnTo>
                <a:lnTo>
                  <a:pt x="1494789" y="796687"/>
                </a:lnTo>
                <a:lnTo>
                  <a:pt x="1534454" y="816387"/>
                </a:lnTo>
                <a:lnTo>
                  <a:pt x="1574119" y="836405"/>
                </a:lnTo>
                <a:lnTo>
                  <a:pt x="1613784" y="855470"/>
                </a:lnTo>
                <a:lnTo>
                  <a:pt x="1654083" y="874852"/>
                </a:lnTo>
                <a:lnTo>
                  <a:pt x="1694066" y="893599"/>
                </a:lnTo>
                <a:lnTo>
                  <a:pt x="1734048" y="912028"/>
                </a:lnTo>
                <a:lnTo>
                  <a:pt x="1774664" y="930139"/>
                </a:lnTo>
                <a:lnTo>
                  <a:pt x="1814964" y="947933"/>
                </a:lnTo>
                <a:lnTo>
                  <a:pt x="1855264" y="965409"/>
                </a:lnTo>
                <a:lnTo>
                  <a:pt x="1896198" y="982885"/>
                </a:lnTo>
                <a:lnTo>
                  <a:pt x="1936815" y="999725"/>
                </a:lnTo>
                <a:lnTo>
                  <a:pt x="1977749" y="1016565"/>
                </a:lnTo>
                <a:lnTo>
                  <a:pt x="2018683" y="1032770"/>
                </a:lnTo>
                <a:lnTo>
                  <a:pt x="2059934" y="1049293"/>
                </a:lnTo>
                <a:lnTo>
                  <a:pt x="2101186" y="1064862"/>
                </a:lnTo>
                <a:lnTo>
                  <a:pt x="2142437" y="1080749"/>
                </a:lnTo>
                <a:lnTo>
                  <a:pt x="2184006" y="1095683"/>
                </a:lnTo>
                <a:lnTo>
                  <a:pt x="2225575" y="1110617"/>
                </a:lnTo>
                <a:lnTo>
                  <a:pt x="2267461" y="1125233"/>
                </a:lnTo>
                <a:lnTo>
                  <a:pt x="2309347" y="1139850"/>
                </a:lnTo>
                <a:lnTo>
                  <a:pt x="2351233" y="1153830"/>
                </a:lnTo>
                <a:lnTo>
                  <a:pt x="2393437" y="1167811"/>
                </a:lnTo>
                <a:lnTo>
                  <a:pt x="2435957" y="1181474"/>
                </a:lnTo>
                <a:lnTo>
                  <a:pt x="2478478" y="1194819"/>
                </a:lnTo>
                <a:lnTo>
                  <a:pt x="2520999" y="1207529"/>
                </a:lnTo>
                <a:lnTo>
                  <a:pt x="2563837" y="1220556"/>
                </a:lnTo>
                <a:lnTo>
                  <a:pt x="2606675" y="1233266"/>
                </a:lnTo>
                <a:lnTo>
                  <a:pt x="2415332" y="1938338"/>
                </a:lnTo>
                <a:lnTo>
                  <a:pt x="2366782" y="1924357"/>
                </a:lnTo>
                <a:lnTo>
                  <a:pt x="2318549" y="1910059"/>
                </a:lnTo>
                <a:lnTo>
                  <a:pt x="2270317" y="1895443"/>
                </a:lnTo>
                <a:lnTo>
                  <a:pt x="2222402" y="1880509"/>
                </a:lnTo>
                <a:lnTo>
                  <a:pt x="2174486" y="1865257"/>
                </a:lnTo>
                <a:lnTo>
                  <a:pt x="2126889" y="1849370"/>
                </a:lnTo>
                <a:lnTo>
                  <a:pt x="2079608" y="1833800"/>
                </a:lnTo>
                <a:lnTo>
                  <a:pt x="2032010" y="1817278"/>
                </a:lnTo>
                <a:lnTo>
                  <a:pt x="1984730" y="1800755"/>
                </a:lnTo>
                <a:lnTo>
                  <a:pt x="1937766" y="1783915"/>
                </a:lnTo>
                <a:lnTo>
                  <a:pt x="1890803" y="1766757"/>
                </a:lnTo>
                <a:lnTo>
                  <a:pt x="1844157" y="1749281"/>
                </a:lnTo>
                <a:lnTo>
                  <a:pt x="1797512" y="1731169"/>
                </a:lnTo>
                <a:lnTo>
                  <a:pt x="1751183" y="1713058"/>
                </a:lnTo>
                <a:lnTo>
                  <a:pt x="1704854" y="1694629"/>
                </a:lnTo>
                <a:lnTo>
                  <a:pt x="1658526" y="1675564"/>
                </a:lnTo>
                <a:lnTo>
                  <a:pt x="1612514" y="1656500"/>
                </a:lnTo>
                <a:lnTo>
                  <a:pt x="1566503" y="1636800"/>
                </a:lnTo>
                <a:lnTo>
                  <a:pt x="1520809" y="1617100"/>
                </a:lnTo>
                <a:lnTo>
                  <a:pt x="1475115" y="1596764"/>
                </a:lnTo>
                <a:lnTo>
                  <a:pt x="1429739" y="1576111"/>
                </a:lnTo>
                <a:lnTo>
                  <a:pt x="1384045" y="1555140"/>
                </a:lnTo>
                <a:lnTo>
                  <a:pt x="1338986" y="1534169"/>
                </a:lnTo>
                <a:lnTo>
                  <a:pt x="1293926" y="1512562"/>
                </a:lnTo>
                <a:lnTo>
                  <a:pt x="1248867" y="1490638"/>
                </a:lnTo>
                <a:lnTo>
                  <a:pt x="1204125" y="1468396"/>
                </a:lnTo>
                <a:lnTo>
                  <a:pt x="1159066" y="1446154"/>
                </a:lnTo>
                <a:lnTo>
                  <a:pt x="1114324" y="1422959"/>
                </a:lnTo>
                <a:lnTo>
                  <a:pt x="1069899" y="1399446"/>
                </a:lnTo>
                <a:lnTo>
                  <a:pt x="1025474" y="1376250"/>
                </a:lnTo>
                <a:lnTo>
                  <a:pt x="981050" y="1352102"/>
                </a:lnTo>
                <a:lnTo>
                  <a:pt x="936625" y="1327636"/>
                </a:lnTo>
                <a:lnTo>
                  <a:pt x="1297417" y="692150"/>
                </a:lnTo>
                <a:close/>
                <a:moveTo>
                  <a:pt x="2337312" y="325877"/>
                </a:moveTo>
                <a:lnTo>
                  <a:pt x="2306540" y="337312"/>
                </a:lnTo>
                <a:lnTo>
                  <a:pt x="2313202" y="355098"/>
                </a:lnTo>
                <a:lnTo>
                  <a:pt x="2305271" y="358910"/>
                </a:lnTo>
                <a:lnTo>
                  <a:pt x="2297974" y="363356"/>
                </a:lnTo>
                <a:lnTo>
                  <a:pt x="2291312" y="367803"/>
                </a:lnTo>
                <a:lnTo>
                  <a:pt x="2285285" y="372250"/>
                </a:lnTo>
                <a:lnTo>
                  <a:pt x="2280209" y="376696"/>
                </a:lnTo>
                <a:lnTo>
                  <a:pt x="2275450" y="381778"/>
                </a:lnTo>
                <a:lnTo>
                  <a:pt x="2271644" y="386543"/>
                </a:lnTo>
                <a:lnTo>
                  <a:pt x="2268154" y="391625"/>
                </a:lnTo>
                <a:lnTo>
                  <a:pt x="2265299" y="396706"/>
                </a:lnTo>
                <a:lnTo>
                  <a:pt x="2263078" y="402106"/>
                </a:lnTo>
                <a:lnTo>
                  <a:pt x="2261809" y="407506"/>
                </a:lnTo>
                <a:lnTo>
                  <a:pt x="2261175" y="413223"/>
                </a:lnTo>
                <a:lnTo>
                  <a:pt x="2260540" y="418622"/>
                </a:lnTo>
                <a:lnTo>
                  <a:pt x="2261492" y="424657"/>
                </a:lnTo>
                <a:lnTo>
                  <a:pt x="2262444" y="431009"/>
                </a:lnTo>
                <a:lnTo>
                  <a:pt x="2264664" y="436727"/>
                </a:lnTo>
                <a:lnTo>
                  <a:pt x="2265933" y="440538"/>
                </a:lnTo>
                <a:lnTo>
                  <a:pt x="2267202" y="444032"/>
                </a:lnTo>
                <a:lnTo>
                  <a:pt x="2269106" y="447526"/>
                </a:lnTo>
                <a:lnTo>
                  <a:pt x="2271009" y="450702"/>
                </a:lnTo>
                <a:lnTo>
                  <a:pt x="2273230" y="453560"/>
                </a:lnTo>
                <a:lnTo>
                  <a:pt x="2275450" y="456419"/>
                </a:lnTo>
                <a:lnTo>
                  <a:pt x="2277671" y="458325"/>
                </a:lnTo>
                <a:lnTo>
                  <a:pt x="2280209" y="460866"/>
                </a:lnTo>
                <a:lnTo>
                  <a:pt x="2285285" y="464359"/>
                </a:lnTo>
                <a:lnTo>
                  <a:pt x="2290678" y="467536"/>
                </a:lnTo>
                <a:lnTo>
                  <a:pt x="2296388" y="469759"/>
                </a:lnTo>
                <a:lnTo>
                  <a:pt x="2301781" y="471347"/>
                </a:lnTo>
                <a:lnTo>
                  <a:pt x="2308761" y="472300"/>
                </a:lnTo>
                <a:lnTo>
                  <a:pt x="2318278" y="473253"/>
                </a:lnTo>
                <a:lnTo>
                  <a:pt x="2329698" y="474206"/>
                </a:lnTo>
                <a:lnTo>
                  <a:pt x="2343657" y="474841"/>
                </a:lnTo>
                <a:lnTo>
                  <a:pt x="2359519" y="475158"/>
                </a:lnTo>
                <a:lnTo>
                  <a:pt x="2372209" y="476111"/>
                </a:lnTo>
                <a:lnTo>
                  <a:pt x="2381726" y="477064"/>
                </a:lnTo>
                <a:lnTo>
                  <a:pt x="2387119" y="478017"/>
                </a:lnTo>
                <a:lnTo>
                  <a:pt x="2389340" y="478335"/>
                </a:lnTo>
                <a:lnTo>
                  <a:pt x="2390926" y="479288"/>
                </a:lnTo>
                <a:lnTo>
                  <a:pt x="2392829" y="480558"/>
                </a:lnTo>
                <a:lnTo>
                  <a:pt x="2394098" y="481828"/>
                </a:lnTo>
                <a:lnTo>
                  <a:pt x="2396002" y="483734"/>
                </a:lnTo>
                <a:lnTo>
                  <a:pt x="2396953" y="485640"/>
                </a:lnTo>
                <a:lnTo>
                  <a:pt x="2398222" y="488181"/>
                </a:lnTo>
                <a:lnTo>
                  <a:pt x="2399491" y="490722"/>
                </a:lnTo>
                <a:lnTo>
                  <a:pt x="2400443" y="493580"/>
                </a:lnTo>
                <a:lnTo>
                  <a:pt x="2400760" y="496439"/>
                </a:lnTo>
                <a:lnTo>
                  <a:pt x="2400760" y="499298"/>
                </a:lnTo>
                <a:lnTo>
                  <a:pt x="2400126" y="501839"/>
                </a:lnTo>
                <a:lnTo>
                  <a:pt x="2398540" y="503744"/>
                </a:lnTo>
                <a:lnTo>
                  <a:pt x="2396953" y="505650"/>
                </a:lnTo>
                <a:lnTo>
                  <a:pt x="2394415" y="507238"/>
                </a:lnTo>
                <a:lnTo>
                  <a:pt x="2391560" y="508826"/>
                </a:lnTo>
                <a:lnTo>
                  <a:pt x="2387753" y="509779"/>
                </a:lnTo>
                <a:lnTo>
                  <a:pt x="2384581" y="510097"/>
                </a:lnTo>
                <a:lnTo>
                  <a:pt x="2382360" y="509779"/>
                </a:lnTo>
                <a:lnTo>
                  <a:pt x="2380774" y="509461"/>
                </a:lnTo>
                <a:lnTo>
                  <a:pt x="2379822" y="508826"/>
                </a:lnTo>
                <a:lnTo>
                  <a:pt x="2378236" y="506603"/>
                </a:lnTo>
                <a:lnTo>
                  <a:pt x="2376016" y="503427"/>
                </a:lnTo>
                <a:lnTo>
                  <a:pt x="2373795" y="498980"/>
                </a:lnTo>
                <a:lnTo>
                  <a:pt x="2371574" y="493263"/>
                </a:lnTo>
                <a:lnTo>
                  <a:pt x="2368719" y="485640"/>
                </a:lnTo>
                <a:lnTo>
                  <a:pt x="2334140" y="498662"/>
                </a:lnTo>
                <a:lnTo>
                  <a:pt x="2299243" y="510732"/>
                </a:lnTo>
                <a:lnTo>
                  <a:pt x="2300830" y="516449"/>
                </a:lnTo>
                <a:lnTo>
                  <a:pt x="2301781" y="519943"/>
                </a:lnTo>
                <a:lnTo>
                  <a:pt x="2304002" y="525025"/>
                </a:lnTo>
                <a:lnTo>
                  <a:pt x="2306223" y="529154"/>
                </a:lnTo>
                <a:lnTo>
                  <a:pt x="2309078" y="533600"/>
                </a:lnTo>
                <a:lnTo>
                  <a:pt x="2312568" y="537094"/>
                </a:lnTo>
                <a:lnTo>
                  <a:pt x="2316057" y="539953"/>
                </a:lnTo>
                <a:lnTo>
                  <a:pt x="2320181" y="542811"/>
                </a:lnTo>
                <a:lnTo>
                  <a:pt x="2324940" y="545035"/>
                </a:lnTo>
                <a:lnTo>
                  <a:pt x="2329698" y="546623"/>
                </a:lnTo>
                <a:lnTo>
                  <a:pt x="2334774" y="548211"/>
                </a:lnTo>
                <a:lnTo>
                  <a:pt x="2340485" y="548846"/>
                </a:lnTo>
                <a:lnTo>
                  <a:pt x="2346829" y="549164"/>
                </a:lnTo>
                <a:lnTo>
                  <a:pt x="2353174" y="548846"/>
                </a:lnTo>
                <a:lnTo>
                  <a:pt x="2360154" y="548211"/>
                </a:lnTo>
                <a:lnTo>
                  <a:pt x="2367450" y="546940"/>
                </a:lnTo>
                <a:lnTo>
                  <a:pt x="2375381" y="545670"/>
                </a:lnTo>
                <a:lnTo>
                  <a:pt x="2383312" y="543447"/>
                </a:lnTo>
                <a:lnTo>
                  <a:pt x="2389022" y="558375"/>
                </a:lnTo>
                <a:lnTo>
                  <a:pt x="2421381" y="545988"/>
                </a:lnTo>
                <a:lnTo>
                  <a:pt x="2415353" y="531377"/>
                </a:lnTo>
                <a:lnTo>
                  <a:pt x="2423602" y="527248"/>
                </a:lnTo>
                <a:lnTo>
                  <a:pt x="2431533" y="523119"/>
                </a:lnTo>
                <a:lnTo>
                  <a:pt x="2438512" y="518672"/>
                </a:lnTo>
                <a:lnTo>
                  <a:pt x="2444222" y="514226"/>
                </a:lnTo>
                <a:lnTo>
                  <a:pt x="2449932" y="509779"/>
                </a:lnTo>
                <a:lnTo>
                  <a:pt x="2455008" y="505650"/>
                </a:lnTo>
                <a:lnTo>
                  <a:pt x="2459450" y="500568"/>
                </a:lnTo>
                <a:lnTo>
                  <a:pt x="2462939" y="496121"/>
                </a:lnTo>
                <a:lnTo>
                  <a:pt x="2465477" y="491675"/>
                </a:lnTo>
                <a:lnTo>
                  <a:pt x="2467698" y="486593"/>
                </a:lnTo>
                <a:lnTo>
                  <a:pt x="2469284" y="481828"/>
                </a:lnTo>
                <a:lnTo>
                  <a:pt x="2470553" y="477064"/>
                </a:lnTo>
                <a:lnTo>
                  <a:pt x="2470553" y="471982"/>
                </a:lnTo>
                <a:lnTo>
                  <a:pt x="2470236" y="466900"/>
                </a:lnTo>
                <a:lnTo>
                  <a:pt x="2468967" y="461818"/>
                </a:lnTo>
                <a:lnTo>
                  <a:pt x="2467381" y="456737"/>
                </a:lnTo>
                <a:lnTo>
                  <a:pt x="2465477" y="453243"/>
                </a:lnTo>
                <a:lnTo>
                  <a:pt x="2463891" y="450067"/>
                </a:lnTo>
                <a:lnTo>
                  <a:pt x="2461988" y="446890"/>
                </a:lnTo>
                <a:lnTo>
                  <a:pt x="2459767" y="444032"/>
                </a:lnTo>
                <a:lnTo>
                  <a:pt x="2457546" y="441491"/>
                </a:lnTo>
                <a:lnTo>
                  <a:pt x="2454691" y="438950"/>
                </a:lnTo>
                <a:lnTo>
                  <a:pt x="2451836" y="436409"/>
                </a:lnTo>
                <a:lnTo>
                  <a:pt x="2448981" y="434503"/>
                </a:lnTo>
                <a:lnTo>
                  <a:pt x="2442636" y="431009"/>
                </a:lnTo>
                <a:lnTo>
                  <a:pt x="2435974" y="428151"/>
                </a:lnTo>
                <a:lnTo>
                  <a:pt x="2429312" y="425927"/>
                </a:lnTo>
                <a:lnTo>
                  <a:pt x="2422650" y="424657"/>
                </a:lnTo>
                <a:lnTo>
                  <a:pt x="2414402" y="424022"/>
                </a:lnTo>
                <a:lnTo>
                  <a:pt x="2403298" y="422751"/>
                </a:lnTo>
                <a:lnTo>
                  <a:pt x="2372843" y="421481"/>
                </a:lnTo>
                <a:lnTo>
                  <a:pt x="2362691" y="420846"/>
                </a:lnTo>
                <a:lnTo>
                  <a:pt x="2358567" y="420210"/>
                </a:lnTo>
                <a:lnTo>
                  <a:pt x="2355078" y="419257"/>
                </a:lnTo>
                <a:lnTo>
                  <a:pt x="2351905" y="418622"/>
                </a:lnTo>
                <a:lnTo>
                  <a:pt x="2349050" y="417669"/>
                </a:lnTo>
                <a:lnTo>
                  <a:pt x="2347147" y="416717"/>
                </a:lnTo>
                <a:lnTo>
                  <a:pt x="2345243" y="415128"/>
                </a:lnTo>
                <a:lnTo>
                  <a:pt x="2342705" y="411635"/>
                </a:lnTo>
                <a:lnTo>
                  <a:pt x="2339850" y="407188"/>
                </a:lnTo>
                <a:lnTo>
                  <a:pt x="2336678" y="401153"/>
                </a:lnTo>
                <a:lnTo>
                  <a:pt x="2333823" y="393848"/>
                </a:lnTo>
                <a:lnTo>
                  <a:pt x="2332871" y="390672"/>
                </a:lnTo>
                <a:lnTo>
                  <a:pt x="2332554" y="388448"/>
                </a:lnTo>
                <a:lnTo>
                  <a:pt x="2332871" y="385590"/>
                </a:lnTo>
                <a:lnTo>
                  <a:pt x="2333505" y="383366"/>
                </a:lnTo>
                <a:lnTo>
                  <a:pt x="2334774" y="381461"/>
                </a:lnTo>
                <a:lnTo>
                  <a:pt x="2336995" y="379237"/>
                </a:lnTo>
                <a:lnTo>
                  <a:pt x="2339533" y="377967"/>
                </a:lnTo>
                <a:lnTo>
                  <a:pt x="2342705" y="376379"/>
                </a:lnTo>
                <a:lnTo>
                  <a:pt x="2346512" y="375108"/>
                </a:lnTo>
                <a:lnTo>
                  <a:pt x="2349685" y="375108"/>
                </a:lnTo>
                <a:lnTo>
                  <a:pt x="2350954" y="375108"/>
                </a:lnTo>
                <a:lnTo>
                  <a:pt x="2352223" y="375426"/>
                </a:lnTo>
                <a:lnTo>
                  <a:pt x="2353492" y="376061"/>
                </a:lnTo>
                <a:lnTo>
                  <a:pt x="2354443" y="377332"/>
                </a:lnTo>
                <a:lnTo>
                  <a:pt x="2356664" y="379873"/>
                </a:lnTo>
                <a:lnTo>
                  <a:pt x="2358885" y="384637"/>
                </a:lnTo>
                <a:lnTo>
                  <a:pt x="2362057" y="391307"/>
                </a:lnTo>
                <a:lnTo>
                  <a:pt x="2365229" y="399565"/>
                </a:lnTo>
                <a:lnTo>
                  <a:pt x="2369671" y="410999"/>
                </a:lnTo>
                <a:lnTo>
                  <a:pt x="2403615" y="397659"/>
                </a:lnTo>
                <a:lnTo>
                  <a:pt x="2436926" y="384637"/>
                </a:lnTo>
                <a:lnTo>
                  <a:pt x="2433436" y="375426"/>
                </a:lnTo>
                <a:lnTo>
                  <a:pt x="2429946" y="368121"/>
                </a:lnTo>
                <a:lnTo>
                  <a:pt x="2426457" y="361768"/>
                </a:lnTo>
                <a:lnTo>
                  <a:pt x="2422333" y="356051"/>
                </a:lnTo>
                <a:lnTo>
                  <a:pt x="2420429" y="353510"/>
                </a:lnTo>
                <a:lnTo>
                  <a:pt x="2417891" y="351287"/>
                </a:lnTo>
                <a:lnTo>
                  <a:pt x="2415671" y="349381"/>
                </a:lnTo>
                <a:lnTo>
                  <a:pt x="2412815" y="347158"/>
                </a:lnTo>
                <a:lnTo>
                  <a:pt x="2410595" y="345570"/>
                </a:lnTo>
                <a:lnTo>
                  <a:pt x="2407740" y="343982"/>
                </a:lnTo>
                <a:lnTo>
                  <a:pt x="2405202" y="343029"/>
                </a:lnTo>
                <a:lnTo>
                  <a:pt x="2402029" y="341758"/>
                </a:lnTo>
                <a:lnTo>
                  <a:pt x="2399491" y="340805"/>
                </a:lnTo>
                <a:lnTo>
                  <a:pt x="2396319" y="340170"/>
                </a:lnTo>
                <a:lnTo>
                  <a:pt x="2389974" y="339217"/>
                </a:lnTo>
                <a:lnTo>
                  <a:pt x="2383629" y="338900"/>
                </a:lnTo>
                <a:lnTo>
                  <a:pt x="2377284" y="338582"/>
                </a:lnTo>
                <a:lnTo>
                  <a:pt x="2370940" y="338900"/>
                </a:lnTo>
                <a:lnTo>
                  <a:pt x="2364278" y="339535"/>
                </a:lnTo>
                <a:lnTo>
                  <a:pt x="2357616" y="340488"/>
                </a:lnTo>
                <a:lnTo>
                  <a:pt x="2350954" y="342394"/>
                </a:lnTo>
                <a:lnTo>
                  <a:pt x="2344292" y="343982"/>
                </a:lnTo>
                <a:lnTo>
                  <a:pt x="2337312" y="325877"/>
                </a:lnTo>
                <a:close/>
                <a:moveTo>
                  <a:pt x="2259588" y="275058"/>
                </a:moveTo>
                <a:lnTo>
                  <a:pt x="2219933" y="289351"/>
                </a:lnTo>
                <a:lnTo>
                  <a:pt x="2179961" y="303326"/>
                </a:lnTo>
                <a:lnTo>
                  <a:pt x="2139672" y="316984"/>
                </a:lnTo>
                <a:lnTo>
                  <a:pt x="2099700" y="329689"/>
                </a:lnTo>
                <a:lnTo>
                  <a:pt x="2059727" y="342394"/>
                </a:lnTo>
                <a:lnTo>
                  <a:pt x="2019121" y="354463"/>
                </a:lnTo>
                <a:lnTo>
                  <a:pt x="1978514" y="366533"/>
                </a:lnTo>
                <a:lnTo>
                  <a:pt x="1937590" y="377967"/>
                </a:lnTo>
                <a:lnTo>
                  <a:pt x="1937907" y="378285"/>
                </a:lnTo>
                <a:lnTo>
                  <a:pt x="1939493" y="384637"/>
                </a:lnTo>
                <a:lnTo>
                  <a:pt x="1940128" y="390672"/>
                </a:lnTo>
                <a:lnTo>
                  <a:pt x="1940128" y="397024"/>
                </a:lnTo>
                <a:lnTo>
                  <a:pt x="1939493" y="403059"/>
                </a:lnTo>
                <a:lnTo>
                  <a:pt x="1938542" y="409094"/>
                </a:lnTo>
                <a:lnTo>
                  <a:pt x="1936638" y="414811"/>
                </a:lnTo>
                <a:lnTo>
                  <a:pt x="1934100" y="420528"/>
                </a:lnTo>
                <a:lnTo>
                  <a:pt x="1931562" y="425610"/>
                </a:lnTo>
                <a:lnTo>
                  <a:pt x="1928390" y="431009"/>
                </a:lnTo>
                <a:lnTo>
                  <a:pt x="1924583" y="435456"/>
                </a:lnTo>
                <a:lnTo>
                  <a:pt x="1919824" y="439903"/>
                </a:lnTo>
                <a:lnTo>
                  <a:pt x="1915383" y="443714"/>
                </a:lnTo>
                <a:lnTo>
                  <a:pt x="1910307" y="447208"/>
                </a:lnTo>
                <a:lnTo>
                  <a:pt x="1904597" y="450384"/>
                </a:lnTo>
                <a:lnTo>
                  <a:pt x="1898569" y="452925"/>
                </a:lnTo>
                <a:lnTo>
                  <a:pt x="1892542" y="454513"/>
                </a:lnTo>
                <a:lnTo>
                  <a:pt x="1891590" y="454831"/>
                </a:lnTo>
                <a:lnTo>
                  <a:pt x="1955038" y="703844"/>
                </a:lnTo>
                <a:lnTo>
                  <a:pt x="1955673" y="703209"/>
                </a:lnTo>
                <a:lnTo>
                  <a:pt x="1962652" y="701939"/>
                </a:lnTo>
                <a:lnTo>
                  <a:pt x="1969314" y="701303"/>
                </a:lnTo>
                <a:lnTo>
                  <a:pt x="1976293" y="700986"/>
                </a:lnTo>
                <a:lnTo>
                  <a:pt x="1982955" y="701303"/>
                </a:lnTo>
                <a:lnTo>
                  <a:pt x="1989300" y="702256"/>
                </a:lnTo>
                <a:lnTo>
                  <a:pt x="1995645" y="704162"/>
                </a:lnTo>
                <a:lnTo>
                  <a:pt x="2001355" y="706068"/>
                </a:lnTo>
                <a:lnTo>
                  <a:pt x="2007383" y="708609"/>
                </a:lnTo>
                <a:lnTo>
                  <a:pt x="2012776" y="711785"/>
                </a:lnTo>
                <a:lnTo>
                  <a:pt x="2017852" y="715279"/>
                </a:lnTo>
                <a:lnTo>
                  <a:pt x="2022293" y="719408"/>
                </a:lnTo>
                <a:lnTo>
                  <a:pt x="2026417" y="723854"/>
                </a:lnTo>
                <a:lnTo>
                  <a:pt x="2030541" y="728936"/>
                </a:lnTo>
                <a:lnTo>
                  <a:pt x="2033396" y="734018"/>
                </a:lnTo>
                <a:lnTo>
                  <a:pt x="2036252" y="740053"/>
                </a:lnTo>
                <a:lnTo>
                  <a:pt x="2038472" y="745770"/>
                </a:lnTo>
                <a:lnTo>
                  <a:pt x="2039107" y="749582"/>
                </a:lnTo>
                <a:lnTo>
                  <a:pt x="2083838" y="736877"/>
                </a:lnTo>
                <a:lnTo>
                  <a:pt x="2127934" y="723537"/>
                </a:lnTo>
                <a:lnTo>
                  <a:pt x="2172347" y="709879"/>
                </a:lnTo>
                <a:lnTo>
                  <a:pt x="2216444" y="695904"/>
                </a:lnTo>
                <a:lnTo>
                  <a:pt x="2260223" y="681611"/>
                </a:lnTo>
                <a:lnTo>
                  <a:pt x="2304319" y="667318"/>
                </a:lnTo>
                <a:lnTo>
                  <a:pt x="2348098" y="652390"/>
                </a:lnTo>
                <a:lnTo>
                  <a:pt x="2391560" y="637144"/>
                </a:lnTo>
                <a:lnTo>
                  <a:pt x="2383947" y="636827"/>
                </a:lnTo>
                <a:lnTo>
                  <a:pt x="2376016" y="635874"/>
                </a:lnTo>
                <a:lnTo>
                  <a:pt x="2368719" y="634921"/>
                </a:lnTo>
                <a:lnTo>
                  <a:pt x="2361105" y="633333"/>
                </a:lnTo>
                <a:lnTo>
                  <a:pt x="2353809" y="631427"/>
                </a:lnTo>
                <a:lnTo>
                  <a:pt x="2346512" y="629839"/>
                </a:lnTo>
                <a:lnTo>
                  <a:pt x="2339533" y="627298"/>
                </a:lnTo>
                <a:lnTo>
                  <a:pt x="2332554" y="624440"/>
                </a:lnTo>
                <a:lnTo>
                  <a:pt x="2325892" y="621581"/>
                </a:lnTo>
                <a:lnTo>
                  <a:pt x="2319230" y="618087"/>
                </a:lnTo>
                <a:lnTo>
                  <a:pt x="2312568" y="614593"/>
                </a:lnTo>
                <a:lnTo>
                  <a:pt x="2306223" y="611100"/>
                </a:lnTo>
                <a:lnTo>
                  <a:pt x="2300195" y="606970"/>
                </a:lnTo>
                <a:lnTo>
                  <a:pt x="2294168" y="602841"/>
                </a:lnTo>
                <a:lnTo>
                  <a:pt x="2288140" y="598395"/>
                </a:lnTo>
                <a:lnTo>
                  <a:pt x="2282747" y="593313"/>
                </a:lnTo>
                <a:lnTo>
                  <a:pt x="2277037" y="588549"/>
                </a:lnTo>
                <a:lnTo>
                  <a:pt x="2271961" y="583467"/>
                </a:lnTo>
                <a:lnTo>
                  <a:pt x="2266568" y="578067"/>
                </a:lnTo>
                <a:lnTo>
                  <a:pt x="2261809" y="572668"/>
                </a:lnTo>
                <a:lnTo>
                  <a:pt x="2256733" y="566950"/>
                </a:lnTo>
                <a:lnTo>
                  <a:pt x="2252292" y="560916"/>
                </a:lnTo>
                <a:lnTo>
                  <a:pt x="2248168" y="554881"/>
                </a:lnTo>
                <a:lnTo>
                  <a:pt x="2244044" y="548528"/>
                </a:lnTo>
                <a:lnTo>
                  <a:pt x="2239920" y="542176"/>
                </a:lnTo>
                <a:lnTo>
                  <a:pt x="2236113" y="535506"/>
                </a:lnTo>
                <a:lnTo>
                  <a:pt x="2232623" y="528836"/>
                </a:lnTo>
                <a:lnTo>
                  <a:pt x="2229133" y="522166"/>
                </a:lnTo>
                <a:lnTo>
                  <a:pt x="2225961" y="515178"/>
                </a:lnTo>
                <a:lnTo>
                  <a:pt x="2223106" y="508509"/>
                </a:lnTo>
                <a:lnTo>
                  <a:pt x="2220251" y="500886"/>
                </a:lnTo>
                <a:lnTo>
                  <a:pt x="2217713" y="493898"/>
                </a:lnTo>
                <a:lnTo>
                  <a:pt x="2215492" y="485640"/>
                </a:lnTo>
                <a:lnTo>
                  <a:pt x="2212954" y="477699"/>
                </a:lnTo>
                <a:lnTo>
                  <a:pt x="2210734" y="469441"/>
                </a:lnTo>
                <a:lnTo>
                  <a:pt x="2209465" y="461183"/>
                </a:lnTo>
                <a:lnTo>
                  <a:pt x="2207878" y="453243"/>
                </a:lnTo>
                <a:lnTo>
                  <a:pt x="2206609" y="444985"/>
                </a:lnTo>
                <a:lnTo>
                  <a:pt x="2205658" y="436727"/>
                </a:lnTo>
                <a:lnTo>
                  <a:pt x="2205023" y="429104"/>
                </a:lnTo>
                <a:lnTo>
                  <a:pt x="2204706" y="421163"/>
                </a:lnTo>
                <a:lnTo>
                  <a:pt x="2204706" y="413223"/>
                </a:lnTo>
                <a:lnTo>
                  <a:pt x="2204706" y="405600"/>
                </a:lnTo>
                <a:lnTo>
                  <a:pt x="2205023" y="397659"/>
                </a:lnTo>
                <a:lnTo>
                  <a:pt x="2205658" y="390036"/>
                </a:lnTo>
                <a:lnTo>
                  <a:pt x="2206292" y="382414"/>
                </a:lnTo>
                <a:lnTo>
                  <a:pt x="2207244" y="375108"/>
                </a:lnTo>
                <a:lnTo>
                  <a:pt x="2208830" y="367803"/>
                </a:lnTo>
                <a:lnTo>
                  <a:pt x="2210099" y="360816"/>
                </a:lnTo>
                <a:lnTo>
                  <a:pt x="2212320" y="353828"/>
                </a:lnTo>
                <a:lnTo>
                  <a:pt x="2213906" y="346840"/>
                </a:lnTo>
                <a:lnTo>
                  <a:pt x="2216444" y="340170"/>
                </a:lnTo>
                <a:lnTo>
                  <a:pt x="2218982" y="333500"/>
                </a:lnTo>
                <a:lnTo>
                  <a:pt x="2221202" y="327465"/>
                </a:lnTo>
                <a:lnTo>
                  <a:pt x="2224375" y="321113"/>
                </a:lnTo>
                <a:lnTo>
                  <a:pt x="2227547" y="315078"/>
                </a:lnTo>
                <a:lnTo>
                  <a:pt x="2230720" y="309679"/>
                </a:lnTo>
                <a:lnTo>
                  <a:pt x="2234209" y="303962"/>
                </a:lnTo>
                <a:lnTo>
                  <a:pt x="2238016" y="298244"/>
                </a:lnTo>
                <a:lnTo>
                  <a:pt x="2241823" y="293163"/>
                </a:lnTo>
                <a:lnTo>
                  <a:pt x="2245947" y="288398"/>
                </a:lnTo>
                <a:lnTo>
                  <a:pt x="2250388" y="283634"/>
                </a:lnTo>
                <a:lnTo>
                  <a:pt x="2254830" y="279187"/>
                </a:lnTo>
                <a:lnTo>
                  <a:pt x="2259588" y="275058"/>
                </a:lnTo>
                <a:close/>
                <a:moveTo>
                  <a:pt x="2637421" y="114660"/>
                </a:moveTo>
                <a:lnTo>
                  <a:pt x="2599352" y="132765"/>
                </a:lnTo>
                <a:lnTo>
                  <a:pt x="2561601" y="150551"/>
                </a:lnTo>
                <a:lnTo>
                  <a:pt x="2523849" y="167703"/>
                </a:lnTo>
                <a:lnTo>
                  <a:pt x="2485463" y="184537"/>
                </a:lnTo>
                <a:lnTo>
                  <a:pt x="2447077" y="201053"/>
                </a:lnTo>
                <a:lnTo>
                  <a:pt x="2408374" y="216934"/>
                </a:lnTo>
                <a:lnTo>
                  <a:pt x="2369671" y="233133"/>
                </a:lnTo>
                <a:lnTo>
                  <a:pt x="2330650" y="248061"/>
                </a:lnTo>
                <a:lnTo>
                  <a:pt x="2336995" y="248378"/>
                </a:lnTo>
                <a:lnTo>
                  <a:pt x="2343340" y="248696"/>
                </a:lnTo>
                <a:lnTo>
                  <a:pt x="2349685" y="249331"/>
                </a:lnTo>
                <a:lnTo>
                  <a:pt x="2355712" y="250284"/>
                </a:lnTo>
                <a:lnTo>
                  <a:pt x="2362374" y="251554"/>
                </a:lnTo>
                <a:lnTo>
                  <a:pt x="2368719" y="253143"/>
                </a:lnTo>
                <a:lnTo>
                  <a:pt x="2375064" y="255048"/>
                </a:lnTo>
                <a:lnTo>
                  <a:pt x="2381409" y="257272"/>
                </a:lnTo>
                <a:lnTo>
                  <a:pt x="2387436" y="259495"/>
                </a:lnTo>
                <a:lnTo>
                  <a:pt x="2393781" y="262353"/>
                </a:lnTo>
                <a:lnTo>
                  <a:pt x="2400126" y="265212"/>
                </a:lnTo>
                <a:lnTo>
                  <a:pt x="2405836" y="268706"/>
                </a:lnTo>
                <a:lnTo>
                  <a:pt x="2412181" y="272200"/>
                </a:lnTo>
                <a:lnTo>
                  <a:pt x="2418208" y="276011"/>
                </a:lnTo>
                <a:lnTo>
                  <a:pt x="2424236" y="280140"/>
                </a:lnTo>
                <a:lnTo>
                  <a:pt x="2429946" y="284269"/>
                </a:lnTo>
                <a:lnTo>
                  <a:pt x="2435974" y="289034"/>
                </a:lnTo>
                <a:lnTo>
                  <a:pt x="2441684" y="293798"/>
                </a:lnTo>
                <a:lnTo>
                  <a:pt x="2447077" y="299197"/>
                </a:lnTo>
                <a:lnTo>
                  <a:pt x="2452788" y="304279"/>
                </a:lnTo>
                <a:lnTo>
                  <a:pt x="2457863" y="309996"/>
                </a:lnTo>
                <a:lnTo>
                  <a:pt x="2463257" y="315714"/>
                </a:lnTo>
                <a:lnTo>
                  <a:pt x="2468015" y="321748"/>
                </a:lnTo>
                <a:lnTo>
                  <a:pt x="2472774" y="328101"/>
                </a:lnTo>
                <a:lnTo>
                  <a:pt x="2477850" y="334453"/>
                </a:lnTo>
                <a:lnTo>
                  <a:pt x="2482291" y="340805"/>
                </a:lnTo>
                <a:lnTo>
                  <a:pt x="2486732" y="347793"/>
                </a:lnTo>
                <a:lnTo>
                  <a:pt x="2490856" y="354781"/>
                </a:lnTo>
                <a:lnTo>
                  <a:pt x="2495298" y="362086"/>
                </a:lnTo>
                <a:lnTo>
                  <a:pt x="2499105" y="370026"/>
                </a:lnTo>
                <a:lnTo>
                  <a:pt x="2502912" y="377332"/>
                </a:lnTo>
                <a:lnTo>
                  <a:pt x="2506401" y="385272"/>
                </a:lnTo>
                <a:lnTo>
                  <a:pt x="2509256" y="392260"/>
                </a:lnTo>
                <a:lnTo>
                  <a:pt x="2511794" y="399565"/>
                </a:lnTo>
                <a:lnTo>
                  <a:pt x="2514015" y="406553"/>
                </a:lnTo>
                <a:lnTo>
                  <a:pt x="2516553" y="413858"/>
                </a:lnTo>
                <a:lnTo>
                  <a:pt x="2518139" y="421163"/>
                </a:lnTo>
                <a:lnTo>
                  <a:pt x="2520042" y="428468"/>
                </a:lnTo>
                <a:lnTo>
                  <a:pt x="2521311" y="436091"/>
                </a:lnTo>
                <a:lnTo>
                  <a:pt x="2522580" y="443397"/>
                </a:lnTo>
                <a:lnTo>
                  <a:pt x="2523849" y="450702"/>
                </a:lnTo>
                <a:lnTo>
                  <a:pt x="2524484" y="458325"/>
                </a:lnTo>
                <a:lnTo>
                  <a:pt x="2524801" y="465948"/>
                </a:lnTo>
                <a:lnTo>
                  <a:pt x="2525118" y="473570"/>
                </a:lnTo>
                <a:lnTo>
                  <a:pt x="2525118" y="480876"/>
                </a:lnTo>
                <a:lnTo>
                  <a:pt x="2524801" y="488181"/>
                </a:lnTo>
                <a:lnTo>
                  <a:pt x="2524167" y="495486"/>
                </a:lnTo>
                <a:lnTo>
                  <a:pt x="2523215" y="502791"/>
                </a:lnTo>
                <a:lnTo>
                  <a:pt x="2521946" y="510097"/>
                </a:lnTo>
                <a:lnTo>
                  <a:pt x="2520677" y="517402"/>
                </a:lnTo>
                <a:lnTo>
                  <a:pt x="2518774" y="524389"/>
                </a:lnTo>
                <a:lnTo>
                  <a:pt x="2516870" y="531695"/>
                </a:lnTo>
                <a:lnTo>
                  <a:pt x="2514649" y="538682"/>
                </a:lnTo>
                <a:lnTo>
                  <a:pt x="2512112" y="545670"/>
                </a:lnTo>
                <a:lnTo>
                  <a:pt x="2509256" y="552340"/>
                </a:lnTo>
                <a:lnTo>
                  <a:pt x="2506084" y="559010"/>
                </a:lnTo>
                <a:lnTo>
                  <a:pt x="2502594" y="565680"/>
                </a:lnTo>
                <a:lnTo>
                  <a:pt x="2499105" y="572032"/>
                </a:lnTo>
                <a:lnTo>
                  <a:pt x="2494980" y="578385"/>
                </a:lnTo>
                <a:lnTo>
                  <a:pt x="2490222" y="584737"/>
                </a:lnTo>
                <a:lnTo>
                  <a:pt x="2485781" y="590772"/>
                </a:lnTo>
                <a:lnTo>
                  <a:pt x="2481022" y="596489"/>
                </a:lnTo>
                <a:lnTo>
                  <a:pt x="2475312" y="602206"/>
                </a:lnTo>
                <a:lnTo>
                  <a:pt x="2469601" y="607923"/>
                </a:lnTo>
                <a:lnTo>
                  <a:pt x="2512112" y="590454"/>
                </a:lnTo>
                <a:lnTo>
                  <a:pt x="2554622" y="572985"/>
                </a:lnTo>
                <a:lnTo>
                  <a:pt x="2596815" y="555199"/>
                </a:lnTo>
                <a:lnTo>
                  <a:pt x="2639008" y="537094"/>
                </a:lnTo>
                <a:lnTo>
                  <a:pt x="2680883" y="518355"/>
                </a:lnTo>
                <a:lnTo>
                  <a:pt x="2722759" y="499615"/>
                </a:lnTo>
                <a:lnTo>
                  <a:pt x="2764634" y="480558"/>
                </a:lnTo>
                <a:lnTo>
                  <a:pt x="2805876" y="460866"/>
                </a:lnTo>
                <a:lnTo>
                  <a:pt x="2803972" y="457372"/>
                </a:lnTo>
                <a:lnTo>
                  <a:pt x="2801434" y="451655"/>
                </a:lnTo>
                <a:lnTo>
                  <a:pt x="2799848" y="445620"/>
                </a:lnTo>
                <a:lnTo>
                  <a:pt x="2798579" y="439585"/>
                </a:lnTo>
                <a:lnTo>
                  <a:pt x="2798262" y="433233"/>
                </a:lnTo>
                <a:lnTo>
                  <a:pt x="2798579" y="427198"/>
                </a:lnTo>
                <a:lnTo>
                  <a:pt x="2799214" y="421163"/>
                </a:lnTo>
                <a:lnTo>
                  <a:pt x="2800800" y="414811"/>
                </a:lnTo>
                <a:lnTo>
                  <a:pt x="2802703" y="409411"/>
                </a:lnTo>
                <a:lnTo>
                  <a:pt x="2805241" y="403377"/>
                </a:lnTo>
                <a:lnTo>
                  <a:pt x="2808414" y="397659"/>
                </a:lnTo>
                <a:lnTo>
                  <a:pt x="2812220" y="392577"/>
                </a:lnTo>
                <a:lnTo>
                  <a:pt x="2816345" y="387813"/>
                </a:lnTo>
                <a:lnTo>
                  <a:pt x="2821103" y="382731"/>
                </a:lnTo>
                <a:lnTo>
                  <a:pt x="2826179" y="378602"/>
                </a:lnTo>
                <a:lnTo>
                  <a:pt x="2831889" y="374473"/>
                </a:lnTo>
                <a:lnTo>
                  <a:pt x="2837917" y="371297"/>
                </a:lnTo>
                <a:lnTo>
                  <a:pt x="2841724" y="369391"/>
                </a:lnTo>
                <a:lnTo>
                  <a:pt x="2725614" y="140388"/>
                </a:lnTo>
                <a:lnTo>
                  <a:pt x="2722124" y="141976"/>
                </a:lnTo>
                <a:lnTo>
                  <a:pt x="2716097" y="144834"/>
                </a:lnTo>
                <a:lnTo>
                  <a:pt x="2710069" y="147058"/>
                </a:lnTo>
                <a:lnTo>
                  <a:pt x="2704042" y="148328"/>
                </a:lnTo>
                <a:lnTo>
                  <a:pt x="2697697" y="148963"/>
                </a:lnTo>
                <a:lnTo>
                  <a:pt x="2691669" y="149281"/>
                </a:lnTo>
                <a:lnTo>
                  <a:pt x="2685324" y="148646"/>
                </a:lnTo>
                <a:lnTo>
                  <a:pt x="2679614" y="147693"/>
                </a:lnTo>
                <a:lnTo>
                  <a:pt x="2673587" y="146422"/>
                </a:lnTo>
                <a:lnTo>
                  <a:pt x="2667876" y="144199"/>
                </a:lnTo>
                <a:lnTo>
                  <a:pt x="2662483" y="141341"/>
                </a:lnTo>
                <a:lnTo>
                  <a:pt x="2657407" y="138164"/>
                </a:lnTo>
                <a:lnTo>
                  <a:pt x="2652649" y="134353"/>
                </a:lnTo>
                <a:lnTo>
                  <a:pt x="2648207" y="130224"/>
                </a:lnTo>
                <a:lnTo>
                  <a:pt x="2644083" y="125777"/>
                </a:lnTo>
                <a:lnTo>
                  <a:pt x="2640594" y="120378"/>
                </a:lnTo>
                <a:lnTo>
                  <a:pt x="2637421" y="114978"/>
                </a:lnTo>
                <a:lnTo>
                  <a:pt x="2637421" y="114660"/>
                </a:lnTo>
                <a:close/>
                <a:moveTo>
                  <a:pt x="2724345" y="0"/>
                </a:moveTo>
                <a:lnTo>
                  <a:pt x="2962275" y="451019"/>
                </a:lnTo>
                <a:lnTo>
                  <a:pt x="2931186" y="467218"/>
                </a:lnTo>
                <a:lnTo>
                  <a:pt x="2899779" y="482781"/>
                </a:lnTo>
                <a:lnTo>
                  <a:pt x="2868055" y="498345"/>
                </a:lnTo>
                <a:lnTo>
                  <a:pt x="2836331" y="513590"/>
                </a:lnTo>
                <a:lnTo>
                  <a:pt x="2804924" y="528518"/>
                </a:lnTo>
                <a:lnTo>
                  <a:pt x="2773200" y="543129"/>
                </a:lnTo>
                <a:lnTo>
                  <a:pt x="2741159" y="557739"/>
                </a:lnTo>
                <a:lnTo>
                  <a:pt x="2709435" y="572032"/>
                </a:lnTo>
                <a:lnTo>
                  <a:pt x="2677394" y="586008"/>
                </a:lnTo>
                <a:lnTo>
                  <a:pt x="2645352" y="599983"/>
                </a:lnTo>
                <a:lnTo>
                  <a:pt x="2613311" y="613640"/>
                </a:lnTo>
                <a:lnTo>
                  <a:pt x="2581270" y="626980"/>
                </a:lnTo>
                <a:lnTo>
                  <a:pt x="2548911" y="640003"/>
                </a:lnTo>
                <a:lnTo>
                  <a:pt x="2516870" y="652708"/>
                </a:lnTo>
                <a:lnTo>
                  <a:pt x="2483877" y="665412"/>
                </a:lnTo>
                <a:lnTo>
                  <a:pt x="2451519" y="677800"/>
                </a:lnTo>
                <a:lnTo>
                  <a:pt x="2419160" y="690187"/>
                </a:lnTo>
                <a:lnTo>
                  <a:pt x="2386484" y="701939"/>
                </a:lnTo>
                <a:lnTo>
                  <a:pt x="2353809" y="713373"/>
                </a:lnTo>
                <a:lnTo>
                  <a:pt x="2320499" y="725125"/>
                </a:lnTo>
                <a:lnTo>
                  <a:pt x="2287823" y="736242"/>
                </a:lnTo>
                <a:lnTo>
                  <a:pt x="2254830" y="747358"/>
                </a:lnTo>
                <a:lnTo>
                  <a:pt x="2221520" y="758157"/>
                </a:lnTo>
                <a:lnTo>
                  <a:pt x="2188209" y="768639"/>
                </a:lnTo>
                <a:lnTo>
                  <a:pt x="2155217" y="779120"/>
                </a:lnTo>
                <a:lnTo>
                  <a:pt x="2121589" y="789284"/>
                </a:lnTo>
                <a:lnTo>
                  <a:pt x="2087962" y="798813"/>
                </a:lnTo>
                <a:lnTo>
                  <a:pt x="2054334" y="808341"/>
                </a:lnTo>
                <a:lnTo>
                  <a:pt x="2020707" y="817870"/>
                </a:lnTo>
                <a:lnTo>
                  <a:pt x="1986445" y="827081"/>
                </a:lnTo>
                <a:lnTo>
                  <a:pt x="1952817" y="835974"/>
                </a:lnTo>
                <a:lnTo>
                  <a:pt x="1918556" y="844550"/>
                </a:lnTo>
                <a:lnTo>
                  <a:pt x="1800225" y="349064"/>
                </a:lnTo>
                <a:lnTo>
                  <a:pt x="1830363" y="341123"/>
                </a:lnTo>
                <a:lnTo>
                  <a:pt x="1860501" y="333183"/>
                </a:lnTo>
                <a:lnTo>
                  <a:pt x="1890321" y="324925"/>
                </a:lnTo>
                <a:lnTo>
                  <a:pt x="1920142" y="316349"/>
                </a:lnTo>
                <a:lnTo>
                  <a:pt x="1950280" y="308091"/>
                </a:lnTo>
                <a:lnTo>
                  <a:pt x="1979783" y="299515"/>
                </a:lnTo>
                <a:lnTo>
                  <a:pt x="2009603" y="290304"/>
                </a:lnTo>
                <a:lnTo>
                  <a:pt x="2039107" y="281411"/>
                </a:lnTo>
                <a:lnTo>
                  <a:pt x="2068293" y="271882"/>
                </a:lnTo>
                <a:lnTo>
                  <a:pt x="2098113" y="262353"/>
                </a:lnTo>
                <a:lnTo>
                  <a:pt x="2127299" y="252825"/>
                </a:lnTo>
                <a:lnTo>
                  <a:pt x="2156168" y="242661"/>
                </a:lnTo>
                <a:lnTo>
                  <a:pt x="2185354" y="232497"/>
                </a:lnTo>
                <a:lnTo>
                  <a:pt x="2214223" y="222333"/>
                </a:lnTo>
                <a:lnTo>
                  <a:pt x="2243409" y="211534"/>
                </a:lnTo>
                <a:lnTo>
                  <a:pt x="2272278" y="200735"/>
                </a:lnTo>
                <a:lnTo>
                  <a:pt x="2301147" y="189936"/>
                </a:lnTo>
                <a:lnTo>
                  <a:pt x="2329698" y="178820"/>
                </a:lnTo>
                <a:lnTo>
                  <a:pt x="2358250" y="167068"/>
                </a:lnTo>
                <a:lnTo>
                  <a:pt x="2386802" y="155633"/>
                </a:lnTo>
                <a:lnTo>
                  <a:pt x="2415353" y="143881"/>
                </a:lnTo>
                <a:lnTo>
                  <a:pt x="2443588" y="132130"/>
                </a:lnTo>
                <a:lnTo>
                  <a:pt x="2472139" y="119742"/>
                </a:lnTo>
                <a:lnTo>
                  <a:pt x="2500374" y="107355"/>
                </a:lnTo>
                <a:lnTo>
                  <a:pt x="2528608" y="94650"/>
                </a:lnTo>
                <a:lnTo>
                  <a:pt x="2556842" y="81628"/>
                </a:lnTo>
                <a:lnTo>
                  <a:pt x="2584759" y="68923"/>
                </a:lnTo>
                <a:lnTo>
                  <a:pt x="2612994" y="55583"/>
                </a:lnTo>
                <a:lnTo>
                  <a:pt x="2640911" y="41926"/>
                </a:lnTo>
                <a:lnTo>
                  <a:pt x="2668828" y="28268"/>
                </a:lnTo>
                <a:lnTo>
                  <a:pt x="2696428" y="14293"/>
                </a:lnTo>
                <a:lnTo>
                  <a:pt x="2724345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商品期权适当性测试的目的</a:t>
            </a:r>
            <a:br>
              <a:rPr lang="zh-CN" altLang="en-US" dirty="0" smtClean="0">
                <a:latin typeface="微软雅黑" pitchFamily="34" charset="-122"/>
                <a:ea typeface="微软雅黑" pitchFamily="34" charset="-122"/>
              </a:rPr>
            </a:br>
            <a:endParaRPr lang="zh-CN" altLang="en-US" dirty="0"/>
          </a:p>
        </p:txBody>
      </p:sp>
    </p:spTree>
    <p:extLst>
      <p:ext uri="{BB962C8B-B14F-4D97-AF65-F5344CB8AC3E}">
        <p14:creationId xmlns="" xmlns:p14="http://schemas.microsoft.com/office/powerpoint/2010/main" val="263974592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7667019" y="4354157"/>
            <a:ext cx="4239755" cy="766762"/>
          </a:xfrm>
        </p:spPr>
        <p:txBody>
          <a:bodyPr/>
          <a:lstStyle/>
          <a:p>
            <a:pPr lvl="0"/>
            <a:r>
              <a:rPr lang="en-US" altLang="zh-CN" dirty="0" smtClean="0"/>
              <a:t>2.</a:t>
            </a:r>
            <a:r>
              <a:rPr lang="zh-CN" altLang="en-US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商品期权投资者适当性测试范围与内容</a:t>
            </a:r>
            <a:br>
              <a:rPr lang="zh-CN" altLang="en-US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</a:br>
            <a:r>
              <a:rPr lang="zh-CN" altLang="en-US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/>
            </a:r>
            <a:br>
              <a:rPr lang="zh-CN" altLang="en-US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</a:br>
            <a:endParaRPr lang="zh-CN" altLang="en-US" dirty="0"/>
          </a:p>
        </p:txBody>
      </p:sp>
    </p:spTree>
    <p:extLst>
      <p:ext uri="{BB962C8B-B14F-4D97-AF65-F5344CB8AC3E}">
        <p14:creationId xmlns="" xmlns:p14="http://schemas.microsoft.com/office/powerpoint/2010/main" val="35584678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椭圆 3"/>
          <p:cNvSpPr>
            <a:spLocks noChangeAspect="1" noChangeArrowheads="1"/>
          </p:cNvSpPr>
          <p:nvPr/>
        </p:nvSpPr>
        <p:spPr bwMode="auto">
          <a:xfrm>
            <a:off x="7512661" y="3424238"/>
            <a:ext cx="720631" cy="720725"/>
          </a:xfrm>
          <a:prstGeom prst="ellipse">
            <a:avLst/>
          </a:prstGeom>
          <a:solidFill>
            <a:srgbClr val="354B5E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200" dirty="0" smtClean="0">
                <a:solidFill>
                  <a:srgbClr val="FFFFF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5</a:t>
            </a:r>
            <a:endParaRPr lang="zh-CN" altLang="en-US" sz="3200" dirty="0">
              <a:solidFill>
                <a:srgbClr val="FFFFFF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2533" name="椭圆 4"/>
          <p:cNvSpPr>
            <a:spLocks noChangeAspect="1" noChangeArrowheads="1"/>
          </p:cNvSpPr>
          <p:nvPr/>
        </p:nvSpPr>
        <p:spPr bwMode="auto">
          <a:xfrm>
            <a:off x="3904742" y="3424238"/>
            <a:ext cx="719044" cy="720725"/>
          </a:xfrm>
          <a:prstGeom prst="ellipse">
            <a:avLst/>
          </a:prstGeom>
          <a:solidFill>
            <a:srgbClr val="D74B4B"/>
          </a:solidFill>
          <a:ln>
            <a:noFill/>
          </a:ln>
          <a:extLst/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200" dirty="0" smtClean="0">
                <a:solidFill>
                  <a:srgbClr val="FFFFF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</a:t>
            </a:r>
            <a:endParaRPr lang="zh-CN" altLang="en-US" sz="3200" dirty="0">
              <a:solidFill>
                <a:srgbClr val="FFFFFF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22534" name="直接连接符 5"/>
          <p:cNvCxnSpPr>
            <a:cxnSpLocks noChangeShapeType="1"/>
            <a:stCxn id="22533" idx="6"/>
            <a:endCxn id="22532" idx="2"/>
          </p:cNvCxnSpPr>
          <p:nvPr/>
        </p:nvCxnSpPr>
        <p:spPr bwMode="auto">
          <a:xfrm>
            <a:off x="4623786" y="3784600"/>
            <a:ext cx="2888874" cy="0"/>
          </a:xfrm>
          <a:prstGeom prst="line">
            <a:avLst/>
          </a:prstGeom>
          <a:noFill/>
          <a:ln w="12700">
            <a:solidFill>
              <a:srgbClr val="BFBFBF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2535" name="椭圆 7"/>
          <p:cNvSpPr>
            <a:spLocks noChangeAspect="1" noChangeArrowheads="1"/>
          </p:cNvSpPr>
          <p:nvPr/>
        </p:nvSpPr>
        <p:spPr bwMode="auto">
          <a:xfrm>
            <a:off x="7512661" y="2044701"/>
            <a:ext cx="720631" cy="720725"/>
          </a:xfrm>
          <a:prstGeom prst="ellipse">
            <a:avLst/>
          </a:prstGeom>
          <a:solidFill>
            <a:srgbClr val="354B5E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200" dirty="0" smtClean="0">
                <a:solidFill>
                  <a:srgbClr val="FFFFF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</a:t>
            </a:r>
            <a:endParaRPr lang="zh-CN" altLang="en-US" sz="3200" dirty="0">
              <a:solidFill>
                <a:srgbClr val="FFFFFF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2537" name="椭圆 9"/>
          <p:cNvSpPr>
            <a:spLocks noChangeAspect="1" noChangeArrowheads="1"/>
          </p:cNvSpPr>
          <p:nvPr/>
        </p:nvSpPr>
        <p:spPr bwMode="auto">
          <a:xfrm>
            <a:off x="3904742" y="2044701"/>
            <a:ext cx="719044" cy="720725"/>
          </a:xfrm>
          <a:prstGeom prst="ellipse">
            <a:avLst/>
          </a:prstGeom>
          <a:solidFill>
            <a:srgbClr val="D74B4B"/>
          </a:solidFill>
          <a:ln>
            <a:noFill/>
          </a:ln>
          <a:extLst/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200" dirty="0">
                <a:solidFill>
                  <a:srgbClr val="FFFFF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</a:t>
            </a:r>
            <a:endParaRPr lang="zh-CN" altLang="en-US" sz="3200">
              <a:solidFill>
                <a:srgbClr val="FFFFFF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2538" name="椭圆 10"/>
          <p:cNvSpPr>
            <a:spLocks noChangeAspect="1" noChangeArrowheads="1"/>
          </p:cNvSpPr>
          <p:nvPr/>
        </p:nvSpPr>
        <p:spPr bwMode="auto">
          <a:xfrm>
            <a:off x="3904742" y="4805364"/>
            <a:ext cx="719044" cy="719137"/>
          </a:xfrm>
          <a:prstGeom prst="ellipse">
            <a:avLst/>
          </a:prstGeom>
          <a:solidFill>
            <a:srgbClr val="D74B4B"/>
          </a:solidFill>
          <a:ln>
            <a:noFill/>
          </a:ln>
          <a:extLst/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200" dirty="0" smtClean="0">
                <a:solidFill>
                  <a:srgbClr val="FFFFF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</a:t>
            </a:r>
            <a:endParaRPr lang="zh-CN" altLang="en-US" sz="3200" dirty="0">
              <a:solidFill>
                <a:srgbClr val="FFFFFF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3" name="组合 22"/>
          <p:cNvGrpSpPr>
            <a:grpSpLocks/>
          </p:cNvGrpSpPr>
          <p:nvPr/>
        </p:nvGrpSpPr>
        <p:grpSpPr bwMode="auto">
          <a:xfrm>
            <a:off x="4623786" y="2405063"/>
            <a:ext cx="2888874" cy="908050"/>
            <a:chOff x="0" y="0"/>
            <a:chExt cx="2888779" cy="908714"/>
          </a:xfrm>
        </p:grpSpPr>
        <p:cxnSp>
          <p:nvCxnSpPr>
            <p:cNvPr id="22558" name="直接连接符 12"/>
            <p:cNvCxnSpPr>
              <a:cxnSpLocks noChangeShapeType="1"/>
            </p:cNvCxnSpPr>
            <p:nvPr/>
          </p:nvCxnSpPr>
          <p:spPr bwMode="auto">
            <a:xfrm>
              <a:off x="571407" y="908714"/>
              <a:ext cx="1799932" cy="0"/>
            </a:xfrm>
            <a:prstGeom prst="line">
              <a:avLst/>
            </a:prstGeom>
            <a:noFill/>
            <a:ln w="12700">
              <a:solidFill>
                <a:srgbClr val="BFBFBF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559" name="肘形连接符 13"/>
            <p:cNvCxnSpPr>
              <a:cxnSpLocks noChangeShapeType="1"/>
              <a:stCxn id="22537" idx="6"/>
            </p:cNvCxnSpPr>
            <p:nvPr/>
          </p:nvCxnSpPr>
          <p:spPr bwMode="auto">
            <a:xfrm>
              <a:off x="0" y="0"/>
              <a:ext cx="571407" cy="908714"/>
            </a:xfrm>
            <a:prstGeom prst="bentConnector2">
              <a:avLst/>
            </a:prstGeom>
            <a:noFill/>
            <a:ln w="12700">
              <a:solidFill>
                <a:srgbClr val="BFBFBF"/>
              </a:solidFill>
              <a:miter lim="800000"/>
              <a:headEnd type="oval" w="med" len="med"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560" name="肘形连接符 14"/>
            <p:cNvCxnSpPr>
              <a:cxnSpLocks noChangeShapeType="1"/>
              <a:stCxn id="22535" idx="2"/>
            </p:cNvCxnSpPr>
            <p:nvPr/>
          </p:nvCxnSpPr>
          <p:spPr bwMode="auto">
            <a:xfrm rot="10800000" flipV="1">
              <a:off x="2371338" y="0"/>
              <a:ext cx="517441" cy="908714"/>
            </a:xfrm>
            <a:prstGeom prst="bentConnector2">
              <a:avLst/>
            </a:prstGeom>
            <a:noFill/>
            <a:ln w="12700">
              <a:solidFill>
                <a:srgbClr val="BFBFBF"/>
              </a:solidFill>
              <a:miter lim="800000"/>
              <a:headEnd type="oval" w="med" len="med"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" name="组合 23"/>
          <p:cNvGrpSpPr>
            <a:grpSpLocks/>
          </p:cNvGrpSpPr>
          <p:nvPr/>
        </p:nvGrpSpPr>
        <p:grpSpPr bwMode="auto">
          <a:xfrm>
            <a:off x="4623786" y="4322763"/>
            <a:ext cx="1950495" cy="842962"/>
            <a:chOff x="0" y="0"/>
            <a:chExt cx="2371339" cy="842380"/>
          </a:xfrm>
        </p:grpSpPr>
        <p:cxnSp>
          <p:nvCxnSpPr>
            <p:cNvPr id="22555" name="直接连接符 16"/>
            <p:cNvCxnSpPr>
              <a:cxnSpLocks noChangeShapeType="1"/>
            </p:cNvCxnSpPr>
            <p:nvPr/>
          </p:nvCxnSpPr>
          <p:spPr bwMode="auto">
            <a:xfrm>
              <a:off x="571407" y="0"/>
              <a:ext cx="1799932" cy="0"/>
            </a:xfrm>
            <a:prstGeom prst="line">
              <a:avLst/>
            </a:prstGeom>
            <a:noFill/>
            <a:ln w="12700">
              <a:solidFill>
                <a:srgbClr val="BFBFBF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556" name="肘形连接符 17"/>
            <p:cNvCxnSpPr>
              <a:cxnSpLocks noChangeShapeType="1"/>
              <a:stCxn id="22538" idx="6"/>
            </p:cNvCxnSpPr>
            <p:nvPr/>
          </p:nvCxnSpPr>
          <p:spPr bwMode="auto">
            <a:xfrm flipV="1">
              <a:off x="0" y="0"/>
              <a:ext cx="571407" cy="842380"/>
            </a:xfrm>
            <a:prstGeom prst="bentConnector2">
              <a:avLst/>
            </a:prstGeom>
            <a:noFill/>
            <a:ln w="12700">
              <a:solidFill>
                <a:srgbClr val="BFBFBF"/>
              </a:solidFill>
              <a:miter lim="800000"/>
              <a:headEnd type="oval" w="med" len="med"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2541" name="文本框 45"/>
          <p:cNvSpPr txBox="1">
            <a:spLocks noChangeArrowheads="1"/>
          </p:cNvSpPr>
          <p:nvPr/>
        </p:nvSpPr>
        <p:spPr bwMode="auto">
          <a:xfrm>
            <a:off x="617737" y="1918248"/>
            <a:ext cx="314380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dirty="0" smtClean="0"/>
              <a:t>适当性制度（</a:t>
            </a:r>
            <a:r>
              <a:rPr lang="en-US" altLang="zh-CN" dirty="0" smtClean="0"/>
              <a:t>4</a:t>
            </a:r>
            <a:r>
              <a:rPr lang="zh-CN" altLang="en-US" dirty="0" smtClean="0"/>
              <a:t>个知识点）</a:t>
            </a:r>
            <a:endParaRPr lang="zh-CN" altLang="en-US" dirty="0" smtClean="0">
              <a:solidFill>
                <a:srgbClr val="D74B4B"/>
              </a:solidFill>
            </a:endParaRPr>
          </a:p>
        </p:txBody>
      </p:sp>
      <p:sp>
        <p:nvSpPr>
          <p:cNvPr id="22542" name="矩形 48"/>
          <p:cNvSpPr>
            <a:spLocks noChangeArrowheads="1"/>
          </p:cNvSpPr>
          <p:nvPr/>
        </p:nvSpPr>
        <p:spPr bwMode="auto">
          <a:xfrm>
            <a:off x="680799" y="2365376"/>
            <a:ext cx="2868240" cy="810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400" dirty="0" smtClean="0"/>
              <a:t>开户条件、风险等级、投资者责任及经营责任；</a:t>
            </a:r>
            <a:endParaRPr lang="zh-CN" altLang="en-US" sz="1400" dirty="0" smtClean="0">
              <a:solidFill>
                <a:srgbClr val="475F77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r"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2543" name="文本框 49"/>
          <p:cNvSpPr txBox="1">
            <a:spLocks noChangeArrowheads="1"/>
          </p:cNvSpPr>
          <p:nvPr/>
        </p:nvSpPr>
        <p:spPr bwMode="auto">
          <a:xfrm>
            <a:off x="649235" y="3187755"/>
            <a:ext cx="353814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dirty="0" smtClean="0"/>
              <a:t>基本概念范围（</a:t>
            </a:r>
            <a:r>
              <a:rPr lang="en-US" altLang="zh-CN" dirty="0" smtClean="0"/>
              <a:t>11</a:t>
            </a:r>
            <a:r>
              <a:rPr lang="zh-CN" altLang="en-US" dirty="0" smtClean="0"/>
              <a:t>个知识点）</a:t>
            </a:r>
            <a:endParaRPr lang="zh-CN" altLang="en-US" dirty="0">
              <a:solidFill>
                <a:srgbClr val="D74B4B"/>
              </a:solidFill>
            </a:endParaRPr>
          </a:p>
        </p:txBody>
      </p:sp>
      <p:sp>
        <p:nvSpPr>
          <p:cNvPr id="22544" name="矩形 50"/>
          <p:cNvSpPr>
            <a:spLocks noChangeArrowheads="1"/>
          </p:cNvSpPr>
          <p:nvPr/>
        </p:nvSpPr>
        <p:spPr bwMode="auto">
          <a:xfrm>
            <a:off x="680799" y="3589174"/>
            <a:ext cx="2868240" cy="1413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>
              <a:buNone/>
            </a:pPr>
            <a:r>
              <a:rPr lang="zh-CN" altLang="en-US" sz="1400" dirty="0" smtClean="0"/>
              <a:t>期权概念、看涨期权、看跌期权、欧式期权、美式期权、期权内在价值、期权时间价值、实值期权、虚值期权、平值期权、期权风险特点、期权价格影响因素；</a:t>
            </a:r>
          </a:p>
        </p:txBody>
      </p:sp>
      <p:sp>
        <p:nvSpPr>
          <p:cNvPr id="22545" name="文本框 51"/>
          <p:cNvSpPr txBox="1">
            <a:spLocks noChangeArrowheads="1"/>
          </p:cNvSpPr>
          <p:nvPr/>
        </p:nvSpPr>
        <p:spPr bwMode="auto">
          <a:xfrm>
            <a:off x="680799" y="5188607"/>
            <a:ext cx="288732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dirty="0" smtClean="0"/>
              <a:t>基本策略（</a:t>
            </a:r>
            <a:r>
              <a:rPr lang="en-US" altLang="zh-CN" dirty="0" smtClean="0"/>
              <a:t>4</a:t>
            </a:r>
            <a:r>
              <a:rPr lang="zh-CN" altLang="en-US" dirty="0" smtClean="0"/>
              <a:t>个知识点）</a:t>
            </a:r>
            <a:endParaRPr lang="zh-CN" altLang="en-US" dirty="0">
              <a:solidFill>
                <a:srgbClr val="D74B4B"/>
              </a:solidFill>
            </a:endParaRPr>
          </a:p>
        </p:txBody>
      </p:sp>
      <p:sp>
        <p:nvSpPr>
          <p:cNvPr id="22546" name="矩形 52"/>
          <p:cNvSpPr>
            <a:spLocks noChangeArrowheads="1"/>
          </p:cNvSpPr>
          <p:nvPr/>
        </p:nvSpPr>
        <p:spPr bwMode="auto">
          <a:xfrm>
            <a:off x="680799" y="5621558"/>
            <a:ext cx="2868240" cy="564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400" dirty="0" smtClean="0"/>
              <a:t>买入看涨期权、买入看跌期权、卖出看涨期权、卖出看跌期权；</a:t>
            </a:r>
            <a:endParaRPr lang="zh-CN" altLang="en-US" sz="1400" dirty="0">
              <a:solidFill>
                <a:srgbClr val="475F77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2547" name="文本框 53"/>
          <p:cNvSpPr txBox="1">
            <a:spLocks noChangeArrowheads="1"/>
          </p:cNvSpPr>
          <p:nvPr/>
        </p:nvSpPr>
        <p:spPr bwMode="auto">
          <a:xfrm>
            <a:off x="8488845" y="1997075"/>
            <a:ext cx="288732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dirty="0" smtClean="0"/>
              <a:t>合约规则（</a:t>
            </a:r>
            <a:r>
              <a:rPr lang="en-US" altLang="zh-CN" dirty="0" smtClean="0"/>
              <a:t>9</a:t>
            </a:r>
            <a:r>
              <a:rPr lang="zh-CN" altLang="en-US" dirty="0" smtClean="0"/>
              <a:t>个知识点）</a:t>
            </a:r>
            <a:endParaRPr lang="zh-CN" alt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2548" name="矩形 54"/>
          <p:cNvSpPr>
            <a:spLocks noChangeArrowheads="1"/>
          </p:cNvSpPr>
          <p:nvPr/>
        </p:nvSpPr>
        <p:spPr bwMode="auto">
          <a:xfrm>
            <a:off x="8488845" y="2475735"/>
            <a:ext cx="3382590" cy="875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>
              <a:buNone/>
            </a:pPr>
            <a:r>
              <a:rPr lang="zh-CN" altLang="en-US" sz="1400" dirty="0" smtClean="0"/>
              <a:t>交易代码、交易单位、合约标的、报价单位、涨跌停板幅度、最后交易日、行权价格、行权申请时间、做市商与询价；</a:t>
            </a:r>
          </a:p>
        </p:txBody>
      </p:sp>
      <p:sp>
        <p:nvSpPr>
          <p:cNvPr id="22549" name="文本框 55"/>
          <p:cNvSpPr txBox="1">
            <a:spLocks noChangeArrowheads="1"/>
          </p:cNvSpPr>
          <p:nvPr/>
        </p:nvSpPr>
        <p:spPr bwMode="auto">
          <a:xfrm>
            <a:off x="8488845" y="3597658"/>
            <a:ext cx="314380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dirty="0" smtClean="0"/>
              <a:t>业务与风控（</a:t>
            </a:r>
            <a:r>
              <a:rPr lang="en-US" altLang="zh-CN" dirty="0" smtClean="0"/>
              <a:t>5</a:t>
            </a:r>
            <a:r>
              <a:rPr lang="zh-CN" altLang="en-US" dirty="0" smtClean="0"/>
              <a:t>个知识点）</a:t>
            </a:r>
            <a:endParaRPr lang="zh-CN" alt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2550" name="矩形 56"/>
          <p:cNvSpPr>
            <a:spLocks noChangeArrowheads="1"/>
          </p:cNvSpPr>
          <p:nvPr/>
        </p:nvSpPr>
        <p:spPr bwMode="auto">
          <a:xfrm>
            <a:off x="8488845" y="4125202"/>
            <a:ext cx="3161873" cy="605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>
              <a:buNone/>
            </a:pPr>
            <a:r>
              <a:rPr lang="zh-CN" altLang="en-US" sz="1400" dirty="0" smtClean="0"/>
              <a:t>权利金与保证金、交易结算、了结方式、限仓规定、强平与履约超仓处置。</a:t>
            </a:r>
          </a:p>
        </p:txBody>
      </p:sp>
      <p:sp>
        <p:nvSpPr>
          <p:cNvPr id="22553" name="矩形 42"/>
          <p:cNvSpPr>
            <a:spLocks noChangeAspect="1" noChangeArrowheads="1"/>
          </p:cNvSpPr>
          <p:nvPr/>
        </p:nvSpPr>
        <p:spPr bwMode="auto">
          <a:xfrm rot="-2700000">
            <a:off x="5384099" y="3063876"/>
            <a:ext cx="1441262" cy="1438275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2554" name="KSO_Shape"/>
          <p:cNvSpPr>
            <a:spLocks noChangeAspect="1" noChangeArrowheads="1"/>
          </p:cNvSpPr>
          <p:nvPr/>
        </p:nvSpPr>
        <p:spPr bwMode="auto">
          <a:xfrm>
            <a:off x="5733304" y="3344863"/>
            <a:ext cx="709521" cy="898525"/>
          </a:xfrm>
          <a:custGeom>
            <a:avLst/>
            <a:gdLst>
              <a:gd name="T0" fmla="*/ 1303 w 2665412"/>
              <a:gd name="T1" fmla="*/ 14409 h 3382963"/>
              <a:gd name="T2" fmla="*/ 2567 w 2665412"/>
              <a:gd name="T3" fmla="*/ 15702 h 3382963"/>
              <a:gd name="T4" fmla="*/ 3873 w 2665412"/>
              <a:gd name="T5" fmla="*/ 14451 h 3382963"/>
              <a:gd name="T6" fmla="*/ 2610 w 2665412"/>
              <a:gd name="T7" fmla="*/ 13158 h 3382963"/>
              <a:gd name="T8" fmla="*/ 4396 w 2665412"/>
              <a:gd name="T9" fmla="*/ 13599 h 3382963"/>
              <a:gd name="T10" fmla="*/ 3680 w 2665412"/>
              <a:gd name="T11" fmla="*/ 16083 h 3382963"/>
              <a:gd name="T12" fmla="*/ 1336 w 2665412"/>
              <a:gd name="T13" fmla="*/ 16501 h 3382963"/>
              <a:gd name="T14" fmla="*/ 741 w 2665412"/>
              <a:gd name="T15" fmla="*/ 13690 h 3382963"/>
              <a:gd name="T16" fmla="*/ 9201 w 2665412"/>
              <a:gd name="T17" fmla="*/ 11234 h 3382963"/>
              <a:gd name="T18" fmla="*/ 10017 w 2665412"/>
              <a:gd name="T19" fmla="*/ 12135 h 3382963"/>
              <a:gd name="T20" fmla="*/ 9280 w 2665412"/>
              <a:gd name="T21" fmla="*/ 11991 h 3382963"/>
              <a:gd name="T22" fmla="*/ 8468 w 2665412"/>
              <a:gd name="T23" fmla="*/ 12285 h 3382963"/>
              <a:gd name="T24" fmla="*/ 10024 w 2665412"/>
              <a:gd name="T25" fmla="*/ 13143 h 3382963"/>
              <a:gd name="T26" fmla="*/ 9807 w 2665412"/>
              <a:gd name="T27" fmla="*/ 14127 h 3382963"/>
              <a:gd name="T28" fmla="*/ 8718 w 2665412"/>
              <a:gd name="T29" fmla="*/ 14522 h 3382963"/>
              <a:gd name="T30" fmla="*/ 7941 w 2665412"/>
              <a:gd name="T31" fmla="*/ 13579 h 3382963"/>
              <a:gd name="T32" fmla="*/ 8753 w 2665412"/>
              <a:gd name="T33" fmla="*/ 13805 h 3382963"/>
              <a:gd name="T34" fmla="*/ 9452 w 2665412"/>
              <a:gd name="T35" fmla="*/ 13396 h 3382963"/>
              <a:gd name="T36" fmla="*/ 7854 w 2665412"/>
              <a:gd name="T37" fmla="*/ 12279 h 3382963"/>
              <a:gd name="T38" fmla="*/ 8503 w 2665412"/>
              <a:gd name="T39" fmla="*/ 11560 h 3382963"/>
              <a:gd name="T40" fmla="*/ 8167 w 2665412"/>
              <a:gd name="T41" fmla="*/ 10942 h 3382963"/>
              <a:gd name="T42" fmla="*/ 7084 w 2665412"/>
              <a:gd name="T43" fmla="*/ 12096 h 3382963"/>
              <a:gd name="T44" fmla="*/ 7143 w 2665412"/>
              <a:gd name="T45" fmla="*/ 13721 h 3382963"/>
              <a:gd name="T46" fmla="*/ 8306 w 2665412"/>
              <a:gd name="T47" fmla="*/ 14795 h 3382963"/>
              <a:gd name="T48" fmla="*/ 9948 w 2665412"/>
              <a:gd name="T49" fmla="*/ 14735 h 3382963"/>
              <a:gd name="T50" fmla="*/ 11029 w 2665412"/>
              <a:gd name="T51" fmla="*/ 13583 h 3382963"/>
              <a:gd name="T52" fmla="*/ 10972 w 2665412"/>
              <a:gd name="T53" fmla="*/ 11959 h 3382963"/>
              <a:gd name="T54" fmla="*/ 9807 w 2665412"/>
              <a:gd name="T55" fmla="*/ 10884 h 3382963"/>
              <a:gd name="T56" fmla="*/ 10832 w 2665412"/>
              <a:gd name="T57" fmla="*/ 10114 h 3382963"/>
              <a:gd name="T58" fmla="*/ 12036 w 2665412"/>
              <a:gd name="T59" fmla="*/ 14184 h 3382963"/>
              <a:gd name="T60" fmla="*/ 8134 w 2665412"/>
              <a:gd name="T61" fmla="*/ 15951 h 3382963"/>
              <a:gd name="T62" fmla="*/ 5836 w 2665412"/>
              <a:gd name="T63" fmla="*/ 13427 h 3382963"/>
              <a:gd name="T64" fmla="*/ 7990 w 2665412"/>
              <a:gd name="T65" fmla="*/ 9773 h 3382963"/>
              <a:gd name="T66" fmla="*/ 1245 w 2665412"/>
              <a:gd name="T67" fmla="*/ 11819 h 3382963"/>
              <a:gd name="T68" fmla="*/ 455 w 2665412"/>
              <a:gd name="T69" fmla="*/ 11857 h 3382963"/>
              <a:gd name="T70" fmla="*/ 416 w 2665412"/>
              <a:gd name="T71" fmla="*/ 11072 h 3382963"/>
              <a:gd name="T72" fmla="*/ 9672 w 2665412"/>
              <a:gd name="T73" fmla="*/ 6347 h 3382963"/>
              <a:gd name="T74" fmla="*/ 10766 w 2665412"/>
              <a:gd name="T75" fmla="*/ 7792 h 3382963"/>
              <a:gd name="T76" fmla="*/ 12225 w 2665412"/>
              <a:gd name="T77" fmla="*/ 6709 h 3382963"/>
              <a:gd name="T78" fmla="*/ 11131 w 2665412"/>
              <a:gd name="T79" fmla="*/ 5264 h 3382963"/>
              <a:gd name="T80" fmla="*/ 12846 w 2665412"/>
              <a:gd name="T81" fmla="*/ 5896 h 3382963"/>
              <a:gd name="T82" fmla="*/ 11851 w 2665412"/>
              <a:gd name="T83" fmla="*/ 8294 h 3382963"/>
              <a:gd name="T84" fmla="*/ 9761 w 2665412"/>
              <a:gd name="T85" fmla="*/ 8121 h 3382963"/>
              <a:gd name="T86" fmla="*/ 9203 w 2665412"/>
              <a:gd name="T87" fmla="*/ 5563 h 3382963"/>
              <a:gd name="T88" fmla="*/ 7757 w 2665412"/>
              <a:gd name="T89" fmla="*/ 2967 h 3382963"/>
              <a:gd name="T90" fmla="*/ 6518 w 2665412"/>
              <a:gd name="T91" fmla="*/ 4718 h 3382963"/>
              <a:gd name="T92" fmla="*/ 5184 w 2665412"/>
              <a:gd name="T93" fmla="*/ 3760 h 3382963"/>
              <a:gd name="T94" fmla="*/ 4092 w 2665412"/>
              <a:gd name="T95" fmla="*/ 2997 h 3382963"/>
              <a:gd name="T96" fmla="*/ 4340 w 2665412"/>
              <a:gd name="T97" fmla="*/ 3187 h 3382963"/>
              <a:gd name="T98" fmla="*/ 4816 w 2665412"/>
              <a:gd name="T99" fmla="*/ 3640 h 3382963"/>
              <a:gd name="T100" fmla="*/ 4601 w 2665412"/>
              <a:gd name="T101" fmla="*/ 5211 h 3382963"/>
              <a:gd name="T102" fmla="*/ 5495 w 2665412"/>
              <a:gd name="T103" fmla="*/ 8672 h 3382963"/>
              <a:gd name="T104" fmla="*/ 4728 w 2665412"/>
              <a:gd name="T105" fmla="*/ 11601 h 3382963"/>
              <a:gd name="T106" fmla="*/ 4040 w 2665412"/>
              <a:gd name="T107" fmla="*/ 11181 h 3382963"/>
              <a:gd name="T108" fmla="*/ 2607 w 2665412"/>
              <a:gd name="T109" fmla="*/ 7257 h 3382963"/>
              <a:gd name="T110" fmla="*/ 2139 w 2665412"/>
              <a:gd name="T111" fmla="*/ 6482 h 3382963"/>
              <a:gd name="T112" fmla="*/ 776 w 2665412"/>
              <a:gd name="T113" fmla="*/ 4735 h 3382963"/>
              <a:gd name="T114" fmla="*/ 24 w 2665412"/>
              <a:gd name="T115" fmla="*/ 4541 h 3382963"/>
              <a:gd name="T116" fmla="*/ 4583 w 2665412"/>
              <a:gd name="T117" fmla="*/ 0 h 3382963"/>
              <a:gd name="T118" fmla="*/ 5589 w 2665412"/>
              <a:gd name="T119" fmla="*/ 993 h 3382963"/>
              <a:gd name="T120" fmla="*/ 4788 w 2665412"/>
              <a:gd name="T121" fmla="*/ 2621 h 3382963"/>
              <a:gd name="T122" fmla="*/ 3616 w 2665412"/>
              <a:gd name="T123" fmla="*/ 1042 h 3382963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665412" h="3382963">
                <a:moveTo>
                  <a:pt x="506574" y="2643989"/>
                </a:moveTo>
                <a:lnTo>
                  <a:pt x="493243" y="2644624"/>
                </a:lnTo>
                <a:lnTo>
                  <a:pt x="480230" y="2646210"/>
                </a:lnTo>
                <a:lnTo>
                  <a:pt x="467217" y="2648431"/>
                </a:lnTo>
                <a:lnTo>
                  <a:pt x="454521" y="2650970"/>
                </a:lnTo>
                <a:lnTo>
                  <a:pt x="442460" y="2654460"/>
                </a:lnTo>
                <a:lnTo>
                  <a:pt x="430399" y="2658585"/>
                </a:lnTo>
                <a:lnTo>
                  <a:pt x="418655" y="2663027"/>
                </a:lnTo>
                <a:lnTo>
                  <a:pt x="407229" y="2667786"/>
                </a:lnTo>
                <a:lnTo>
                  <a:pt x="396120" y="2673180"/>
                </a:lnTo>
                <a:lnTo>
                  <a:pt x="385328" y="2679526"/>
                </a:lnTo>
                <a:lnTo>
                  <a:pt x="374854" y="2685872"/>
                </a:lnTo>
                <a:lnTo>
                  <a:pt x="364380" y="2692852"/>
                </a:lnTo>
                <a:lnTo>
                  <a:pt x="354858" y="2700784"/>
                </a:lnTo>
                <a:lnTo>
                  <a:pt x="345336" y="2708717"/>
                </a:lnTo>
                <a:lnTo>
                  <a:pt x="336449" y="2717284"/>
                </a:lnTo>
                <a:lnTo>
                  <a:pt x="327562" y="2725533"/>
                </a:lnTo>
                <a:lnTo>
                  <a:pt x="319310" y="2735052"/>
                </a:lnTo>
                <a:lnTo>
                  <a:pt x="312010" y="2744571"/>
                </a:lnTo>
                <a:lnTo>
                  <a:pt x="304710" y="2754724"/>
                </a:lnTo>
                <a:lnTo>
                  <a:pt x="298044" y="2764878"/>
                </a:lnTo>
                <a:lnTo>
                  <a:pt x="291696" y="2775348"/>
                </a:lnTo>
                <a:lnTo>
                  <a:pt x="285983" y="2786136"/>
                </a:lnTo>
                <a:lnTo>
                  <a:pt x="280905" y="2797241"/>
                </a:lnTo>
                <a:lnTo>
                  <a:pt x="276144" y="2808981"/>
                </a:lnTo>
                <a:lnTo>
                  <a:pt x="272018" y="2820721"/>
                </a:lnTo>
                <a:lnTo>
                  <a:pt x="268209" y="2832461"/>
                </a:lnTo>
                <a:lnTo>
                  <a:pt x="265353" y="2844835"/>
                </a:lnTo>
                <a:lnTo>
                  <a:pt x="263131" y="2857210"/>
                </a:lnTo>
                <a:lnTo>
                  <a:pt x="261226" y="2869584"/>
                </a:lnTo>
                <a:lnTo>
                  <a:pt x="259957" y="2882276"/>
                </a:lnTo>
                <a:lnTo>
                  <a:pt x="259322" y="2895285"/>
                </a:lnTo>
                <a:lnTo>
                  <a:pt x="259639" y="2908294"/>
                </a:lnTo>
                <a:lnTo>
                  <a:pt x="260274" y="2921620"/>
                </a:lnTo>
                <a:lnTo>
                  <a:pt x="261861" y="2934629"/>
                </a:lnTo>
                <a:lnTo>
                  <a:pt x="264083" y="2947638"/>
                </a:lnTo>
                <a:lnTo>
                  <a:pt x="266622" y="2960330"/>
                </a:lnTo>
                <a:lnTo>
                  <a:pt x="270113" y="2972704"/>
                </a:lnTo>
                <a:lnTo>
                  <a:pt x="273922" y="2984444"/>
                </a:lnTo>
                <a:lnTo>
                  <a:pt x="278366" y="2996501"/>
                </a:lnTo>
                <a:lnTo>
                  <a:pt x="283444" y="3007924"/>
                </a:lnTo>
                <a:lnTo>
                  <a:pt x="288840" y="3019029"/>
                </a:lnTo>
                <a:lnTo>
                  <a:pt x="294870" y="3029817"/>
                </a:lnTo>
                <a:lnTo>
                  <a:pt x="301536" y="3040605"/>
                </a:lnTo>
                <a:lnTo>
                  <a:pt x="308836" y="3050441"/>
                </a:lnTo>
                <a:lnTo>
                  <a:pt x="316136" y="3060277"/>
                </a:lnTo>
                <a:lnTo>
                  <a:pt x="323753" y="3069478"/>
                </a:lnTo>
                <a:lnTo>
                  <a:pt x="332323" y="3078680"/>
                </a:lnTo>
                <a:lnTo>
                  <a:pt x="341210" y="3087247"/>
                </a:lnTo>
                <a:lnTo>
                  <a:pt x="350732" y="3095496"/>
                </a:lnTo>
                <a:lnTo>
                  <a:pt x="360254" y="3103429"/>
                </a:lnTo>
                <a:lnTo>
                  <a:pt x="370411" y="3110409"/>
                </a:lnTo>
                <a:lnTo>
                  <a:pt x="380250" y="3117072"/>
                </a:lnTo>
                <a:lnTo>
                  <a:pt x="391041" y="3123418"/>
                </a:lnTo>
                <a:lnTo>
                  <a:pt x="401833" y="3128812"/>
                </a:lnTo>
                <a:lnTo>
                  <a:pt x="412942" y="3134206"/>
                </a:lnTo>
                <a:lnTo>
                  <a:pt x="424685" y="3138965"/>
                </a:lnTo>
                <a:lnTo>
                  <a:pt x="436429" y="3143090"/>
                </a:lnTo>
                <a:lnTo>
                  <a:pt x="448173" y="3146580"/>
                </a:lnTo>
                <a:lnTo>
                  <a:pt x="460551" y="3149753"/>
                </a:lnTo>
                <a:lnTo>
                  <a:pt x="472930" y="3151974"/>
                </a:lnTo>
                <a:lnTo>
                  <a:pt x="485626" y="3153878"/>
                </a:lnTo>
                <a:lnTo>
                  <a:pt x="498004" y="3154830"/>
                </a:lnTo>
                <a:lnTo>
                  <a:pt x="511017" y="3155147"/>
                </a:lnTo>
                <a:lnTo>
                  <a:pt x="524030" y="3155147"/>
                </a:lnTo>
                <a:lnTo>
                  <a:pt x="537044" y="3154513"/>
                </a:lnTo>
                <a:lnTo>
                  <a:pt x="550374" y="3152926"/>
                </a:lnTo>
                <a:lnTo>
                  <a:pt x="563070" y="3150705"/>
                </a:lnTo>
                <a:lnTo>
                  <a:pt x="575766" y="3148167"/>
                </a:lnTo>
                <a:lnTo>
                  <a:pt x="588462" y="3144994"/>
                </a:lnTo>
                <a:lnTo>
                  <a:pt x="600206" y="3141186"/>
                </a:lnTo>
                <a:lnTo>
                  <a:pt x="612267" y="3136744"/>
                </a:lnTo>
                <a:lnTo>
                  <a:pt x="623693" y="3131668"/>
                </a:lnTo>
                <a:lnTo>
                  <a:pt x="634802" y="3125956"/>
                </a:lnTo>
                <a:lnTo>
                  <a:pt x="645593" y="3119928"/>
                </a:lnTo>
                <a:lnTo>
                  <a:pt x="656067" y="3113265"/>
                </a:lnTo>
                <a:lnTo>
                  <a:pt x="665907" y="3106284"/>
                </a:lnTo>
                <a:lnTo>
                  <a:pt x="676063" y="3098986"/>
                </a:lnTo>
                <a:lnTo>
                  <a:pt x="685268" y="3090737"/>
                </a:lnTo>
                <a:lnTo>
                  <a:pt x="694155" y="3082487"/>
                </a:lnTo>
                <a:lnTo>
                  <a:pt x="702725" y="3073603"/>
                </a:lnTo>
                <a:lnTo>
                  <a:pt x="710977" y="3064402"/>
                </a:lnTo>
                <a:lnTo>
                  <a:pt x="718594" y="3054566"/>
                </a:lnTo>
                <a:lnTo>
                  <a:pt x="725894" y="3045047"/>
                </a:lnTo>
                <a:lnTo>
                  <a:pt x="732560" y="3034576"/>
                </a:lnTo>
                <a:lnTo>
                  <a:pt x="738908" y="3023788"/>
                </a:lnTo>
                <a:lnTo>
                  <a:pt x="744621" y="3013000"/>
                </a:lnTo>
                <a:lnTo>
                  <a:pt x="750017" y="3001895"/>
                </a:lnTo>
                <a:lnTo>
                  <a:pt x="754460" y="2990472"/>
                </a:lnTo>
                <a:lnTo>
                  <a:pt x="758586" y="2979050"/>
                </a:lnTo>
                <a:lnTo>
                  <a:pt x="762078" y="2966676"/>
                </a:lnTo>
                <a:lnTo>
                  <a:pt x="765252" y="2954618"/>
                </a:lnTo>
                <a:lnTo>
                  <a:pt x="767473" y="2942244"/>
                </a:lnTo>
                <a:lnTo>
                  <a:pt x="769378" y="2929870"/>
                </a:lnTo>
                <a:lnTo>
                  <a:pt x="770330" y="2916861"/>
                </a:lnTo>
                <a:lnTo>
                  <a:pt x="770965" y="2903852"/>
                </a:lnTo>
                <a:lnTo>
                  <a:pt x="770647" y="2890843"/>
                </a:lnTo>
                <a:lnTo>
                  <a:pt x="770013" y="2877834"/>
                </a:lnTo>
                <a:lnTo>
                  <a:pt x="768426" y="2864507"/>
                </a:lnTo>
                <a:lnTo>
                  <a:pt x="766521" y="2851816"/>
                </a:lnTo>
                <a:lnTo>
                  <a:pt x="763982" y="2839441"/>
                </a:lnTo>
                <a:lnTo>
                  <a:pt x="760808" y="2827067"/>
                </a:lnTo>
                <a:lnTo>
                  <a:pt x="756682" y="2814692"/>
                </a:lnTo>
                <a:lnTo>
                  <a:pt x="752238" y="2802953"/>
                </a:lnTo>
                <a:lnTo>
                  <a:pt x="747160" y="2791530"/>
                </a:lnTo>
                <a:lnTo>
                  <a:pt x="741764" y="2780108"/>
                </a:lnTo>
                <a:lnTo>
                  <a:pt x="735416" y="2769637"/>
                </a:lnTo>
                <a:lnTo>
                  <a:pt x="729068" y="2759166"/>
                </a:lnTo>
                <a:lnTo>
                  <a:pt x="722086" y="2749013"/>
                </a:lnTo>
                <a:lnTo>
                  <a:pt x="714468" y="2739177"/>
                </a:lnTo>
                <a:lnTo>
                  <a:pt x="706533" y="2729658"/>
                </a:lnTo>
                <a:lnTo>
                  <a:pt x="697964" y="2720774"/>
                </a:lnTo>
                <a:lnTo>
                  <a:pt x="689394" y="2712207"/>
                </a:lnTo>
                <a:lnTo>
                  <a:pt x="680189" y="2704275"/>
                </a:lnTo>
                <a:lnTo>
                  <a:pt x="670350" y="2696342"/>
                </a:lnTo>
                <a:lnTo>
                  <a:pt x="660511" y="2689362"/>
                </a:lnTo>
                <a:lnTo>
                  <a:pt x="650037" y="2682382"/>
                </a:lnTo>
                <a:lnTo>
                  <a:pt x="639563" y="2676353"/>
                </a:lnTo>
                <a:lnTo>
                  <a:pt x="628771" y="2670324"/>
                </a:lnTo>
                <a:lnTo>
                  <a:pt x="617662" y="2665248"/>
                </a:lnTo>
                <a:lnTo>
                  <a:pt x="606236" y="2660171"/>
                </a:lnTo>
                <a:lnTo>
                  <a:pt x="594175" y="2656364"/>
                </a:lnTo>
                <a:lnTo>
                  <a:pt x="582431" y="2652873"/>
                </a:lnTo>
                <a:lnTo>
                  <a:pt x="570053" y="2650018"/>
                </a:lnTo>
                <a:lnTo>
                  <a:pt x="557992" y="2647479"/>
                </a:lnTo>
                <a:lnTo>
                  <a:pt x="545296" y="2645576"/>
                </a:lnTo>
                <a:lnTo>
                  <a:pt x="532600" y="2644306"/>
                </a:lnTo>
                <a:lnTo>
                  <a:pt x="519587" y="2643989"/>
                </a:lnTo>
                <a:lnTo>
                  <a:pt x="506574" y="2643989"/>
                </a:lnTo>
                <a:close/>
                <a:moveTo>
                  <a:pt x="552279" y="2413000"/>
                </a:moveTo>
                <a:lnTo>
                  <a:pt x="560214" y="2505650"/>
                </a:lnTo>
                <a:lnTo>
                  <a:pt x="569736" y="2506602"/>
                </a:lnTo>
                <a:lnTo>
                  <a:pt x="578940" y="2508188"/>
                </a:lnTo>
                <a:lnTo>
                  <a:pt x="588779" y="2510092"/>
                </a:lnTo>
                <a:lnTo>
                  <a:pt x="597984" y="2511678"/>
                </a:lnTo>
                <a:lnTo>
                  <a:pt x="607506" y="2513582"/>
                </a:lnTo>
                <a:lnTo>
                  <a:pt x="617028" y="2516120"/>
                </a:lnTo>
                <a:lnTo>
                  <a:pt x="626232" y="2518976"/>
                </a:lnTo>
                <a:lnTo>
                  <a:pt x="635119" y="2521514"/>
                </a:lnTo>
                <a:lnTo>
                  <a:pt x="644006" y="2524370"/>
                </a:lnTo>
                <a:lnTo>
                  <a:pt x="653211" y="2527860"/>
                </a:lnTo>
                <a:lnTo>
                  <a:pt x="661780" y="2531033"/>
                </a:lnTo>
                <a:lnTo>
                  <a:pt x="670668" y="2534841"/>
                </a:lnTo>
                <a:lnTo>
                  <a:pt x="679237" y="2538648"/>
                </a:lnTo>
                <a:lnTo>
                  <a:pt x="687807" y="2542773"/>
                </a:lnTo>
                <a:lnTo>
                  <a:pt x="696377" y="2547215"/>
                </a:lnTo>
                <a:lnTo>
                  <a:pt x="704629" y="2551657"/>
                </a:lnTo>
                <a:lnTo>
                  <a:pt x="764299" y="2480266"/>
                </a:lnTo>
                <a:lnTo>
                  <a:pt x="884275" y="2581165"/>
                </a:lnTo>
                <a:lnTo>
                  <a:pt x="824922" y="2651921"/>
                </a:lnTo>
                <a:lnTo>
                  <a:pt x="830953" y="2659219"/>
                </a:lnTo>
                <a:lnTo>
                  <a:pt x="836348" y="2666517"/>
                </a:lnTo>
                <a:lnTo>
                  <a:pt x="842062" y="2674449"/>
                </a:lnTo>
                <a:lnTo>
                  <a:pt x="847140" y="2682382"/>
                </a:lnTo>
                <a:lnTo>
                  <a:pt x="852536" y="2690314"/>
                </a:lnTo>
                <a:lnTo>
                  <a:pt x="857297" y="2698563"/>
                </a:lnTo>
                <a:lnTo>
                  <a:pt x="862057" y="2706813"/>
                </a:lnTo>
                <a:lnTo>
                  <a:pt x="866501" y="2715380"/>
                </a:lnTo>
                <a:lnTo>
                  <a:pt x="870945" y="2723947"/>
                </a:lnTo>
                <a:lnTo>
                  <a:pt x="875071" y="2732514"/>
                </a:lnTo>
                <a:lnTo>
                  <a:pt x="879197" y="2741398"/>
                </a:lnTo>
                <a:lnTo>
                  <a:pt x="883006" y="2750282"/>
                </a:lnTo>
                <a:lnTo>
                  <a:pt x="886497" y="2759166"/>
                </a:lnTo>
                <a:lnTo>
                  <a:pt x="889671" y="2768050"/>
                </a:lnTo>
                <a:lnTo>
                  <a:pt x="892845" y="2777252"/>
                </a:lnTo>
                <a:lnTo>
                  <a:pt x="896019" y="2786453"/>
                </a:lnTo>
                <a:lnTo>
                  <a:pt x="986794" y="2779156"/>
                </a:lnTo>
                <a:lnTo>
                  <a:pt x="1000125" y="2934629"/>
                </a:lnTo>
                <a:lnTo>
                  <a:pt x="909667" y="2942879"/>
                </a:lnTo>
                <a:lnTo>
                  <a:pt x="908397" y="2952397"/>
                </a:lnTo>
                <a:lnTo>
                  <a:pt x="907128" y="2962233"/>
                </a:lnTo>
                <a:lnTo>
                  <a:pt x="905541" y="2971752"/>
                </a:lnTo>
                <a:lnTo>
                  <a:pt x="903636" y="2981588"/>
                </a:lnTo>
                <a:lnTo>
                  <a:pt x="901415" y="2990790"/>
                </a:lnTo>
                <a:lnTo>
                  <a:pt x="899193" y="3000309"/>
                </a:lnTo>
                <a:lnTo>
                  <a:pt x="896654" y="3009827"/>
                </a:lnTo>
                <a:lnTo>
                  <a:pt x="893797" y="3019029"/>
                </a:lnTo>
                <a:lnTo>
                  <a:pt x="890623" y="3027913"/>
                </a:lnTo>
                <a:lnTo>
                  <a:pt x="887449" y="3036797"/>
                </a:lnTo>
                <a:lnTo>
                  <a:pt x="883958" y="3045999"/>
                </a:lnTo>
                <a:lnTo>
                  <a:pt x="880149" y="3054566"/>
                </a:lnTo>
                <a:lnTo>
                  <a:pt x="876658" y="3063450"/>
                </a:lnTo>
                <a:lnTo>
                  <a:pt x="872532" y="3072017"/>
                </a:lnTo>
                <a:lnTo>
                  <a:pt x="868088" y="3080584"/>
                </a:lnTo>
                <a:lnTo>
                  <a:pt x="863644" y="3089150"/>
                </a:lnTo>
                <a:lnTo>
                  <a:pt x="933154" y="3147532"/>
                </a:lnTo>
                <a:lnTo>
                  <a:pt x="831905" y="3267151"/>
                </a:lnTo>
                <a:lnTo>
                  <a:pt x="763347" y="3209404"/>
                </a:lnTo>
                <a:lnTo>
                  <a:pt x="755730" y="3215433"/>
                </a:lnTo>
                <a:lnTo>
                  <a:pt x="748112" y="3221144"/>
                </a:lnTo>
                <a:lnTo>
                  <a:pt x="740177" y="3226538"/>
                </a:lnTo>
                <a:lnTo>
                  <a:pt x="732560" y="3231615"/>
                </a:lnTo>
                <a:lnTo>
                  <a:pt x="724307" y="3237009"/>
                </a:lnTo>
                <a:lnTo>
                  <a:pt x="716055" y="3242085"/>
                </a:lnTo>
                <a:lnTo>
                  <a:pt x="707485" y="3246527"/>
                </a:lnTo>
                <a:lnTo>
                  <a:pt x="698916" y="3251287"/>
                </a:lnTo>
                <a:lnTo>
                  <a:pt x="690346" y="3256046"/>
                </a:lnTo>
                <a:lnTo>
                  <a:pt x="681459" y="3259854"/>
                </a:lnTo>
                <a:lnTo>
                  <a:pt x="672572" y="3263979"/>
                </a:lnTo>
                <a:lnTo>
                  <a:pt x="663685" y="3267786"/>
                </a:lnTo>
                <a:lnTo>
                  <a:pt x="654480" y="3271276"/>
                </a:lnTo>
                <a:lnTo>
                  <a:pt x="645593" y="3274449"/>
                </a:lnTo>
                <a:lnTo>
                  <a:pt x="635754" y="3277305"/>
                </a:lnTo>
                <a:lnTo>
                  <a:pt x="626549" y="3280478"/>
                </a:lnTo>
                <a:lnTo>
                  <a:pt x="634484" y="3369637"/>
                </a:lnTo>
                <a:lnTo>
                  <a:pt x="478008" y="3382963"/>
                </a:lnTo>
                <a:lnTo>
                  <a:pt x="470390" y="3293804"/>
                </a:lnTo>
                <a:lnTo>
                  <a:pt x="460551" y="3292535"/>
                </a:lnTo>
                <a:lnTo>
                  <a:pt x="451029" y="3291266"/>
                </a:lnTo>
                <a:lnTo>
                  <a:pt x="441190" y="3289362"/>
                </a:lnTo>
                <a:lnTo>
                  <a:pt x="431668" y="3287458"/>
                </a:lnTo>
                <a:lnTo>
                  <a:pt x="421829" y="3285237"/>
                </a:lnTo>
                <a:lnTo>
                  <a:pt x="412624" y="3283016"/>
                </a:lnTo>
                <a:lnTo>
                  <a:pt x="403420" y="3280478"/>
                </a:lnTo>
                <a:lnTo>
                  <a:pt x="394215" y="3277305"/>
                </a:lnTo>
                <a:lnTo>
                  <a:pt x="384693" y="3274449"/>
                </a:lnTo>
                <a:lnTo>
                  <a:pt x="375806" y="3271276"/>
                </a:lnTo>
                <a:lnTo>
                  <a:pt x="366919" y="3267786"/>
                </a:lnTo>
                <a:lnTo>
                  <a:pt x="358032" y="3263979"/>
                </a:lnTo>
                <a:lnTo>
                  <a:pt x="349145" y="3259854"/>
                </a:lnTo>
                <a:lnTo>
                  <a:pt x="340575" y="3256046"/>
                </a:lnTo>
                <a:lnTo>
                  <a:pt x="332006" y="3251921"/>
                </a:lnTo>
                <a:lnTo>
                  <a:pt x="323436" y="3246845"/>
                </a:lnTo>
                <a:lnTo>
                  <a:pt x="265987" y="3315697"/>
                </a:lnTo>
                <a:lnTo>
                  <a:pt x="146012" y="3214798"/>
                </a:lnTo>
                <a:lnTo>
                  <a:pt x="204412" y="3145628"/>
                </a:lnTo>
                <a:lnTo>
                  <a:pt x="198382" y="3138331"/>
                </a:lnTo>
                <a:lnTo>
                  <a:pt x="192669" y="3130398"/>
                </a:lnTo>
                <a:lnTo>
                  <a:pt x="187273" y="3122466"/>
                </a:lnTo>
                <a:lnTo>
                  <a:pt x="181877" y="3114851"/>
                </a:lnTo>
                <a:lnTo>
                  <a:pt x="176799" y="3106602"/>
                </a:lnTo>
                <a:lnTo>
                  <a:pt x="172038" y="3098352"/>
                </a:lnTo>
                <a:lnTo>
                  <a:pt x="167277" y="3089785"/>
                </a:lnTo>
                <a:lnTo>
                  <a:pt x="162834" y="3081853"/>
                </a:lnTo>
                <a:lnTo>
                  <a:pt x="158390" y="3072969"/>
                </a:lnTo>
                <a:lnTo>
                  <a:pt x="154264" y="3064402"/>
                </a:lnTo>
                <a:lnTo>
                  <a:pt x="150455" y="3055517"/>
                </a:lnTo>
                <a:lnTo>
                  <a:pt x="146646" y="3046633"/>
                </a:lnTo>
                <a:lnTo>
                  <a:pt x="143155" y="3037114"/>
                </a:lnTo>
                <a:lnTo>
                  <a:pt x="139664" y="3028230"/>
                </a:lnTo>
                <a:lnTo>
                  <a:pt x="136807" y="3018711"/>
                </a:lnTo>
                <a:lnTo>
                  <a:pt x="133633" y="3009193"/>
                </a:lnTo>
                <a:lnTo>
                  <a:pt x="43175" y="3017125"/>
                </a:lnTo>
                <a:lnTo>
                  <a:pt x="30162" y="2861334"/>
                </a:lnTo>
                <a:lnTo>
                  <a:pt x="121255" y="2853402"/>
                </a:lnTo>
                <a:lnTo>
                  <a:pt x="122207" y="2843249"/>
                </a:lnTo>
                <a:lnTo>
                  <a:pt x="123794" y="2833730"/>
                </a:lnTo>
                <a:lnTo>
                  <a:pt x="125698" y="2824529"/>
                </a:lnTo>
                <a:lnTo>
                  <a:pt x="127285" y="2814692"/>
                </a:lnTo>
                <a:lnTo>
                  <a:pt x="129824" y="2805491"/>
                </a:lnTo>
                <a:lnTo>
                  <a:pt x="132046" y="2796290"/>
                </a:lnTo>
                <a:lnTo>
                  <a:pt x="134903" y="2787088"/>
                </a:lnTo>
                <a:lnTo>
                  <a:pt x="137442" y="2777569"/>
                </a:lnTo>
                <a:lnTo>
                  <a:pt x="140298" y="2768685"/>
                </a:lnTo>
                <a:lnTo>
                  <a:pt x="143790" y="2759801"/>
                </a:lnTo>
                <a:lnTo>
                  <a:pt x="147598" y="2750917"/>
                </a:lnTo>
                <a:lnTo>
                  <a:pt x="151090" y="2742032"/>
                </a:lnTo>
                <a:lnTo>
                  <a:pt x="154899" y="2733466"/>
                </a:lnTo>
                <a:lnTo>
                  <a:pt x="159025" y="2724899"/>
                </a:lnTo>
                <a:lnTo>
                  <a:pt x="167912" y="2707765"/>
                </a:lnTo>
                <a:lnTo>
                  <a:pt x="97450" y="2648749"/>
                </a:lnTo>
                <a:lnTo>
                  <a:pt x="198382" y="2528812"/>
                </a:lnTo>
                <a:lnTo>
                  <a:pt x="269161" y="2588780"/>
                </a:lnTo>
                <a:lnTo>
                  <a:pt x="284079" y="2577675"/>
                </a:lnTo>
                <a:lnTo>
                  <a:pt x="299631" y="2566887"/>
                </a:lnTo>
                <a:lnTo>
                  <a:pt x="307884" y="2561493"/>
                </a:lnTo>
                <a:lnTo>
                  <a:pt x="315819" y="2556734"/>
                </a:lnTo>
                <a:lnTo>
                  <a:pt x="324388" y="2552292"/>
                </a:lnTo>
                <a:lnTo>
                  <a:pt x="332323" y="2547532"/>
                </a:lnTo>
                <a:lnTo>
                  <a:pt x="340893" y="2543407"/>
                </a:lnTo>
                <a:lnTo>
                  <a:pt x="349463" y="2539283"/>
                </a:lnTo>
                <a:lnTo>
                  <a:pt x="358350" y="2535158"/>
                </a:lnTo>
                <a:lnTo>
                  <a:pt x="367237" y="2531350"/>
                </a:lnTo>
                <a:lnTo>
                  <a:pt x="376124" y="2528177"/>
                </a:lnTo>
                <a:lnTo>
                  <a:pt x="385646" y="2524687"/>
                </a:lnTo>
                <a:lnTo>
                  <a:pt x="394533" y="2521832"/>
                </a:lnTo>
                <a:lnTo>
                  <a:pt x="403737" y="2518976"/>
                </a:lnTo>
                <a:lnTo>
                  <a:pt x="396120" y="2426327"/>
                </a:lnTo>
                <a:lnTo>
                  <a:pt x="552279" y="2413000"/>
                </a:lnTo>
                <a:close/>
                <a:moveTo>
                  <a:pt x="1753153" y="2246313"/>
                </a:moveTo>
                <a:lnTo>
                  <a:pt x="1813988" y="2246313"/>
                </a:lnTo>
                <a:lnTo>
                  <a:pt x="1817474" y="2246631"/>
                </a:lnTo>
                <a:lnTo>
                  <a:pt x="1820959" y="2247583"/>
                </a:lnTo>
                <a:lnTo>
                  <a:pt x="1823811" y="2248536"/>
                </a:lnTo>
                <a:lnTo>
                  <a:pt x="1826346" y="2250441"/>
                </a:lnTo>
                <a:lnTo>
                  <a:pt x="1828564" y="2252346"/>
                </a:lnTo>
                <a:lnTo>
                  <a:pt x="1830148" y="2254886"/>
                </a:lnTo>
                <a:lnTo>
                  <a:pt x="1831415" y="2257426"/>
                </a:lnTo>
                <a:lnTo>
                  <a:pt x="1831732" y="2259966"/>
                </a:lnTo>
                <a:lnTo>
                  <a:pt x="1831732" y="2310766"/>
                </a:lnTo>
                <a:lnTo>
                  <a:pt x="1842188" y="2312036"/>
                </a:lnTo>
                <a:lnTo>
                  <a:pt x="1852011" y="2313623"/>
                </a:lnTo>
                <a:lnTo>
                  <a:pt x="1862467" y="2315528"/>
                </a:lnTo>
                <a:lnTo>
                  <a:pt x="1871973" y="2317751"/>
                </a:lnTo>
                <a:lnTo>
                  <a:pt x="1880528" y="2319973"/>
                </a:lnTo>
                <a:lnTo>
                  <a:pt x="1889400" y="2322513"/>
                </a:lnTo>
                <a:lnTo>
                  <a:pt x="1897955" y="2325371"/>
                </a:lnTo>
                <a:lnTo>
                  <a:pt x="1907460" y="2328863"/>
                </a:lnTo>
                <a:lnTo>
                  <a:pt x="1916332" y="2332673"/>
                </a:lnTo>
                <a:lnTo>
                  <a:pt x="1925204" y="2336801"/>
                </a:lnTo>
                <a:lnTo>
                  <a:pt x="1934393" y="2341246"/>
                </a:lnTo>
                <a:lnTo>
                  <a:pt x="1942948" y="2345691"/>
                </a:lnTo>
                <a:lnTo>
                  <a:pt x="1951503" y="2350771"/>
                </a:lnTo>
                <a:lnTo>
                  <a:pt x="1960058" y="2355851"/>
                </a:lnTo>
                <a:lnTo>
                  <a:pt x="1967662" y="2361566"/>
                </a:lnTo>
                <a:lnTo>
                  <a:pt x="1975267" y="2367281"/>
                </a:lnTo>
                <a:lnTo>
                  <a:pt x="1982238" y="2372996"/>
                </a:lnTo>
                <a:lnTo>
                  <a:pt x="1988575" y="2379346"/>
                </a:lnTo>
                <a:lnTo>
                  <a:pt x="1994278" y="2385378"/>
                </a:lnTo>
                <a:lnTo>
                  <a:pt x="1999665" y="2392046"/>
                </a:lnTo>
                <a:lnTo>
                  <a:pt x="2002199" y="2396491"/>
                </a:lnTo>
                <a:lnTo>
                  <a:pt x="2004100" y="2401253"/>
                </a:lnTo>
                <a:lnTo>
                  <a:pt x="2005051" y="2406016"/>
                </a:lnTo>
                <a:lnTo>
                  <a:pt x="2005685" y="2411413"/>
                </a:lnTo>
                <a:lnTo>
                  <a:pt x="2005051" y="2416493"/>
                </a:lnTo>
                <a:lnTo>
                  <a:pt x="2003784" y="2421891"/>
                </a:lnTo>
                <a:lnTo>
                  <a:pt x="2001566" y="2427288"/>
                </a:lnTo>
                <a:lnTo>
                  <a:pt x="1998397" y="2432368"/>
                </a:lnTo>
                <a:lnTo>
                  <a:pt x="1996179" y="2435543"/>
                </a:lnTo>
                <a:lnTo>
                  <a:pt x="1993961" y="2438401"/>
                </a:lnTo>
                <a:lnTo>
                  <a:pt x="1991426" y="2441576"/>
                </a:lnTo>
                <a:lnTo>
                  <a:pt x="1988575" y="2444433"/>
                </a:lnTo>
                <a:lnTo>
                  <a:pt x="1985406" y="2447291"/>
                </a:lnTo>
                <a:lnTo>
                  <a:pt x="1982238" y="2449831"/>
                </a:lnTo>
                <a:lnTo>
                  <a:pt x="1978435" y="2452688"/>
                </a:lnTo>
                <a:lnTo>
                  <a:pt x="1974633" y="2454911"/>
                </a:lnTo>
                <a:lnTo>
                  <a:pt x="1971148" y="2457133"/>
                </a:lnTo>
                <a:lnTo>
                  <a:pt x="1967029" y="2459038"/>
                </a:lnTo>
                <a:lnTo>
                  <a:pt x="1962910" y="2460626"/>
                </a:lnTo>
                <a:lnTo>
                  <a:pt x="1958790" y="2462213"/>
                </a:lnTo>
                <a:lnTo>
                  <a:pt x="1954671" y="2463483"/>
                </a:lnTo>
                <a:lnTo>
                  <a:pt x="1950235" y="2464118"/>
                </a:lnTo>
                <a:lnTo>
                  <a:pt x="1945799" y="2464753"/>
                </a:lnTo>
                <a:lnTo>
                  <a:pt x="1941364" y="2464753"/>
                </a:lnTo>
                <a:lnTo>
                  <a:pt x="1936294" y="2464753"/>
                </a:lnTo>
                <a:lnTo>
                  <a:pt x="1931541" y="2464118"/>
                </a:lnTo>
                <a:lnTo>
                  <a:pt x="1926471" y="2462531"/>
                </a:lnTo>
                <a:lnTo>
                  <a:pt x="1922035" y="2460626"/>
                </a:lnTo>
                <a:lnTo>
                  <a:pt x="1917916" y="2458403"/>
                </a:lnTo>
                <a:lnTo>
                  <a:pt x="1914431" y="2455546"/>
                </a:lnTo>
                <a:lnTo>
                  <a:pt x="1910946" y="2452688"/>
                </a:lnTo>
                <a:lnTo>
                  <a:pt x="1908094" y="2448878"/>
                </a:lnTo>
                <a:lnTo>
                  <a:pt x="1904925" y="2445068"/>
                </a:lnTo>
                <a:lnTo>
                  <a:pt x="1903341" y="2443798"/>
                </a:lnTo>
                <a:lnTo>
                  <a:pt x="1897004" y="2438401"/>
                </a:lnTo>
                <a:lnTo>
                  <a:pt x="1890667" y="2433638"/>
                </a:lnTo>
                <a:lnTo>
                  <a:pt x="1883696" y="2429193"/>
                </a:lnTo>
                <a:lnTo>
                  <a:pt x="1876092" y="2424431"/>
                </a:lnTo>
                <a:lnTo>
                  <a:pt x="1868804" y="2419986"/>
                </a:lnTo>
                <a:lnTo>
                  <a:pt x="1861200" y="2415858"/>
                </a:lnTo>
                <a:lnTo>
                  <a:pt x="1853912" y="2412366"/>
                </a:lnTo>
                <a:lnTo>
                  <a:pt x="1847258" y="2409508"/>
                </a:lnTo>
                <a:lnTo>
                  <a:pt x="1840921" y="2407286"/>
                </a:lnTo>
                <a:lnTo>
                  <a:pt x="1834267" y="2405381"/>
                </a:lnTo>
                <a:lnTo>
                  <a:pt x="1827296" y="2403793"/>
                </a:lnTo>
                <a:lnTo>
                  <a:pt x="1820642" y="2402523"/>
                </a:lnTo>
                <a:lnTo>
                  <a:pt x="1813355" y="2401253"/>
                </a:lnTo>
                <a:lnTo>
                  <a:pt x="1806384" y="2400301"/>
                </a:lnTo>
                <a:lnTo>
                  <a:pt x="1799730" y="2399666"/>
                </a:lnTo>
                <a:lnTo>
                  <a:pt x="1792759" y="2399348"/>
                </a:lnTo>
                <a:lnTo>
                  <a:pt x="1786105" y="2399031"/>
                </a:lnTo>
                <a:lnTo>
                  <a:pt x="1776917" y="2399348"/>
                </a:lnTo>
                <a:lnTo>
                  <a:pt x="1767094" y="2400301"/>
                </a:lnTo>
                <a:lnTo>
                  <a:pt x="1756321" y="2401571"/>
                </a:lnTo>
                <a:lnTo>
                  <a:pt x="1745548" y="2404428"/>
                </a:lnTo>
                <a:lnTo>
                  <a:pt x="1740162" y="2405698"/>
                </a:lnTo>
                <a:lnTo>
                  <a:pt x="1734458" y="2407603"/>
                </a:lnTo>
                <a:lnTo>
                  <a:pt x="1729072" y="2409826"/>
                </a:lnTo>
                <a:lnTo>
                  <a:pt x="1723368" y="2412048"/>
                </a:lnTo>
                <a:lnTo>
                  <a:pt x="1717982" y="2414906"/>
                </a:lnTo>
                <a:lnTo>
                  <a:pt x="1712279" y="2418081"/>
                </a:lnTo>
                <a:lnTo>
                  <a:pt x="1706575" y="2421256"/>
                </a:lnTo>
                <a:lnTo>
                  <a:pt x="1701506" y="2425383"/>
                </a:lnTo>
                <a:lnTo>
                  <a:pt x="1698337" y="2427923"/>
                </a:lnTo>
                <a:lnTo>
                  <a:pt x="1695168" y="2431416"/>
                </a:lnTo>
                <a:lnTo>
                  <a:pt x="1692634" y="2434908"/>
                </a:lnTo>
                <a:lnTo>
                  <a:pt x="1690415" y="2438401"/>
                </a:lnTo>
                <a:lnTo>
                  <a:pt x="1688514" y="2442211"/>
                </a:lnTo>
                <a:lnTo>
                  <a:pt x="1686930" y="2446338"/>
                </a:lnTo>
                <a:lnTo>
                  <a:pt x="1686296" y="2450783"/>
                </a:lnTo>
                <a:lnTo>
                  <a:pt x="1685662" y="2455228"/>
                </a:lnTo>
                <a:lnTo>
                  <a:pt x="1685346" y="2459673"/>
                </a:lnTo>
                <a:lnTo>
                  <a:pt x="1685346" y="2464118"/>
                </a:lnTo>
                <a:lnTo>
                  <a:pt x="1685662" y="2468563"/>
                </a:lnTo>
                <a:lnTo>
                  <a:pt x="1686296" y="2473008"/>
                </a:lnTo>
                <a:lnTo>
                  <a:pt x="1687880" y="2477136"/>
                </a:lnTo>
                <a:lnTo>
                  <a:pt x="1689148" y="2481581"/>
                </a:lnTo>
                <a:lnTo>
                  <a:pt x="1691366" y="2485708"/>
                </a:lnTo>
                <a:lnTo>
                  <a:pt x="1693584" y="2489518"/>
                </a:lnTo>
                <a:lnTo>
                  <a:pt x="1698654" y="2495233"/>
                </a:lnTo>
                <a:lnTo>
                  <a:pt x="1703723" y="2500631"/>
                </a:lnTo>
                <a:lnTo>
                  <a:pt x="1709427" y="2505076"/>
                </a:lnTo>
                <a:lnTo>
                  <a:pt x="1715130" y="2508568"/>
                </a:lnTo>
                <a:lnTo>
                  <a:pt x="1721784" y="2512378"/>
                </a:lnTo>
                <a:lnTo>
                  <a:pt x="1729389" y="2515871"/>
                </a:lnTo>
                <a:lnTo>
                  <a:pt x="1745865" y="2522538"/>
                </a:lnTo>
                <a:lnTo>
                  <a:pt x="1750618" y="2524443"/>
                </a:lnTo>
                <a:lnTo>
                  <a:pt x="1778501" y="2534603"/>
                </a:lnTo>
                <a:lnTo>
                  <a:pt x="1797829" y="2542223"/>
                </a:lnTo>
                <a:lnTo>
                  <a:pt x="1816523" y="2549208"/>
                </a:lnTo>
                <a:lnTo>
                  <a:pt x="1827613" y="2553336"/>
                </a:lnTo>
                <a:lnTo>
                  <a:pt x="1854546" y="2562861"/>
                </a:lnTo>
                <a:lnTo>
                  <a:pt x="1868804" y="2568258"/>
                </a:lnTo>
                <a:lnTo>
                  <a:pt x="1882746" y="2573656"/>
                </a:lnTo>
                <a:lnTo>
                  <a:pt x="1897004" y="2579688"/>
                </a:lnTo>
                <a:lnTo>
                  <a:pt x="1911262" y="2585721"/>
                </a:lnTo>
                <a:lnTo>
                  <a:pt x="1925204" y="2592388"/>
                </a:lnTo>
                <a:lnTo>
                  <a:pt x="1938512" y="2599373"/>
                </a:lnTo>
                <a:lnTo>
                  <a:pt x="1951503" y="2606676"/>
                </a:lnTo>
                <a:lnTo>
                  <a:pt x="1964177" y="2614613"/>
                </a:lnTo>
                <a:lnTo>
                  <a:pt x="1969563" y="2618741"/>
                </a:lnTo>
                <a:lnTo>
                  <a:pt x="1975584" y="2622868"/>
                </a:lnTo>
                <a:lnTo>
                  <a:pt x="1980653" y="2627313"/>
                </a:lnTo>
                <a:lnTo>
                  <a:pt x="1986040" y="2631758"/>
                </a:lnTo>
                <a:lnTo>
                  <a:pt x="1990793" y="2636203"/>
                </a:lnTo>
                <a:lnTo>
                  <a:pt x="1995229" y="2640966"/>
                </a:lnTo>
                <a:lnTo>
                  <a:pt x="1999665" y="2645728"/>
                </a:lnTo>
                <a:lnTo>
                  <a:pt x="2003467" y="2651126"/>
                </a:lnTo>
                <a:lnTo>
                  <a:pt x="2006952" y="2656206"/>
                </a:lnTo>
                <a:lnTo>
                  <a:pt x="2010438" y="2661286"/>
                </a:lnTo>
                <a:lnTo>
                  <a:pt x="2012972" y="2667001"/>
                </a:lnTo>
                <a:lnTo>
                  <a:pt x="2015507" y="2672398"/>
                </a:lnTo>
                <a:lnTo>
                  <a:pt x="2017408" y="2677796"/>
                </a:lnTo>
                <a:lnTo>
                  <a:pt x="2019309" y="2682876"/>
                </a:lnTo>
                <a:lnTo>
                  <a:pt x="2020260" y="2688273"/>
                </a:lnTo>
                <a:lnTo>
                  <a:pt x="2021844" y="2693671"/>
                </a:lnTo>
                <a:lnTo>
                  <a:pt x="2022478" y="2699068"/>
                </a:lnTo>
                <a:lnTo>
                  <a:pt x="2023429" y="2704148"/>
                </a:lnTo>
                <a:lnTo>
                  <a:pt x="2023745" y="2709546"/>
                </a:lnTo>
                <a:lnTo>
                  <a:pt x="2024062" y="2714943"/>
                </a:lnTo>
                <a:lnTo>
                  <a:pt x="2024062" y="2720023"/>
                </a:lnTo>
                <a:lnTo>
                  <a:pt x="2024062" y="2725738"/>
                </a:lnTo>
                <a:lnTo>
                  <a:pt x="2023429" y="2730818"/>
                </a:lnTo>
                <a:lnTo>
                  <a:pt x="2022478" y="2736216"/>
                </a:lnTo>
                <a:lnTo>
                  <a:pt x="2021844" y="2741296"/>
                </a:lnTo>
                <a:lnTo>
                  <a:pt x="2020894" y="2746376"/>
                </a:lnTo>
                <a:lnTo>
                  <a:pt x="2019309" y="2751773"/>
                </a:lnTo>
                <a:lnTo>
                  <a:pt x="2017725" y="2756853"/>
                </a:lnTo>
                <a:lnTo>
                  <a:pt x="2014240" y="2767331"/>
                </a:lnTo>
                <a:lnTo>
                  <a:pt x="2009170" y="2777173"/>
                </a:lnTo>
                <a:lnTo>
                  <a:pt x="2004100" y="2787016"/>
                </a:lnTo>
                <a:lnTo>
                  <a:pt x="1997763" y="2796223"/>
                </a:lnTo>
                <a:lnTo>
                  <a:pt x="1990476" y="2805431"/>
                </a:lnTo>
                <a:lnTo>
                  <a:pt x="1982554" y="2814003"/>
                </a:lnTo>
                <a:lnTo>
                  <a:pt x="1973683" y="2822576"/>
                </a:lnTo>
                <a:lnTo>
                  <a:pt x="1964177" y="2830513"/>
                </a:lnTo>
                <a:lnTo>
                  <a:pt x="1958474" y="2834641"/>
                </a:lnTo>
                <a:lnTo>
                  <a:pt x="1952137" y="2838768"/>
                </a:lnTo>
                <a:lnTo>
                  <a:pt x="1945799" y="2842261"/>
                </a:lnTo>
                <a:lnTo>
                  <a:pt x="1938829" y="2845753"/>
                </a:lnTo>
                <a:lnTo>
                  <a:pt x="1931541" y="2848928"/>
                </a:lnTo>
                <a:lnTo>
                  <a:pt x="1923937" y="2852421"/>
                </a:lnTo>
                <a:lnTo>
                  <a:pt x="1915698" y="2854961"/>
                </a:lnTo>
                <a:lnTo>
                  <a:pt x="1907777" y="2857818"/>
                </a:lnTo>
                <a:lnTo>
                  <a:pt x="1899222" y="2860041"/>
                </a:lnTo>
                <a:lnTo>
                  <a:pt x="1890350" y="2862263"/>
                </a:lnTo>
                <a:lnTo>
                  <a:pt x="1880845" y="2864486"/>
                </a:lnTo>
                <a:lnTo>
                  <a:pt x="1871656" y="2866391"/>
                </a:lnTo>
                <a:lnTo>
                  <a:pt x="1862150" y="2867978"/>
                </a:lnTo>
                <a:lnTo>
                  <a:pt x="1852011" y="2869566"/>
                </a:lnTo>
                <a:lnTo>
                  <a:pt x="1842188" y="2870201"/>
                </a:lnTo>
                <a:lnTo>
                  <a:pt x="1831732" y="2871471"/>
                </a:lnTo>
                <a:lnTo>
                  <a:pt x="1831732" y="2918143"/>
                </a:lnTo>
                <a:lnTo>
                  <a:pt x="1831415" y="2921001"/>
                </a:lnTo>
                <a:lnTo>
                  <a:pt x="1830148" y="2923858"/>
                </a:lnTo>
                <a:lnTo>
                  <a:pt x="1828564" y="2926081"/>
                </a:lnTo>
                <a:lnTo>
                  <a:pt x="1826346" y="2928303"/>
                </a:lnTo>
                <a:lnTo>
                  <a:pt x="1823811" y="2929573"/>
                </a:lnTo>
                <a:lnTo>
                  <a:pt x="1820959" y="2931161"/>
                </a:lnTo>
                <a:lnTo>
                  <a:pt x="1817474" y="2931796"/>
                </a:lnTo>
                <a:lnTo>
                  <a:pt x="1813988" y="2932113"/>
                </a:lnTo>
                <a:lnTo>
                  <a:pt x="1753153" y="2932113"/>
                </a:lnTo>
                <a:lnTo>
                  <a:pt x="1749350" y="2931796"/>
                </a:lnTo>
                <a:lnTo>
                  <a:pt x="1745865" y="2931161"/>
                </a:lnTo>
                <a:lnTo>
                  <a:pt x="1743013" y="2929573"/>
                </a:lnTo>
                <a:lnTo>
                  <a:pt x="1740478" y="2928303"/>
                </a:lnTo>
                <a:lnTo>
                  <a:pt x="1738261" y="2926081"/>
                </a:lnTo>
                <a:lnTo>
                  <a:pt x="1736676" y="2923858"/>
                </a:lnTo>
                <a:lnTo>
                  <a:pt x="1735726" y="2921001"/>
                </a:lnTo>
                <a:lnTo>
                  <a:pt x="1735409" y="2918143"/>
                </a:lnTo>
                <a:lnTo>
                  <a:pt x="1735409" y="2867661"/>
                </a:lnTo>
                <a:lnTo>
                  <a:pt x="1722418" y="2865438"/>
                </a:lnTo>
                <a:lnTo>
                  <a:pt x="1708793" y="2863216"/>
                </a:lnTo>
                <a:lnTo>
                  <a:pt x="1696436" y="2860041"/>
                </a:lnTo>
                <a:lnTo>
                  <a:pt x="1683444" y="2857183"/>
                </a:lnTo>
                <a:lnTo>
                  <a:pt x="1670770" y="2853373"/>
                </a:lnTo>
                <a:lnTo>
                  <a:pt x="1658413" y="2849246"/>
                </a:lnTo>
                <a:lnTo>
                  <a:pt x="1646689" y="2844801"/>
                </a:lnTo>
                <a:lnTo>
                  <a:pt x="1635283" y="2840038"/>
                </a:lnTo>
                <a:lnTo>
                  <a:pt x="1624193" y="2834958"/>
                </a:lnTo>
                <a:lnTo>
                  <a:pt x="1613420" y="2829243"/>
                </a:lnTo>
                <a:lnTo>
                  <a:pt x="1603280" y="2823528"/>
                </a:lnTo>
                <a:lnTo>
                  <a:pt x="1594092" y="2816543"/>
                </a:lnTo>
                <a:lnTo>
                  <a:pt x="1585220" y="2809876"/>
                </a:lnTo>
                <a:lnTo>
                  <a:pt x="1576982" y="2802573"/>
                </a:lnTo>
                <a:lnTo>
                  <a:pt x="1569377" y="2794636"/>
                </a:lnTo>
                <a:lnTo>
                  <a:pt x="1566209" y="2790826"/>
                </a:lnTo>
                <a:lnTo>
                  <a:pt x="1563357" y="2786698"/>
                </a:lnTo>
                <a:lnTo>
                  <a:pt x="1560188" y="2782253"/>
                </a:lnTo>
                <a:lnTo>
                  <a:pt x="1558287" y="2777173"/>
                </a:lnTo>
                <a:lnTo>
                  <a:pt x="1557337" y="2772411"/>
                </a:lnTo>
                <a:lnTo>
                  <a:pt x="1557337" y="2767331"/>
                </a:lnTo>
                <a:lnTo>
                  <a:pt x="1557654" y="2761933"/>
                </a:lnTo>
                <a:lnTo>
                  <a:pt x="1559238" y="2756853"/>
                </a:lnTo>
                <a:lnTo>
                  <a:pt x="1561456" y="2751456"/>
                </a:lnTo>
                <a:lnTo>
                  <a:pt x="1564308" y="2746058"/>
                </a:lnTo>
                <a:lnTo>
                  <a:pt x="1566209" y="2743201"/>
                </a:lnTo>
                <a:lnTo>
                  <a:pt x="1568743" y="2740026"/>
                </a:lnTo>
                <a:lnTo>
                  <a:pt x="1571278" y="2737168"/>
                </a:lnTo>
                <a:lnTo>
                  <a:pt x="1574447" y="2734311"/>
                </a:lnTo>
                <a:lnTo>
                  <a:pt x="1577299" y="2731136"/>
                </a:lnTo>
                <a:lnTo>
                  <a:pt x="1580784" y="2728596"/>
                </a:lnTo>
                <a:lnTo>
                  <a:pt x="1583952" y="2726056"/>
                </a:lnTo>
                <a:lnTo>
                  <a:pt x="1587755" y="2723833"/>
                </a:lnTo>
                <a:lnTo>
                  <a:pt x="1591874" y="2721611"/>
                </a:lnTo>
                <a:lnTo>
                  <a:pt x="1595359" y="2719706"/>
                </a:lnTo>
                <a:lnTo>
                  <a:pt x="1599478" y="2717801"/>
                </a:lnTo>
                <a:lnTo>
                  <a:pt x="1603914" y="2716531"/>
                </a:lnTo>
                <a:lnTo>
                  <a:pt x="1608033" y="2715261"/>
                </a:lnTo>
                <a:lnTo>
                  <a:pt x="1612469" y="2714626"/>
                </a:lnTo>
                <a:lnTo>
                  <a:pt x="1616905" y="2713673"/>
                </a:lnTo>
                <a:lnTo>
                  <a:pt x="1621341" y="2713673"/>
                </a:lnTo>
                <a:lnTo>
                  <a:pt x="1626411" y="2713673"/>
                </a:lnTo>
                <a:lnTo>
                  <a:pt x="1631480" y="2714943"/>
                </a:lnTo>
                <a:lnTo>
                  <a:pt x="1635916" y="2715896"/>
                </a:lnTo>
                <a:lnTo>
                  <a:pt x="1640352" y="2717801"/>
                </a:lnTo>
                <a:lnTo>
                  <a:pt x="1644471" y="2720023"/>
                </a:lnTo>
                <a:lnTo>
                  <a:pt x="1648274" y="2723198"/>
                </a:lnTo>
                <a:lnTo>
                  <a:pt x="1651759" y="2726056"/>
                </a:lnTo>
                <a:lnTo>
                  <a:pt x="1654928" y="2729866"/>
                </a:lnTo>
                <a:lnTo>
                  <a:pt x="1657462" y="2733041"/>
                </a:lnTo>
                <a:lnTo>
                  <a:pt x="1658096" y="2733993"/>
                </a:lnTo>
                <a:lnTo>
                  <a:pt x="1659364" y="2734946"/>
                </a:lnTo>
                <a:lnTo>
                  <a:pt x="1665701" y="2740026"/>
                </a:lnTo>
                <a:lnTo>
                  <a:pt x="1671721" y="2744471"/>
                </a:lnTo>
                <a:lnTo>
                  <a:pt x="1678692" y="2748598"/>
                </a:lnTo>
                <a:lnTo>
                  <a:pt x="1685662" y="2752726"/>
                </a:lnTo>
                <a:lnTo>
                  <a:pt x="1692634" y="2756853"/>
                </a:lnTo>
                <a:lnTo>
                  <a:pt x="1699921" y="2760346"/>
                </a:lnTo>
                <a:lnTo>
                  <a:pt x="1707526" y="2763521"/>
                </a:lnTo>
                <a:lnTo>
                  <a:pt x="1714497" y="2766061"/>
                </a:lnTo>
                <a:lnTo>
                  <a:pt x="1720834" y="2768283"/>
                </a:lnTo>
                <a:lnTo>
                  <a:pt x="1731607" y="2771458"/>
                </a:lnTo>
                <a:lnTo>
                  <a:pt x="1742380" y="2773998"/>
                </a:lnTo>
                <a:lnTo>
                  <a:pt x="1753153" y="2776221"/>
                </a:lnTo>
                <a:lnTo>
                  <a:pt x="1764242" y="2778126"/>
                </a:lnTo>
                <a:lnTo>
                  <a:pt x="1775016" y="2779396"/>
                </a:lnTo>
                <a:lnTo>
                  <a:pt x="1785789" y="2780666"/>
                </a:lnTo>
                <a:lnTo>
                  <a:pt x="1795928" y="2780983"/>
                </a:lnTo>
                <a:lnTo>
                  <a:pt x="1806067" y="2781301"/>
                </a:lnTo>
                <a:lnTo>
                  <a:pt x="1817157" y="2780983"/>
                </a:lnTo>
                <a:lnTo>
                  <a:pt x="1827613" y="2780348"/>
                </a:lnTo>
                <a:lnTo>
                  <a:pt x="1837119" y="2778761"/>
                </a:lnTo>
                <a:lnTo>
                  <a:pt x="1845991" y="2776856"/>
                </a:lnTo>
                <a:lnTo>
                  <a:pt x="1854546" y="2774633"/>
                </a:lnTo>
                <a:lnTo>
                  <a:pt x="1862467" y="2771776"/>
                </a:lnTo>
                <a:lnTo>
                  <a:pt x="1869121" y="2768283"/>
                </a:lnTo>
                <a:lnTo>
                  <a:pt x="1875458" y="2764791"/>
                </a:lnTo>
                <a:lnTo>
                  <a:pt x="1879260" y="2761616"/>
                </a:lnTo>
                <a:lnTo>
                  <a:pt x="1882429" y="2758441"/>
                </a:lnTo>
                <a:lnTo>
                  <a:pt x="1885280" y="2754948"/>
                </a:lnTo>
                <a:lnTo>
                  <a:pt x="1888132" y="2751456"/>
                </a:lnTo>
                <a:lnTo>
                  <a:pt x="1890350" y="2747646"/>
                </a:lnTo>
                <a:lnTo>
                  <a:pt x="1892251" y="2743518"/>
                </a:lnTo>
                <a:lnTo>
                  <a:pt x="1893519" y="2739391"/>
                </a:lnTo>
                <a:lnTo>
                  <a:pt x="1894786" y="2734946"/>
                </a:lnTo>
                <a:lnTo>
                  <a:pt x="1895420" y="2730818"/>
                </a:lnTo>
                <a:lnTo>
                  <a:pt x="1895737" y="2726373"/>
                </a:lnTo>
                <a:lnTo>
                  <a:pt x="1895420" y="2721928"/>
                </a:lnTo>
                <a:lnTo>
                  <a:pt x="1895103" y="2717483"/>
                </a:lnTo>
                <a:lnTo>
                  <a:pt x="1893836" y="2713038"/>
                </a:lnTo>
                <a:lnTo>
                  <a:pt x="1892885" y="2708911"/>
                </a:lnTo>
                <a:lnTo>
                  <a:pt x="1890984" y="2704783"/>
                </a:lnTo>
                <a:lnTo>
                  <a:pt x="1888766" y="2700656"/>
                </a:lnTo>
                <a:lnTo>
                  <a:pt x="1885280" y="2696211"/>
                </a:lnTo>
                <a:lnTo>
                  <a:pt x="1881478" y="2691766"/>
                </a:lnTo>
                <a:lnTo>
                  <a:pt x="1876092" y="2687321"/>
                </a:lnTo>
                <a:lnTo>
                  <a:pt x="1870705" y="2682876"/>
                </a:lnTo>
                <a:lnTo>
                  <a:pt x="1864368" y="2678748"/>
                </a:lnTo>
                <a:lnTo>
                  <a:pt x="1857714" y="2674621"/>
                </a:lnTo>
                <a:lnTo>
                  <a:pt x="1850110" y="2671128"/>
                </a:lnTo>
                <a:lnTo>
                  <a:pt x="1842188" y="2667318"/>
                </a:lnTo>
                <a:lnTo>
                  <a:pt x="1817474" y="2657158"/>
                </a:lnTo>
                <a:lnTo>
                  <a:pt x="1720517" y="2617471"/>
                </a:lnTo>
                <a:lnTo>
                  <a:pt x="1673305" y="2597786"/>
                </a:lnTo>
                <a:lnTo>
                  <a:pt x="1644471" y="2585086"/>
                </a:lnTo>
                <a:lnTo>
                  <a:pt x="1639085" y="2582546"/>
                </a:lnTo>
                <a:lnTo>
                  <a:pt x="1634015" y="2580006"/>
                </a:lnTo>
                <a:lnTo>
                  <a:pt x="1624827" y="2574608"/>
                </a:lnTo>
                <a:lnTo>
                  <a:pt x="1615638" y="2567623"/>
                </a:lnTo>
                <a:lnTo>
                  <a:pt x="1607083" y="2560638"/>
                </a:lnTo>
                <a:lnTo>
                  <a:pt x="1598845" y="2552383"/>
                </a:lnTo>
                <a:lnTo>
                  <a:pt x="1591874" y="2544446"/>
                </a:lnTo>
                <a:lnTo>
                  <a:pt x="1588072" y="2540001"/>
                </a:lnTo>
                <a:lnTo>
                  <a:pt x="1585220" y="2534921"/>
                </a:lnTo>
                <a:lnTo>
                  <a:pt x="1581734" y="2530476"/>
                </a:lnTo>
                <a:lnTo>
                  <a:pt x="1579200" y="2525713"/>
                </a:lnTo>
                <a:lnTo>
                  <a:pt x="1576348" y="2520633"/>
                </a:lnTo>
                <a:lnTo>
                  <a:pt x="1574130" y="2515236"/>
                </a:lnTo>
                <a:lnTo>
                  <a:pt x="1571912" y="2510156"/>
                </a:lnTo>
                <a:lnTo>
                  <a:pt x="1570011" y="2505076"/>
                </a:lnTo>
                <a:lnTo>
                  <a:pt x="1568110" y="2499678"/>
                </a:lnTo>
                <a:lnTo>
                  <a:pt x="1566525" y="2494598"/>
                </a:lnTo>
                <a:lnTo>
                  <a:pt x="1565575" y="2488883"/>
                </a:lnTo>
                <a:lnTo>
                  <a:pt x="1564624" y="2483803"/>
                </a:lnTo>
                <a:lnTo>
                  <a:pt x="1563991" y="2478088"/>
                </a:lnTo>
                <a:lnTo>
                  <a:pt x="1563674" y="2473008"/>
                </a:lnTo>
                <a:lnTo>
                  <a:pt x="1563357" y="2467293"/>
                </a:lnTo>
                <a:lnTo>
                  <a:pt x="1563674" y="2461896"/>
                </a:lnTo>
                <a:lnTo>
                  <a:pt x="1563991" y="2456816"/>
                </a:lnTo>
                <a:lnTo>
                  <a:pt x="1564308" y="2451101"/>
                </a:lnTo>
                <a:lnTo>
                  <a:pt x="1565575" y="2446021"/>
                </a:lnTo>
                <a:lnTo>
                  <a:pt x="1566525" y="2440306"/>
                </a:lnTo>
                <a:lnTo>
                  <a:pt x="1567793" y="2435226"/>
                </a:lnTo>
                <a:lnTo>
                  <a:pt x="1569060" y="2429828"/>
                </a:lnTo>
                <a:lnTo>
                  <a:pt x="1570961" y="2424748"/>
                </a:lnTo>
                <a:lnTo>
                  <a:pt x="1573179" y="2419668"/>
                </a:lnTo>
                <a:lnTo>
                  <a:pt x="1575397" y="2414271"/>
                </a:lnTo>
                <a:lnTo>
                  <a:pt x="1577932" y="2409191"/>
                </a:lnTo>
                <a:lnTo>
                  <a:pt x="1580784" y="2404428"/>
                </a:lnTo>
                <a:lnTo>
                  <a:pt x="1583636" y="2399031"/>
                </a:lnTo>
                <a:lnTo>
                  <a:pt x="1586804" y="2394268"/>
                </a:lnTo>
                <a:lnTo>
                  <a:pt x="1590290" y="2389506"/>
                </a:lnTo>
                <a:lnTo>
                  <a:pt x="1594092" y="2385061"/>
                </a:lnTo>
                <a:lnTo>
                  <a:pt x="1598211" y="2379981"/>
                </a:lnTo>
                <a:lnTo>
                  <a:pt x="1602013" y="2375536"/>
                </a:lnTo>
                <a:lnTo>
                  <a:pt x="1606766" y="2371091"/>
                </a:lnTo>
                <a:lnTo>
                  <a:pt x="1611202" y="2367281"/>
                </a:lnTo>
                <a:lnTo>
                  <a:pt x="1615955" y="2363153"/>
                </a:lnTo>
                <a:lnTo>
                  <a:pt x="1621658" y="2358073"/>
                </a:lnTo>
                <a:lnTo>
                  <a:pt x="1627678" y="2353628"/>
                </a:lnTo>
                <a:lnTo>
                  <a:pt x="1634015" y="2349818"/>
                </a:lnTo>
                <a:lnTo>
                  <a:pt x="1640669" y="2345691"/>
                </a:lnTo>
                <a:lnTo>
                  <a:pt x="1647323" y="2341881"/>
                </a:lnTo>
                <a:lnTo>
                  <a:pt x="1654294" y="2338071"/>
                </a:lnTo>
                <a:lnTo>
                  <a:pt x="1661898" y="2334896"/>
                </a:lnTo>
                <a:lnTo>
                  <a:pt x="1669186" y="2331403"/>
                </a:lnTo>
                <a:lnTo>
                  <a:pt x="1676790" y="2328546"/>
                </a:lnTo>
                <a:lnTo>
                  <a:pt x="1684395" y="2325371"/>
                </a:lnTo>
                <a:lnTo>
                  <a:pt x="1692634" y="2322831"/>
                </a:lnTo>
                <a:lnTo>
                  <a:pt x="1700872" y="2320608"/>
                </a:lnTo>
                <a:lnTo>
                  <a:pt x="1709427" y="2318386"/>
                </a:lnTo>
                <a:lnTo>
                  <a:pt x="1717982" y="2316163"/>
                </a:lnTo>
                <a:lnTo>
                  <a:pt x="1726220" y="2314893"/>
                </a:lnTo>
                <a:lnTo>
                  <a:pt x="1735409" y="2312988"/>
                </a:lnTo>
                <a:lnTo>
                  <a:pt x="1735409" y="2259966"/>
                </a:lnTo>
                <a:lnTo>
                  <a:pt x="1735726" y="2257426"/>
                </a:lnTo>
                <a:lnTo>
                  <a:pt x="1736676" y="2254886"/>
                </a:lnTo>
                <a:lnTo>
                  <a:pt x="1738261" y="2252346"/>
                </a:lnTo>
                <a:lnTo>
                  <a:pt x="1740478" y="2250441"/>
                </a:lnTo>
                <a:lnTo>
                  <a:pt x="1743013" y="2248536"/>
                </a:lnTo>
                <a:lnTo>
                  <a:pt x="1745865" y="2247583"/>
                </a:lnTo>
                <a:lnTo>
                  <a:pt x="1749350" y="2246631"/>
                </a:lnTo>
                <a:lnTo>
                  <a:pt x="1753153" y="2246313"/>
                </a:lnTo>
                <a:close/>
                <a:moveTo>
                  <a:pt x="1796891" y="2159710"/>
                </a:moveTo>
                <a:lnTo>
                  <a:pt x="1786093" y="2160028"/>
                </a:lnTo>
                <a:lnTo>
                  <a:pt x="1775296" y="2160663"/>
                </a:lnTo>
                <a:lnTo>
                  <a:pt x="1764817" y="2161298"/>
                </a:lnTo>
                <a:lnTo>
                  <a:pt x="1754337" y="2162251"/>
                </a:lnTo>
                <a:lnTo>
                  <a:pt x="1743540" y="2163839"/>
                </a:lnTo>
                <a:lnTo>
                  <a:pt x="1733695" y="2165427"/>
                </a:lnTo>
                <a:lnTo>
                  <a:pt x="1723216" y="2167332"/>
                </a:lnTo>
                <a:lnTo>
                  <a:pt x="1712736" y="2169555"/>
                </a:lnTo>
                <a:lnTo>
                  <a:pt x="1702892" y="2171778"/>
                </a:lnTo>
                <a:lnTo>
                  <a:pt x="1692730" y="2174318"/>
                </a:lnTo>
                <a:lnTo>
                  <a:pt x="1683202" y="2177177"/>
                </a:lnTo>
                <a:lnTo>
                  <a:pt x="1673040" y="2180352"/>
                </a:lnTo>
                <a:lnTo>
                  <a:pt x="1663513" y="2183528"/>
                </a:lnTo>
                <a:lnTo>
                  <a:pt x="1653669" y="2187021"/>
                </a:lnTo>
                <a:lnTo>
                  <a:pt x="1644460" y="2190514"/>
                </a:lnTo>
                <a:lnTo>
                  <a:pt x="1635250" y="2194643"/>
                </a:lnTo>
                <a:lnTo>
                  <a:pt x="1625723" y="2198771"/>
                </a:lnTo>
                <a:lnTo>
                  <a:pt x="1616514" y="2203217"/>
                </a:lnTo>
                <a:lnTo>
                  <a:pt x="1607622" y="2207663"/>
                </a:lnTo>
                <a:lnTo>
                  <a:pt x="1598730" y="2213061"/>
                </a:lnTo>
                <a:lnTo>
                  <a:pt x="1589839" y="2217825"/>
                </a:lnTo>
                <a:lnTo>
                  <a:pt x="1581264" y="2222906"/>
                </a:lnTo>
                <a:lnTo>
                  <a:pt x="1572690" y="2228622"/>
                </a:lnTo>
                <a:lnTo>
                  <a:pt x="1564116" y="2234020"/>
                </a:lnTo>
                <a:lnTo>
                  <a:pt x="1555859" y="2240054"/>
                </a:lnTo>
                <a:lnTo>
                  <a:pt x="1547920" y="2246088"/>
                </a:lnTo>
                <a:lnTo>
                  <a:pt x="1539981" y="2252439"/>
                </a:lnTo>
                <a:lnTo>
                  <a:pt x="1532042" y="2258473"/>
                </a:lnTo>
                <a:lnTo>
                  <a:pt x="1524420" y="2265459"/>
                </a:lnTo>
                <a:lnTo>
                  <a:pt x="1517117" y="2272128"/>
                </a:lnTo>
                <a:lnTo>
                  <a:pt x="1509495" y="2279114"/>
                </a:lnTo>
                <a:lnTo>
                  <a:pt x="1502509" y="2286101"/>
                </a:lnTo>
                <a:lnTo>
                  <a:pt x="1495522" y="2293405"/>
                </a:lnTo>
                <a:lnTo>
                  <a:pt x="1488853" y="2301026"/>
                </a:lnTo>
                <a:lnTo>
                  <a:pt x="1482185" y="2308648"/>
                </a:lnTo>
                <a:lnTo>
                  <a:pt x="1475833" y="2316269"/>
                </a:lnTo>
                <a:lnTo>
                  <a:pt x="1469482" y="2324526"/>
                </a:lnTo>
                <a:lnTo>
                  <a:pt x="1463131" y="2332465"/>
                </a:lnTo>
                <a:lnTo>
                  <a:pt x="1457415" y="2340722"/>
                </a:lnTo>
                <a:lnTo>
                  <a:pt x="1451698" y="2348978"/>
                </a:lnTo>
                <a:lnTo>
                  <a:pt x="1446300" y="2357553"/>
                </a:lnTo>
                <a:lnTo>
                  <a:pt x="1440901" y="2366444"/>
                </a:lnTo>
                <a:lnTo>
                  <a:pt x="1435820" y="2375019"/>
                </a:lnTo>
                <a:lnTo>
                  <a:pt x="1431057" y="2383910"/>
                </a:lnTo>
                <a:lnTo>
                  <a:pt x="1426293" y="2393120"/>
                </a:lnTo>
                <a:lnTo>
                  <a:pt x="1421847" y="2402012"/>
                </a:lnTo>
                <a:lnTo>
                  <a:pt x="1417719" y="2411221"/>
                </a:lnTo>
                <a:lnTo>
                  <a:pt x="1413591" y="2421065"/>
                </a:lnTo>
                <a:lnTo>
                  <a:pt x="1410098" y="2430592"/>
                </a:lnTo>
                <a:lnTo>
                  <a:pt x="1406287" y="2440437"/>
                </a:lnTo>
                <a:lnTo>
                  <a:pt x="1403111" y="2449964"/>
                </a:lnTo>
                <a:lnTo>
                  <a:pt x="1399936" y="2460126"/>
                </a:lnTo>
                <a:lnTo>
                  <a:pt x="1397395" y="2469653"/>
                </a:lnTo>
                <a:lnTo>
                  <a:pt x="1394855" y="2480132"/>
                </a:lnTo>
                <a:lnTo>
                  <a:pt x="1391996" y="2490294"/>
                </a:lnTo>
                <a:lnTo>
                  <a:pt x="1390091" y="2500456"/>
                </a:lnTo>
                <a:lnTo>
                  <a:pt x="1388503" y="2510936"/>
                </a:lnTo>
                <a:lnTo>
                  <a:pt x="1386598" y="2521416"/>
                </a:lnTo>
                <a:lnTo>
                  <a:pt x="1385328" y="2532213"/>
                </a:lnTo>
                <a:lnTo>
                  <a:pt x="1384375" y="2542692"/>
                </a:lnTo>
                <a:lnTo>
                  <a:pt x="1383422" y="2553172"/>
                </a:lnTo>
                <a:lnTo>
                  <a:pt x="1382787" y="2564604"/>
                </a:lnTo>
                <a:lnTo>
                  <a:pt x="1382787" y="2575401"/>
                </a:lnTo>
                <a:lnTo>
                  <a:pt x="1382787" y="2585881"/>
                </a:lnTo>
                <a:lnTo>
                  <a:pt x="1382787" y="2596678"/>
                </a:lnTo>
                <a:lnTo>
                  <a:pt x="1383422" y="2607475"/>
                </a:lnTo>
                <a:lnTo>
                  <a:pt x="1384375" y="2617955"/>
                </a:lnTo>
                <a:lnTo>
                  <a:pt x="1385328" y="2628434"/>
                </a:lnTo>
                <a:lnTo>
                  <a:pt x="1386598" y="2638914"/>
                </a:lnTo>
                <a:lnTo>
                  <a:pt x="1388503" y="2649076"/>
                </a:lnTo>
                <a:lnTo>
                  <a:pt x="1390091" y="2659556"/>
                </a:lnTo>
                <a:lnTo>
                  <a:pt x="1391996" y="2669718"/>
                </a:lnTo>
                <a:lnTo>
                  <a:pt x="1394855" y="2680197"/>
                </a:lnTo>
                <a:lnTo>
                  <a:pt x="1397077" y="2690042"/>
                </a:lnTo>
                <a:lnTo>
                  <a:pt x="1399936" y="2699886"/>
                </a:lnTo>
                <a:lnTo>
                  <a:pt x="1402794" y="2709731"/>
                </a:lnTo>
                <a:lnTo>
                  <a:pt x="1406287" y="2719575"/>
                </a:lnTo>
                <a:lnTo>
                  <a:pt x="1409462" y="2729102"/>
                </a:lnTo>
                <a:lnTo>
                  <a:pt x="1413591" y="2738312"/>
                </a:lnTo>
                <a:lnTo>
                  <a:pt x="1417402" y="2748156"/>
                </a:lnTo>
                <a:lnTo>
                  <a:pt x="1421847" y="2757048"/>
                </a:lnTo>
                <a:lnTo>
                  <a:pt x="1425976" y="2766257"/>
                </a:lnTo>
                <a:lnTo>
                  <a:pt x="1430739" y="2775149"/>
                </a:lnTo>
                <a:lnTo>
                  <a:pt x="1435503" y="2784041"/>
                </a:lnTo>
                <a:lnTo>
                  <a:pt x="1440266" y="2792932"/>
                </a:lnTo>
                <a:lnTo>
                  <a:pt x="1445982" y="2801507"/>
                </a:lnTo>
                <a:lnTo>
                  <a:pt x="1451063" y="2810081"/>
                </a:lnTo>
                <a:lnTo>
                  <a:pt x="1456779" y="2818655"/>
                </a:lnTo>
                <a:lnTo>
                  <a:pt x="1462813" y="2826912"/>
                </a:lnTo>
                <a:lnTo>
                  <a:pt x="1468529" y="2834851"/>
                </a:lnTo>
                <a:lnTo>
                  <a:pt x="1474881" y="2842790"/>
                </a:lnTo>
                <a:lnTo>
                  <a:pt x="1481549" y="2850729"/>
                </a:lnTo>
                <a:lnTo>
                  <a:pt x="1487901" y="2858351"/>
                </a:lnTo>
                <a:lnTo>
                  <a:pt x="1494887" y="2865972"/>
                </a:lnTo>
                <a:lnTo>
                  <a:pt x="1501873" y="2873276"/>
                </a:lnTo>
                <a:lnTo>
                  <a:pt x="1509177" y="2880262"/>
                </a:lnTo>
                <a:lnTo>
                  <a:pt x="1516164" y="2887249"/>
                </a:lnTo>
                <a:lnTo>
                  <a:pt x="1524103" y="2894235"/>
                </a:lnTo>
                <a:lnTo>
                  <a:pt x="1531407" y="2900904"/>
                </a:lnTo>
                <a:lnTo>
                  <a:pt x="1539346" y="2907255"/>
                </a:lnTo>
                <a:lnTo>
                  <a:pt x="1546968" y="2913289"/>
                </a:lnTo>
                <a:lnTo>
                  <a:pt x="1555224" y="2919323"/>
                </a:lnTo>
                <a:lnTo>
                  <a:pt x="1563481" y="2925356"/>
                </a:lnTo>
                <a:lnTo>
                  <a:pt x="1572055" y="2930755"/>
                </a:lnTo>
                <a:lnTo>
                  <a:pt x="1580629" y="2936471"/>
                </a:lnTo>
                <a:lnTo>
                  <a:pt x="1589203" y="2941552"/>
                </a:lnTo>
                <a:lnTo>
                  <a:pt x="1598095" y="2946951"/>
                </a:lnTo>
                <a:lnTo>
                  <a:pt x="1606987" y="2951714"/>
                </a:lnTo>
                <a:lnTo>
                  <a:pt x="1615879" y="2956478"/>
                </a:lnTo>
                <a:lnTo>
                  <a:pt x="1625088" y="2960606"/>
                </a:lnTo>
                <a:lnTo>
                  <a:pt x="1634298" y="2965052"/>
                </a:lnTo>
                <a:lnTo>
                  <a:pt x="1643824" y="2969180"/>
                </a:lnTo>
                <a:lnTo>
                  <a:pt x="1653351" y="2972991"/>
                </a:lnTo>
                <a:lnTo>
                  <a:pt x="1662878" y="2976167"/>
                </a:lnTo>
                <a:lnTo>
                  <a:pt x="1672723" y="2979660"/>
                </a:lnTo>
                <a:lnTo>
                  <a:pt x="1682567" y="2982518"/>
                </a:lnTo>
                <a:lnTo>
                  <a:pt x="1692730" y="2985376"/>
                </a:lnTo>
                <a:lnTo>
                  <a:pt x="1702892" y="2988234"/>
                </a:lnTo>
                <a:lnTo>
                  <a:pt x="1713054" y="2990457"/>
                </a:lnTo>
                <a:lnTo>
                  <a:pt x="1723216" y="2992680"/>
                </a:lnTo>
                <a:lnTo>
                  <a:pt x="1733695" y="2994585"/>
                </a:lnTo>
                <a:lnTo>
                  <a:pt x="1744493" y="2995856"/>
                </a:lnTo>
                <a:lnTo>
                  <a:pt x="1754655" y="2997443"/>
                </a:lnTo>
                <a:lnTo>
                  <a:pt x="1765452" y="2998396"/>
                </a:lnTo>
                <a:lnTo>
                  <a:pt x="1776249" y="2999349"/>
                </a:lnTo>
                <a:lnTo>
                  <a:pt x="1787046" y="2999666"/>
                </a:lnTo>
                <a:lnTo>
                  <a:pt x="1797843" y="2999984"/>
                </a:lnTo>
                <a:lnTo>
                  <a:pt x="1808958" y="2999984"/>
                </a:lnTo>
                <a:lnTo>
                  <a:pt x="1819438" y="2999666"/>
                </a:lnTo>
                <a:lnTo>
                  <a:pt x="1830235" y="2999349"/>
                </a:lnTo>
                <a:lnTo>
                  <a:pt x="1841032" y="2998396"/>
                </a:lnTo>
                <a:lnTo>
                  <a:pt x="1851512" y="2997443"/>
                </a:lnTo>
                <a:lnTo>
                  <a:pt x="1861674" y="2995856"/>
                </a:lnTo>
                <a:lnTo>
                  <a:pt x="1872153" y="2994585"/>
                </a:lnTo>
                <a:lnTo>
                  <a:pt x="1882633" y="2992680"/>
                </a:lnTo>
                <a:lnTo>
                  <a:pt x="1892795" y="2990457"/>
                </a:lnTo>
                <a:lnTo>
                  <a:pt x="1902639" y="2988234"/>
                </a:lnTo>
                <a:lnTo>
                  <a:pt x="1912801" y="2985376"/>
                </a:lnTo>
                <a:lnTo>
                  <a:pt x="1922646" y="2982836"/>
                </a:lnTo>
                <a:lnTo>
                  <a:pt x="1932490" y="2979660"/>
                </a:lnTo>
                <a:lnTo>
                  <a:pt x="1942017" y="2976484"/>
                </a:lnTo>
                <a:lnTo>
                  <a:pt x="1951862" y="2972991"/>
                </a:lnTo>
                <a:lnTo>
                  <a:pt x="1961389" y="2969180"/>
                </a:lnTo>
                <a:lnTo>
                  <a:pt x="1970598" y="2965052"/>
                </a:lnTo>
                <a:lnTo>
                  <a:pt x="1980125" y="2960924"/>
                </a:lnTo>
                <a:lnTo>
                  <a:pt x="1989334" y="2956478"/>
                </a:lnTo>
                <a:lnTo>
                  <a:pt x="1998226" y="2952032"/>
                </a:lnTo>
                <a:lnTo>
                  <a:pt x="2007118" y="2947268"/>
                </a:lnTo>
                <a:lnTo>
                  <a:pt x="2016010" y="2942187"/>
                </a:lnTo>
                <a:lnTo>
                  <a:pt x="2024584" y="2936789"/>
                </a:lnTo>
                <a:lnTo>
                  <a:pt x="2033158" y="2931390"/>
                </a:lnTo>
                <a:lnTo>
                  <a:pt x="2041415" y="2925674"/>
                </a:lnTo>
                <a:lnTo>
                  <a:pt x="2049354" y="2919640"/>
                </a:lnTo>
                <a:lnTo>
                  <a:pt x="2057610" y="2913924"/>
                </a:lnTo>
                <a:lnTo>
                  <a:pt x="2065867" y="2907573"/>
                </a:lnTo>
                <a:lnTo>
                  <a:pt x="2073489" y="2901222"/>
                </a:lnTo>
                <a:lnTo>
                  <a:pt x="2081110" y="2894553"/>
                </a:lnTo>
                <a:lnTo>
                  <a:pt x="2088414" y="2887884"/>
                </a:lnTo>
                <a:lnTo>
                  <a:pt x="2096036" y="2880580"/>
                </a:lnTo>
                <a:lnTo>
                  <a:pt x="2103022" y="2873594"/>
                </a:lnTo>
                <a:lnTo>
                  <a:pt x="2110008" y="2866290"/>
                </a:lnTo>
                <a:lnTo>
                  <a:pt x="2116677" y="2858668"/>
                </a:lnTo>
                <a:lnTo>
                  <a:pt x="2123346" y="2851364"/>
                </a:lnTo>
                <a:lnTo>
                  <a:pt x="2130015" y="2843425"/>
                </a:lnTo>
                <a:lnTo>
                  <a:pt x="2136049" y="2835804"/>
                </a:lnTo>
                <a:lnTo>
                  <a:pt x="2142400" y="2827547"/>
                </a:lnTo>
                <a:lnTo>
                  <a:pt x="2148434" y="2819290"/>
                </a:lnTo>
                <a:lnTo>
                  <a:pt x="2153832" y="2810716"/>
                </a:lnTo>
                <a:lnTo>
                  <a:pt x="2159548" y="2802459"/>
                </a:lnTo>
                <a:lnTo>
                  <a:pt x="2164629" y="2793885"/>
                </a:lnTo>
                <a:lnTo>
                  <a:pt x="2169393" y="2784993"/>
                </a:lnTo>
                <a:lnTo>
                  <a:pt x="2174474" y="2775784"/>
                </a:lnTo>
                <a:lnTo>
                  <a:pt x="2179237" y="2766892"/>
                </a:lnTo>
                <a:lnTo>
                  <a:pt x="2183683" y="2757683"/>
                </a:lnTo>
                <a:lnTo>
                  <a:pt x="2187811" y="2748474"/>
                </a:lnTo>
                <a:lnTo>
                  <a:pt x="2191622" y="2739264"/>
                </a:lnTo>
                <a:lnTo>
                  <a:pt x="2195433" y="2729420"/>
                </a:lnTo>
                <a:lnTo>
                  <a:pt x="2199244" y="2719893"/>
                </a:lnTo>
                <a:lnTo>
                  <a:pt x="2202102" y="2710048"/>
                </a:lnTo>
                <a:lnTo>
                  <a:pt x="2205595" y="2700204"/>
                </a:lnTo>
                <a:lnTo>
                  <a:pt x="2208136" y="2690042"/>
                </a:lnTo>
                <a:lnTo>
                  <a:pt x="2210676" y="2680197"/>
                </a:lnTo>
                <a:lnTo>
                  <a:pt x="2213217" y="2669718"/>
                </a:lnTo>
                <a:lnTo>
                  <a:pt x="2215122" y="2659556"/>
                </a:lnTo>
                <a:lnTo>
                  <a:pt x="2217027" y="2649076"/>
                </a:lnTo>
                <a:lnTo>
                  <a:pt x="2218615" y="2638279"/>
                </a:lnTo>
                <a:lnTo>
                  <a:pt x="2219885" y="2628117"/>
                </a:lnTo>
                <a:lnTo>
                  <a:pt x="2221156" y="2617320"/>
                </a:lnTo>
                <a:lnTo>
                  <a:pt x="2221791" y="2606523"/>
                </a:lnTo>
                <a:lnTo>
                  <a:pt x="2222743" y="2595725"/>
                </a:lnTo>
                <a:lnTo>
                  <a:pt x="2222743" y="2584611"/>
                </a:lnTo>
                <a:lnTo>
                  <a:pt x="2222743" y="2573814"/>
                </a:lnTo>
                <a:lnTo>
                  <a:pt x="2222743" y="2563016"/>
                </a:lnTo>
                <a:lnTo>
                  <a:pt x="2221791" y="2552537"/>
                </a:lnTo>
                <a:lnTo>
                  <a:pt x="2221156" y="2541740"/>
                </a:lnTo>
                <a:lnTo>
                  <a:pt x="2219885" y="2531260"/>
                </a:lnTo>
                <a:lnTo>
                  <a:pt x="2218933" y="2521098"/>
                </a:lnTo>
                <a:lnTo>
                  <a:pt x="2217027" y="2510618"/>
                </a:lnTo>
                <a:lnTo>
                  <a:pt x="2215122" y="2500139"/>
                </a:lnTo>
                <a:lnTo>
                  <a:pt x="2213217" y="2490294"/>
                </a:lnTo>
                <a:lnTo>
                  <a:pt x="2210994" y="2479815"/>
                </a:lnTo>
                <a:lnTo>
                  <a:pt x="2208453" y="2469970"/>
                </a:lnTo>
                <a:lnTo>
                  <a:pt x="2205595" y="2460126"/>
                </a:lnTo>
                <a:lnTo>
                  <a:pt x="2202419" y="2449964"/>
                </a:lnTo>
                <a:lnTo>
                  <a:pt x="2199244" y="2440437"/>
                </a:lnTo>
                <a:lnTo>
                  <a:pt x="2195751" y="2430910"/>
                </a:lnTo>
                <a:lnTo>
                  <a:pt x="2192257" y="2421383"/>
                </a:lnTo>
                <a:lnTo>
                  <a:pt x="2188129" y="2412174"/>
                </a:lnTo>
                <a:lnTo>
                  <a:pt x="2184001" y="2402964"/>
                </a:lnTo>
                <a:lnTo>
                  <a:pt x="2179555" y="2393437"/>
                </a:lnTo>
                <a:lnTo>
                  <a:pt x="2174791" y="2384546"/>
                </a:lnTo>
                <a:lnTo>
                  <a:pt x="2169710" y="2375654"/>
                </a:lnTo>
                <a:lnTo>
                  <a:pt x="2164947" y="2366762"/>
                </a:lnTo>
                <a:lnTo>
                  <a:pt x="2159866" y="2358188"/>
                </a:lnTo>
                <a:lnTo>
                  <a:pt x="2154150" y="2349614"/>
                </a:lnTo>
                <a:lnTo>
                  <a:pt x="2148751" y="2341357"/>
                </a:lnTo>
                <a:lnTo>
                  <a:pt x="2142717" y="2333418"/>
                </a:lnTo>
                <a:lnTo>
                  <a:pt x="2136684" y="2325161"/>
                </a:lnTo>
                <a:lnTo>
                  <a:pt x="2130332" y="2316905"/>
                </a:lnTo>
                <a:lnTo>
                  <a:pt x="2124299" y="2309283"/>
                </a:lnTo>
                <a:lnTo>
                  <a:pt x="2117312" y="2301661"/>
                </a:lnTo>
                <a:lnTo>
                  <a:pt x="2110643" y="2294357"/>
                </a:lnTo>
                <a:lnTo>
                  <a:pt x="2103657" y="2286736"/>
                </a:lnTo>
                <a:lnTo>
                  <a:pt x="2096671" y="2279750"/>
                </a:lnTo>
                <a:lnTo>
                  <a:pt x="2089367" y="2272763"/>
                </a:lnTo>
                <a:lnTo>
                  <a:pt x="2081745" y="2265777"/>
                </a:lnTo>
                <a:lnTo>
                  <a:pt x="2074124" y="2259425"/>
                </a:lnTo>
                <a:lnTo>
                  <a:pt x="2066185" y="2252757"/>
                </a:lnTo>
                <a:lnTo>
                  <a:pt x="2058245" y="2246405"/>
                </a:lnTo>
                <a:lnTo>
                  <a:pt x="2050306" y="2240372"/>
                </a:lnTo>
                <a:lnTo>
                  <a:pt x="2042050" y="2234338"/>
                </a:lnTo>
                <a:lnTo>
                  <a:pt x="2033793" y="2228939"/>
                </a:lnTo>
                <a:lnTo>
                  <a:pt x="2025219" y="2223223"/>
                </a:lnTo>
                <a:lnTo>
                  <a:pt x="2016327" y="2218142"/>
                </a:lnTo>
                <a:lnTo>
                  <a:pt x="2007753" y="2213061"/>
                </a:lnTo>
                <a:lnTo>
                  <a:pt x="1998861" y="2207980"/>
                </a:lnTo>
                <a:lnTo>
                  <a:pt x="1989652" y="2203534"/>
                </a:lnTo>
                <a:lnTo>
                  <a:pt x="1980760" y="2199088"/>
                </a:lnTo>
                <a:lnTo>
                  <a:pt x="1971551" y="2194643"/>
                </a:lnTo>
                <a:lnTo>
                  <a:pt x="1961706" y="2190832"/>
                </a:lnTo>
                <a:lnTo>
                  <a:pt x="1952179" y="2187021"/>
                </a:lnTo>
                <a:lnTo>
                  <a:pt x="1942335" y="2183528"/>
                </a:lnTo>
                <a:lnTo>
                  <a:pt x="1932808" y="2180352"/>
                </a:lnTo>
                <a:lnTo>
                  <a:pt x="1922963" y="2177177"/>
                </a:lnTo>
                <a:lnTo>
                  <a:pt x="1913119" y="2174318"/>
                </a:lnTo>
                <a:lnTo>
                  <a:pt x="1902639" y="2171778"/>
                </a:lnTo>
                <a:lnTo>
                  <a:pt x="1892795" y="2169555"/>
                </a:lnTo>
                <a:lnTo>
                  <a:pt x="1882315" y="2167332"/>
                </a:lnTo>
                <a:lnTo>
                  <a:pt x="1871836" y="2165427"/>
                </a:lnTo>
                <a:lnTo>
                  <a:pt x="1861356" y="2163839"/>
                </a:lnTo>
                <a:lnTo>
                  <a:pt x="1850559" y="2162251"/>
                </a:lnTo>
                <a:lnTo>
                  <a:pt x="1840397" y="2161298"/>
                </a:lnTo>
                <a:lnTo>
                  <a:pt x="1829600" y="2160663"/>
                </a:lnTo>
                <a:lnTo>
                  <a:pt x="1818167" y="2160028"/>
                </a:lnTo>
                <a:lnTo>
                  <a:pt x="1807688" y="2159710"/>
                </a:lnTo>
                <a:lnTo>
                  <a:pt x="1796891" y="2159710"/>
                </a:lnTo>
                <a:close/>
                <a:moveTo>
                  <a:pt x="1703527" y="1784350"/>
                </a:moveTo>
                <a:lnTo>
                  <a:pt x="1960753" y="1793877"/>
                </a:lnTo>
                <a:lnTo>
                  <a:pt x="1955037" y="1945990"/>
                </a:lnTo>
                <a:lnTo>
                  <a:pt x="1970280" y="1950118"/>
                </a:lnTo>
                <a:lnTo>
                  <a:pt x="1985841" y="1954247"/>
                </a:lnTo>
                <a:lnTo>
                  <a:pt x="2000766" y="1959010"/>
                </a:lnTo>
                <a:lnTo>
                  <a:pt x="2016010" y="1963774"/>
                </a:lnTo>
                <a:lnTo>
                  <a:pt x="2030935" y="1969172"/>
                </a:lnTo>
                <a:lnTo>
                  <a:pt x="2045225" y="1975206"/>
                </a:lnTo>
                <a:lnTo>
                  <a:pt x="2059833" y="1980922"/>
                </a:lnTo>
                <a:lnTo>
                  <a:pt x="2074441" y="1987273"/>
                </a:lnTo>
                <a:lnTo>
                  <a:pt x="2088414" y="1993942"/>
                </a:lnTo>
                <a:lnTo>
                  <a:pt x="2102069" y="2001246"/>
                </a:lnTo>
                <a:lnTo>
                  <a:pt x="2116042" y="2008550"/>
                </a:lnTo>
                <a:lnTo>
                  <a:pt x="2129697" y="2016172"/>
                </a:lnTo>
                <a:lnTo>
                  <a:pt x="2143035" y="2024111"/>
                </a:lnTo>
                <a:lnTo>
                  <a:pt x="2156055" y="2032367"/>
                </a:lnTo>
                <a:lnTo>
                  <a:pt x="2169075" y="2041259"/>
                </a:lnTo>
                <a:lnTo>
                  <a:pt x="2181778" y="2050151"/>
                </a:lnTo>
                <a:lnTo>
                  <a:pt x="2293243" y="1945990"/>
                </a:lnTo>
                <a:lnTo>
                  <a:pt x="2468220" y="2134941"/>
                </a:lnTo>
                <a:lnTo>
                  <a:pt x="2357390" y="2237831"/>
                </a:lnTo>
                <a:lnTo>
                  <a:pt x="2365330" y="2251169"/>
                </a:lnTo>
                <a:lnTo>
                  <a:pt x="2373269" y="2264507"/>
                </a:lnTo>
                <a:lnTo>
                  <a:pt x="2380573" y="2278162"/>
                </a:lnTo>
                <a:lnTo>
                  <a:pt x="2387559" y="2292135"/>
                </a:lnTo>
                <a:lnTo>
                  <a:pt x="2394228" y="2306107"/>
                </a:lnTo>
                <a:lnTo>
                  <a:pt x="2400897" y="2320715"/>
                </a:lnTo>
                <a:lnTo>
                  <a:pt x="2406930" y="2335323"/>
                </a:lnTo>
                <a:lnTo>
                  <a:pt x="2412647" y="2349614"/>
                </a:lnTo>
                <a:lnTo>
                  <a:pt x="2418045" y="2364539"/>
                </a:lnTo>
                <a:lnTo>
                  <a:pt x="2423444" y="2379465"/>
                </a:lnTo>
                <a:lnTo>
                  <a:pt x="2427890" y="2394708"/>
                </a:lnTo>
                <a:lnTo>
                  <a:pt x="2432335" y="2409951"/>
                </a:lnTo>
                <a:lnTo>
                  <a:pt x="2435829" y="2425194"/>
                </a:lnTo>
                <a:lnTo>
                  <a:pt x="2439639" y="2440754"/>
                </a:lnTo>
                <a:lnTo>
                  <a:pt x="2443133" y="2456315"/>
                </a:lnTo>
                <a:lnTo>
                  <a:pt x="2445673" y="2472193"/>
                </a:lnTo>
                <a:lnTo>
                  <a:pt x="2595563" y="2477909"/>
                </a:lnTo>
                <a:lnTo>
                  <a:pt x="2586354" y="2735136"/>
                </a:lnTo>
                <a:lnTo>
                  <a:pt x="2437099" y="2729420"/>
                </a:lnTo>
                <a:lnTo>
                  <a:pt x="2432971" y="2744980"/>
                </a:lnTo>
                <a:lnTo>
                  <a:pt x="2428842" y="2760541"/>
                </a:lnTo>
                <a:lnTo>
                  <a:pt x="2424079" y="2776419"/>
                </a:lnTo>
                <a:lnTo>
                  <a:pt x="2419315" y="2791027"/>
                </a:lnTo>
                <a:lnTo>
                  <a:pt x="2413599" y="2806270"/>
                </a:lnTo>
                <a:lnTo>
                  <a:pt x="2408201" y="2821196"/>
                </a:lnTo>
                <a:lnTo>
                  <a:pt x="2402167" y="2835804"/>
                </a:lnTo>
                <a:lnTo>
                  <a:pt x="2395816" y="2850094"/>
                </a:lnTo>
                <a:lnTo>
                  <a:pt x="2388829" y="2864702"/>
                </a:lnTo>
                <a:lnTo>
                  <a:pt x="2381525" y="2878992"/>
                </a:lnTo>
                <a:lnTo>
                  <a:pt x="2374221" y="2892647"/>
                </a:lnTo>
                <a:lnTo>
                  <a:pt x="2366917" y="2906303"/>
                </a:lnTo>
                <a:lnTo>
                  <a:pt x="2358661" y="2919640"/>
                </a:lnTo>
                <a:lnTo>
                  <a:pt x="2350404" y="2932978"/>
                </a:lnTo>
                <a:lnTo>
                  <a:pt x="2341512" y="2945998"/>
                </a:lnTo>
                <a:lnTo>
                  <a:pt x="2332620" y="2958701"/>
                </a:lnTo>
                <a:lnTo>
                  <a:pt x="2433606" y="3067625"/>
                </a:lnTo>
                <a:lnTo>
                  <a:pt x="2245290" y="3242603"/>
                </a:lnTo>
                <a:lnTo>
                  <a:pt x="2144940" y="3134949"/>
                </a:lnTo>
                <a:lnTo>
                  <a:pt x="2131285" y="3143205"/>
                </a:lnTo>
                <a:lnTo>
                  <a:pt x="2117947" y="3150509"/>
                </a:lnTo>
                <a:lnTo>
                  <a:pt x="2103657" y="3157813"/>
                </a:lnTo>
                <a:lnTo>
                  <a:pt x="2089684" y="3165117"/>
                </a:lnTo>
                <a:lnTo>
                  <a:pt x="2075394" y="3172103"/>
                </a:lnTo>
                <a:lnTo>
                  <a:pt x="2061104" y="3178455"/>
                </a:lnTo>
                <a:lnTo>
                  <a:pt x="2046496" y="3184488"/>
                </a:lnTo>
                <a:lnTo>
                  <a:pt x="2031570" y="3190205"/>
                </a:lnTo>
                <a:lnTo>
                  <a:pt x="2016645" y="3195603"/>
                </a:lnTo>
                <a:lnTo>
                  <a:pt x="2001402" y="3200684"/>
                </a:lnTo>
                <a:lnTo>
                  <a:pt x="1986159" y="3205448"/>
                </a:lnTo>
                <a:lnTo>
                  <a:pt x="1970598" y="3209576"/>
                </a:lnTo>
                <a:lnTo>
                  <a:pt x="1955037" y="3213704"/>
                </a:lnTo>
                <a:lnTo>
                  <a:pt x="1939477" y="3217515"/>
                </a:lnTo>
                <a:lnTo>
                  <a:pt x="1923916" y="3220373"/>
                </a:lnTo>
                <a:lnTo>
                  <a:pt x="1908038" y="3223231"/>
                </a:lnTo>
                <a:lnTo>
                  <a:pt x="1902322" y="3370263"/>
                </a:lnTo>
                <a:lnTo>
                  <a:pt x="1645095" y="3360736"/>
                </a:lnTo>
                <a:lnTo>
                  <a:pt x="1650493" y="3213704"/>
                </a:lnTo>
                <a:lnTo>
                  <a:pt x="1634615" y="3209576"/>
                </a:lnTo>
                <a:lnTo>
                  <a:pt x="1619054" y="3205130"/>
                </a:lnTo>
                <a:lnTo>
                  <a:pt x="1603494" y="3200684"/>
                </a:lnTo>
                <a:lnTo>
                  <a:pt x="1588251" y="3195603"/>
                </a:lnTo>
                <a:lnTo>
                  <a:pt x="1573325" y="3189887"/>
                </a:lnTo>
                <a:lnTo>
                  <a:pt x="1558717" y="3184488"/>
                </a:lnTo>
                <a:lnTo>
                  <a:pt x="1543792" y="3178137"/>
                </a:lnTo>
                <a:lnTo>
                  <a:pt x="1529184" y="3171786"/>
                </a:lnTo>
                <a:lnTo>
                  <a:pt x="1515211" y="3164482"/>
                </a:lnTo>
                <a:lnTo>
                  <a:pt x="1500921" y="3157496"/>
                </a:lnTo>
                <a:lnTo>
                  <a:pt x="1486948" y="3150192"/>
                </a:lnTo>
                <a:lnTo>
                  <a:pt x="1472975" y="3142252"/>
                </a:lnTo>
                <a:lnTo>
                  <a:pt x="1459637" y="3134313"/>
                </a:lnTo>
                <a:lnTo>
                  <a:pt x="1446300" y="3125739"/>
                </a:lnTo>
                <a:lnTo>
                  <a:pt x="1433280" y="3117165"/>
                </a:lnTo>
                <a:lnTo>
                  <a:pt x="1420577" y="3107638"/>
                </a:lnTo>
                <a:lnTo>
                  <a:pt x="1312606" y="3207988"/>
                </a:lnTo>
                <a:lnTo>
                  <a:pt x="1137310" y="3019673"/>
                </a:lnTo>
                <a:lnTo>
                  <a:pt x="1245917" y="2918688"/>
                </a:lnTo>
                <a:lnTo>
                  <a:pt x="1238296" y="2905350"/>
                </a:lnTo>
                <a:lnTo>
                  <a:pt x="1230357" y="2891377"/>
                </a:lnTo>
                <a:lnTo>
                  <a:pt x="1223053" y="2877722"/>
                </a:lnTo>
                <a:lnTo>
                  <a:pt x="1216066" y="2863749"/>
                </a:lnTo>
                <a:lnTo>
                  <a:pt x="1209397" y="2849459"/>
                </a:lnTo>
                <a:lnTo>
                  <a:pt x="1203046" y="2834851"/>
                </a:lnTo>
                <a:lnTo>
                  <a:pt x="1197012" y="2820560"/>
                </a:lnTo>
                <a:lnTo>
                  <a:pt x="1191296" y="2805635"/>
                </a:lnTo>
                <a:lnTo>
                  <a:pt x="1186215" y="2790710"/>
                </a:lnTo>
                <a:lnTo>
                  <a:pt x="1181134" y="2775466"/>
                </a:lnTo>
                <a:lnTo>
                  <a:pt x="1176688" y="2760223"/>
                </a:lnTo>
                <a:lnTo>
                  <a:pt x="1172560" y="2744980"/>
                </a:lnTo>
                <a:lnTo>
                  <a:pt x="1168432" y="2729420"/>
                </a:lnTo>
                <a:lnTo>
                  <a:pt x="1164938" y="2713859"/>
                </a:lnTo>
                <a:lnTo>
                  <a:pt x="1161763" y="2697981"/>
                </a:lnTo>
                <a:lnTo>
                  <a:pt x="1159222" y="2682420"/>
                </a:lnTo>
                <a:lnTo>
                  <a:pt x="1009650" y="2676704"/>
                </a:lnTo>
                <a:lnTo>
                  <a:pt x="1019494" y="2419478"/>
                </a:lnTo>
                <a:lnTo>
                  <a:pt x="1169384" y="2425194"/>
                </a:lnTo>
                <a:lnTo>
                  <a:pt x="1173513" y="2409633"/>
                </a:lnTo>
                <a:lnTo>
                  <a:pt x="1177641" y="2393755"/>
                </a:lnTo>
                <a:lnTo>
                  <a:pt x="1182404" y="2378512"/>
                </a:lnTo>
                <a:lnTo>
                  <a:pt x="1187803" y="2363904"/>
                </a:lnTo>
                <a:lnTo>
                  <a:pt x="1193202" y="2348978"/>
                </a:lnTo>
                <a:lnTo>
                  <a:pt x="1198918" y="2334053"/>
                </a:lnTo>
                <a:lnTo>
                  <a:pt x="1205269" y="2319445"/>
                </a:lnTo>
                <a:lnTo>
                  <a:pt x="1211620" y="2305155"/>
                </a:lnTo>
                <a:lnTo>
                  <a:pt x="1218607" y="2290864"/>
                </a:lnTo>
                <a:lnTo>
                  <a:pt x="1225593" y="2277209"/>
                </a:lnTo>
                <a:lnTo>
                  <a:pt x="1233215" y="2263554"/>
                </a:lnTo>
                <a:lnTo>
                  <a:pt x="1240836" y="2249581"/>
                </a:lnTo>
                <a:lnTo>
                  <a:pt x="1248775" y="2236243"/>
                </a:lnTo>
                <a:lnTo>
                  <a:pt x="1257349" y="2223223"/>
                </a:lnTo>
                <a:lnTo>
                  <a:pt x="1265606" y="2210203"/>
                </a:lnTo>
                <a:lnTo>
                  <a:pt x="1274815" y="2197818"/>
                </a:lnTo>
                <a:lnTo>
                  <a:pt x="1171607" y="2086988"/>
                </a:lnTo>
                <a:lnTo>
                  <a:pt x="1360558" y="1912011"/>
                </a:lnTo>
                <a:lnTo>
                  <a:pt x="1464083" y="2023476"/>
                </a:lnTo>
                <a:lnTo>
                  <a:pt x="1477421" y="2015537"/>
                </a:lnTo>
                <a:lnTo>
                  <a:pt x="1491076" y="2007915"/>
                </a:lnTo>
                <a:lnTo>
                  <a:pt x="1504732" y="2000611"/>
                </a:lnTo>
                <a:lnTo>
                  <a:pt x="1518387" y="1993625"/>
                </a:lnTo>
                <a:lnTo>
                  <a:pt x="1532677" y="1986956"/>
                </a:lnTo>
                <a:lnTo>
                  <a:pt x="1546650" y="1980605"/>
                </a:lnTo>
                <a:lnTo>
                  <a:pt x="1561258" y="1974571"/>
                </a:lnTo>
                <a:lnTo>
                  <a:pt x="1575548" y="1969172"/>
                </a:lnTo>
                <a:lnTo>
                  <a:pt x="1590474" y="1963774"/>
                </a:lnTo>
                <a:lnTo>
                  <a:pt x="1605399" y="1958693"/>
                </a:lnTo>
                <a:lnTo>
                  <a:pt x="1620325" y="1954247"/>
                </a:lnTo>
                <a:lnTo>
                  <a:pt x="1635568" y="1950118"/>
                </a:lnTo>
                <a:lnTo>
                  <a:pt x="1650811" y="1945990"/>
                </a:lnTo>
                <a:lnTo>
                  <a:pt x="1666371" y="1942815"/>
                </a:lnTo>
                <a:lnTo>
                  <a:pt x="1681932" y="1939321"/>
                </a:lnTo>
                <a:lnTo>
                  <a:pt x="1697493" y="1936781"/>
                </a:lnTo>
                <a:lnTo>
                  <a:pt x="1703527" y="1784350"/>
                </a:lnTo>
                <a:close/>
                <a:moveTo>
                  <a:pt x="499967" y="1495425"/>
                </a:moveTo>
                <a:lnTo>
                  <a:pt x="512673" y="1507816"/>
                </a:lnTo>
                <a:lnTo>
                  <a:pt x="526015" y="1520207"/>
                </a:lnTo>
                <a:lnTo>
                  <a:pt x="540309" y="1532916"/>
                </a:lnTo>
                <a:lnTo>
                  <a:pt x="555557" y="1545307"/>
                </a:lnTo>
                <a:lnTo>
                  <a:pt x="571122" y="1557381"/>
                </a:lnTo>
                <a:lnTo>
                  <a:pt x="587958" y="1569136"/>
                </a:lnTo>
                <a:lnTo>
                  <a:pt x="596217" y="1574220"/>
                </a:lnTo>
                <a:lnTo>
                  <a:pt x="604794" y="1579939"/>
                </a:lnTo>
                <a:lnTo>
                  <a:pt x="613371" y="1584705"/>
                </a:lnTo>
                <a:lnTo>
                  <a:pt x="622265" y="1589788"/>
                </a:lnTo>
                <a:lnTo>
                  <a:pt x="639736" y="1608851"/>
                </a:lnTo>
                <a:lnTo>
                  <a:pt x="657525" y="1628868"/>
                </a:lnTo>
                <a:lnTo>
                  <a:pt x="692150" y="1668583"/>
                </a:lnTo>
                <a:lnTo>
                  <a:pt x="641960" y="1916723"/>
                </a:lnTo>
                <a:lnTo>
                  <a:pt x="640054" y="1924030"/>
                </a:lnTo>
                <a:lnTo>
                  <a:pt x="637830" y="1931338"/>
                </a:lnTo>
                <a:lnTo>
                  <a:pt x="635289" y="1938328"/>
                </a:lnTo>
                <a:lnTo>
                  <a:pt x="631795" y="1945000"/>
                </a:lnTo>
                <a:lnTo>
                  <a:pt x="628618" y="1951672"/>
                </a:lnTo>
                <a:lnTo>
                  <a:pt x="624489" y="1958026"/>
                </a:lnTo>
                <a:lnTo>
                  <a:pt x="620041" y="1963745"/>
                </a:lnTo>
                <a:lnTo>
                  <a:pt x="615277" y="1969464"/>
                </a:lnTo>
                <a:lnTo>
                  <a:pt x="247746" y="2374875"/>
                </a:lnTo>
                <a:lnTo>
                  <a:pt x="244252" y="2379323"/>
                </a:lnTo>
                <a:lnTo>
                  <a:pt x="240122" y="2382818"/>
                </a:lnTo>
                <a:lnTo>
                  <a:pt x="235675" y="2386631"/>
                </a:lnTo>
                <a:lnTo>
                  <a:pt x="231228" y="2390126"/>
                </a:lnTo>
                <a:lnTo>
                  <a:pt x="226781" y="2393303"/>
                </a:lnTo>
                <a:lnTo>
                  <a:pt x="222334" y="2395845"/>
                </a:lnTo>
                <a:lnTo>
                  <a:pt x="217251" y="2399022"/>
                </a:lnTo>
                <a:lnTo>
                  <a:pt x="212486" y="2401246"/>
                </a:lnTo>
                <a:lnTo>
                  <a:pt x="207404" y="2403470"/>
                </a:lnTo>
                <a:lnTo>
                  <a:pt x="202639" y="2405377"/>
                </a:lnTo>
                <a:lnTo>
                  <a:pt x="197239" y="2406965"/>
                </a:lnTo>
                <a:lnTo>
                  <a:pt x="192156" y="2408236"/>
                </a:lnTo>
                <a:lnTo>
                  <a:pt x="187074" y="2409189"/>
                </a:lnTo>
                <a:lnTo>
                  <a:pt x="181673" y="2410460"/>
                </a:lnTo>
                <a:lnTo>
                  <a:pt x="176273" y="2411095"/>
                </a:lnTo>
                <a:lnTo>
                  <a:pt x="170873" y="2411413"/>
                </a:lnTo>
                <a:lnTo>
                  <a:pt x="165473" y="2411413"/>
                </a:lnTo>
                <a:lnTo>
                  <a:pt x="160073" y="2411413"/>
                </a:lnTo>
                <a:lnTo>
                  <a:pt x="154990" y="2411095"/>
                </a:lnTo>
                <a:lnTo>
                  <a:pt x="149272" y="2410460"/>
                </a:lnTo>
                <a:lnTo>
                  <a:pt x="144190" y="2409825"/>
                </a:lnTo>
                <a:lnTo>
                  <a:pt x="139107" y="2408554"/>
                </a:lnTo>
                <a:lnTo>
                  <a:pt x="133707" y="2406965"/>
                </a:lnTo>
                <a:lnTo>
                  <a:pt x="128625" y="2405377"/>
                </a:lnTo>
                <a:lnTo>
                  <a:pt x="123224" y="2403470"/>
                </a:lnTo>
                <a:lnTo>
                  <a:pt x="118459" y="2401246"/>
                </a:lnTo>
                <a:lnTo>
                  <a:pt x="113377" y="2399022"/>
                </a:lnTo>
                <a:lnTo>
                  <a:pt x="108612" y="2395845"/>
                </a:lnTo>
                <a:lnTo>
                  <a:pt x="104165" y="2392985"/>
                </a:lnTo>
                <a:lnTo>
                  <a:pt x="99082" y="2390126"/>
                </a:lnTo>
                <a:lnTo>
                  <a:pt x="94635" y="2386313"/>
                </a:lnTo>
                <a:lnTo>
                  <a:pt x="90506" y="2382501"/>
                </a:lnTo>
                <a:lnTo>
                  <a:pt x="86058" y="2378688"/>
                </a:lnTo>
                <a:lnTo>
                  <a:pt x="82564" y="2374875"/>
                </a:lnTo>
                <a:lnTo>
                  <a:pt x="78752" y="2370427"/>
                </a:lnTo>
                <a:lnTo>
                  <a:pt x="75258" y="2365661"/>
                </a:lnTo>
                <a:lnTo>
                  <a:pt x="72081" y="2361213"/>
                </a:lnTo>
                <a:lnTo>
                  <a:pt x="69222" y="2356448"/>
                </a:lnTo>
                <a:lnTo>
                  <a:pt x="66364" y="2351999"/>
                </a:lnTo>
                <a:lnTo>
                  <a:pt x="64140" y="2346916"/>
                </a:lnTo>
                <a:lnTo>
                  <a:pt x="61916" y="2342150"/>
                </a:lnTo>
                <a:lnTo>
                  <a:pt x="60328" y="2336749"/>
                </a:lnTo>
                <a:lnTo>
                  <a:pt x="58422" y="2331983"/>
                </a:lnTo>
                <a:lnTo>
                  <a:pt x="57151" y="2326900"/>
                </a:lnTo>
                <a:lnTo>
                  <a:pt x="55563" y="2321498"/>
                </a:lnTo>
                <a:lnTo>
                  <a:pt x="54928" y="2316097"/>
                </a:lnTo>
                <a:lnTo>
                  <a:pt x="54293" y="2310696"/>
                </a:lnTo>
                <a:lnTo>
                  <a:pt x="53975" y="2305612"/>
                </a:lnTo>
                <a:lnTo>
                  <a:pt x="53975" y="2299893"/>
                </a:lnTo>
                <a:lnTo>
                  <a:pt x="53975" y="2294810"/>
                </a:lnTo>
                <a:lnTo>
                  <a:pt x="54293" y="2289726"/>
                </a:lnTo>
                <a:lnTo>
                  <a:pt x="54928" y="2284007"/>
                </a:lnTo>
                <a:lnTo>
                  <a:pt x="55563" y="2278924"/>
                </a:lnTo>
                <a:lnTo>
                  <a:pt x="56834" y="2273523"/>
                </a:lnTo>
                <a:lnTo>
                  <a:pt x="58422" y="2268439"/>
                </a:lnTo>
                <a:lnTo>
                  <a:pt x="60328" y="2263355"/>
                </a:lnTo>
                <a:lnTo>
                  <a:pt x="61916" y="2257954"/>
                </a:lnTo>
                <a:lnTo>
                  <a:pt x="64140" y="2253188"/>
                </a:lnTo>
                <a:lnTo>
                  <a:pt x="66364" y="2248105"/>
                </a:lnTo>
                <a:lnTo>
                  <a:pt x="69222" y="2243021"/>
                </a:lnTo>
                <a:lnTo>
                  <a:pt x="72081" y="2238573"/>
                </a:lnTo>
                <a:lnTo>
                  <a:pt x="75258" y="2233807"/>
                </a:lnTo>
                <a:lnTo>
                  <a:pt x="78752" y="2229359"/>
                </a:lnTo>
                <a:lnTo>
                  <a:pt x="82882" y="2224911"/>
                </a:lnTo>
                <a:lnTo>
                  <a:pt x="429129" y="1842376"/>
                </a:lnTo>
                <a:lnTo>
                  <a:pt x="499967" y="1495425"/>
                </a:lnTo>
                <a:close/>
                <a:moveTo>
                  <a:pt x="2178844" y="1055220"/>
                </a:moveTo>
                <a:lnTo>
                  <a:pt x="2166450" y="1055537"/>
                </a:lnTo>
                <a:lnTo>
                  <a:pt x="2154055" y="1056172"/>
                </a:lnTo>
                <a:lnTo>
                  <a:pt x="2141978" y="1058076"/>
                </a:lnTo>
                <a:lnTo>
                  <a:pt x="2129584" y="1059979"/>
                </a:lnTo>
                <a:lnTo>
                  <a:pt x="2117507" y="1062518"/>
                </a:lnTo>
                <a:lnTo>
                  <a:pt x="2105430" y="1066008"/>
                </a:lnTo>
                <a:lnTo>
                  <a:pt x="2093671" y="1070133"/>
                </a:lnTo>
                <a:lnTo>
                  <a:pt x="2081594" y="1074575"/>
                </a:lnTo>
                <a:lnTo>
                  <a:pt x="2070153" y="1079334"/>
                </a:lnTo>
                <a:lnTo>
                  <a:pt x="2058712" y="1085363"/>
                </a:lnTo>
                <a:lnTo>
                  <a:pt x="2047588" y="1091709"/>
                </a:lnTo>
                <a:lnTo>
                  <a:pt x="2036783" y="1098372"/>
                </a:lnTo>
                <a:lnTo>
                  <a:pt x="2025977" y="1105987"/>
                </a:lnTo>
                <a:lnTo>
                  <a:pt x="2015490" y="1114236"/>
                </a:lnTo>
                <a:lnTo>
                  <a:pt x="2005320" y="1122803"/>
                </a:lnTo>
                <a:lnTo>
                  <a:pt x="1996103" y="1132005"/>
                </a:lnTo>
                <a:lnTo>
                  <a:pt x="1987204" y="1141206"/>
                </a:lnTo>
                <a:lnTo>
                  <a:pt x="1978941" y="1151042"/>
                </a:lnTo>
                <a:lnTo>
                  <a:pt x="1971314" y="1161513"/>
                </a:lnTo>
                <a:lnTo>
                  <a:pt x="1964322" y="1171666"/>
                </a:lnTo>
                <a:lnTo>
                  <a:pt x="1957330" y="1182454"/>
                </a:lnTo>
                <a:lnTo>
                  <a:pt x="1951610" y="1193242"/>
                </a:lnTo>
                <a:lnTo>
                  <a:pt x="1945889" y="1204348"/>
                </a:lnTo>
                <a:lnTo>
                  <a:pt x="1941122" y="1216088"/>
                </a:lnTo>
                <a:lnTo>
                  <a:pt x="1936673" y="1227510"/>
                </a:lnTo>
                <a:lnTo>
                  <a:pt x="1932859" y="1239250"/>
                </a:lnTo>
                <a:lnTo>
                  <a:pt x="1929999" y="1251307"/>
                </a:lnTo>
                <a:lnTo>
                  <a:pt x="1927456" y="1263047"/>
                </a:lnTo>
                <a:lnTo>
                  <a:pt x="1925231" y="1275421"/>
                </a:lnTo>
                <a:lnTo>
                  <a:pt x="1923642" y="1287796"/>
                </a:lnTo>
                <a:lnTo>
                  <a:pt x="1923007" y="1299853"/>
                </a:lnTo>
                <a:lnTo>
                  <a:pt x="1922371" y="1312545"/>
                </a:lnTo>
                <a:lnTo>
                  <a:pt x="1923007" y="1324919"/>
                </a:lnTo>
                <a:lnTo>
                  <a:pt x="1923642" y="1336976"/>
                </a:lnTo>
                <a:lnTo>
                  <a:pt x="1925231" y="1349351"/>
                </a:lnTo>
                <a:lnTo>
                  <a:pt x="1927456" y="1361408"/>
                </a:lnTo>
                <a:lnTo>
                  <a:pt x="1929999" y="1373465"/>
                </a:lnTo>
                <a:lnTo>
                  <a:pt x="1933177" y="1385522"/>
                </a:lnTo>
                <a:lnTo>
                  <a:pt x="1936990" y="1397579"/>
                </a:lnTo>
                <a:lnTo>
                  <a:pt x="1941440" y="1409002"/>
                </a:lnTo>
                <a:lnTo>
                  <a:pt x="1946843" y="1420424"/>
                </a:lnTo>
                <a:lnTo>
                  <a:pt x="1952563" y="1432164"/>
                </a:lnTo>
                <a:lnTo>
                  <a:pt x="1958919" y="1443269"/>
                </a:lnTo>
                <a:lnTo>
                  <a:pt x="1965593" y="1454375"/>
                </a:lnTo>
                <a:lnTo>
                  <a:pt x="1973539" y="1465163"/>
                </a:lnTo>
                <a:lnTo>
                  <a:pt x="1981802" y="1475633"/>
                </a:lnTo>
                <a:lnTo>
                  <a:pt x="1990065" y="1485152"/>
                </a:lnTo>
                <a:lnTo>
                  <a:pt x="1999281" y="1494671"/>
                </a:lnTo>
                <a:lnTo>
                  <a:pt x="2008816" y="1503872"/>
                </a:lnTo>
                <a:lnTo>
                  <a:pt x="2018350" y="1511805"/>
                </a:lnTo>
                <a:lnTo>
                  <a:pt x="2028838" y="1519737"/>
                </a:lnTo>
                <a:lnTo>
                  <a:pt x="2039325" y="1526717"/>
                </a:lnTo>
                <a:lnTo>
                  <a:pt x="2049813" y="1533381"/>
                </a:lnTo>
                <a:lnTo>
                  <a:pt x="2060937" y="1539409"/>
                </a:lnTo>
                <a:lnTo>
                  <a:pt x="2072060" y="1544803"/>
                </a:lnTo>
                <a:lnTo>
                  <a:pt x="2083501" y="1549880"/>
                </a:lnTo>
                <a:lnTo>
                  <a:pt x="2094942" y="1554005"/>
                </a:lnTo>
                <a:lnTo>
                  <a:pt x="2107019" y="1557812"/>
                </a:lnTo>
                <a:lnTo>
                  <a:pt x="2118778" y="1560985"/>
                </a:lnTo>
                <a:lnTo>
                  <a:pt x="2130855" y="1563523"/>
                </a:lnTo>
                <a:lnTo>
                  <a:pt x="2142932" y="1565745"/>
                </a:lnTo>
                <a:lnTo>
                  <a:pt x="2155326" y="1567331"/>
                </a:lnTo>
                <a:lnTo>
                  <a:pt x="2167721" y="1567966"/>
                </a:lnTo>
                <a:lnTo>
                  <a:pt x="2179798" y="1568283"/>
                </a:lnTo>
                <a:lnTo>
                  <a:pt x="2192510" y="1567966"/>
                </a:lnTo>
                <a:lnTo>
                  <a:pt x="2204905" y="1567014"/>
                </a:lnTo>
                <a:lnTo>
                  <a:pt x="2216982" y="1565427"/>
                </a:lnTo>
                <a:lnTo>
                  <a:pt x="2229058" y="1563206"/>
                </a:lnTo>
                <a:lnTo>
                  <a:pt x="2241135" y="1560668"/>
                </a:lnTo>
                <a:lnTo>
                  <a:pt x="2253212" y="1557178"/>
                </a:lnTo>
                <a:lnTo>
                  <a:pt x="2264971" y="1553370"/>
                </a:lnTo>
                <a:lnTo>
                  <a:pt x="2277048" y="1548928"/>
                </a:lnTo>
                <a:lnTo>
                  <a:pt x="2288489" y="1543851"/>
                </a:lnTo>
                <a:lnTo>
                  <a:pt x="2299930" y="1538140"/>
                </a:lnTo>
                <a:lnTo>
                  <a:pt x="2311053" y="1532111"/>
                </a:lnTo>
                <a:lnTo>
                  <a:pt x="2321859" y="1524814"/>
                </a:lnTo>
                <a:lnTo>
                  <a:pt x="2332665" y="1517516"/>
                </a:lnTo>
                <a:lnTo>
                  <a:pt x="2343152" y="1509266"/>
                </a:lnTo>
                <a:lnTo>
                  <a:pt x="2353322" y="1500382"/>
                </a:lnTo>
                <a:lnTo>
                  <a:pt x="2362539" y="1491498"/>
                </a:lnTo>
                <a:lnTo>
                  <a:pt x="2371437" y="1482296"/>
                </a:lnTo>
                <a:lnTo>
                  <a:pt x="2379701" y="1472143"/>
                </a:lnTo>
                <a:lnTo>
                  <a:pt x="2387328" y="1462307"/>
                </a:lnTo>
                <a:lnTo>
                  <a:pt x="2394955" y="1451836"/>
                </a:lnTo>
                <a:lnTo>
                  <a:pt x="2400994" y="1441048"/>
                </a:lnTo>
                <a:lnTo>
                  <a:pt x="2407350" y="1430260"/>
                </a:lnTo>
                <a:lnTo>
                  <a:pt x="2412753" y="1419155"/>
                </a:lnTo>
                <a:lnTo>
                  <a:pt x="2417520" y="1407415"/>
                </a:lnTo>
                <a:lnTo>
                  <a:pt x="2421969" y="1395993"/>
                </a:lnTo>
                <a:lnTo>
                  <a:pt x="2425783" y="1384253"/>
                </a:lnTo>
                <a:lnTo>
                  <a:pt x="2428961" y="1372196"/>
                </a:lnTo>
                <a:lnTo>
                  <a:pt x="2431504" y="1360139"/>
                </a:lnTo>
                <a:lnTo>
                  <a:pt x="2433411" y="1348081"/>
                </a:lnTo>
                <a:lnTo>
                  <a:pt x="2435000" y="1336024"/>
                </a:lnTo>
                <a:lnTo>
                  <a:pt x="2435635" y="1323333"/>
                </a:lnTo>
                <a:lnTo>
                  <a:pt x="2435953" y="1310958"/>
                </a:lnTo>
                <a:lnTo>
                  <a:pt x="2435635" y="1298901"/>
                </a:lnTo>
                <a:lnTo>
                  <a:pt x="2435000" y="1286527"/>
                </a:lnTo>
                <a:lnTo>
                  <a:pt x="2433411" y="1274152"/>
                </a:lnTo>
                <a:lnTo>
                  <a:pt x="2431186" y="1262095"/>
                </a:lnTo>
                <a:lnTo>
                  <a:pt x="2428643" y="1250038"/>
                </a:lnTo>
                <a:lnTo>
                  <a:pt x="2425465" y="1237981"/>
                </a:lnTo>
                <a:lnTo>
                  <a:pt x="2421652" y="1225924"/>
                </a:lnTo>
                <a:lnTo>
                  <a:pt x="2416884" y="1214501"/>
                </a:lnTo>
                <a:lnTo>
                  <a:pt x="2411799" y="1203079"/>
                </a:lnTo>
                <a:lnTo>
                  <a:pt x="2406079" y="1191339"/>
                </a:lnTo>
                <a:lnTo>
                  <a:pt x="2399723" y="1180233"/>
                </a:lnTo>
                <a:lnTo>
                  <a:pt x="2393049" y="1169128"/>
                </a:lnTo>
                <a:lnTo>
                  <a:pt x="2385103" y="1158657"/>
                </a:lnTo>
                <a:lnTo>
                  <a:pt x="2376840" y="1148187"/>
                </a:lnTo>
                <a:lnTo>
                  <a:pt x="2368259" y="1138351"/>
                </a:lnTo>
                <a:lnTo>
                  <a:pt x="2359043" y="1128832"/>
                </a:lnTo>
                <a:lnTo>
                  <a:pt x="2349826" y="1120265"/>
                </a:lnTo>
                <a:lnTo>
                  <a:pt x="2340292" y="1111698"/>
                </a:lnTo>
                <a:lnTo>
                  <a:pt x="2329804" y="1103766"/>
                </a:lnTo>
                <a:lnTo>
                  <a:pt x="2319317" y="1096785"/>
                </a:lnTo>
                <a:lnTo>
                  <a:pt x="2308829" y="1090122"/>
                </a:lnTo>
                <a:lnTo>
                  <a:pt x="2297705" y="1084094"/>
                </a:lnTo>
                <a:lnTo>
                  <a:pt x="2286582" y="1078700"/>
                </a:lnTo>
                <a:lnTo>
                  <a:pt x="2275141" y="1073623"/>
                </a:lnTo>
                <a:lnTo>
                  <a:pt x="2263700" y="1069181"/>
                </a:lnTo>
                <a:lnTo>
                  <a:pt x="2251623" y="1065691"/>
                </a:lnTo>
                <a:lnTo>
                  <a:pt x="2239864" y="1062518"/>
                </a:lnTo>
                <a:lnTo>
                  <a:pt x="2227787" y="1059979"/>
                </a:lnTo>
                <a:lnTo>
                  <a:pt x="2215710" y="1057758"/>
                </a:lnTo>
                <a:lnTo>
                  <a:pt x="2203316" y="1056172"/>
                </a:lnTo>
                <a:lnTo>
                  <a:pt x="2190921" y="1055537"/>
                </a:lnTo>
                <a:lnTo>
                  <a:pt x="2178844" y="1055220"/>
                </a:lnTo>
                <a:close/>
                <a:moveTo>
                  <a:pt x="2144839" y="823913"/>
                </a:moveTo>
                <a:lnTo>
                  <a:pt x="2301519" y="838826"/>
                </a:lnTo>
                <a:lnTo>
                  <a:pt x="2292938" y="930841"/>
                </a:lnTo>
                <a:lnTo>
                  <a:pt x="2302155" y="933379"/>
                </a:lnTo>
                <a:lnTo>
                  <a:pt x="2311053" y="936235"/>
                </a:lnTo>
                <a:lnTo>
                  <a:pt x="2319952" y="939725"/>
                </a:lnTo>
                <a:lnTo>
                  <a:pt x="2328851" y="943215"/>
                </a:lnTo>
                <a:lnTo>
                  <a:pt x="2338067" y="946706"/>
                </a:lnTo>
                <a:lnTo>
                  <a:pt x="2346330" y="950513"/>
                </a:lnTo>
                <a:lnTo>
                  <a:pt x="2354911" y="954638"/>
                </a:lnTo>
                <a:lnTo>
                  <a:pt x="2363492" y="959080"/>
                </a:lnTo>
                <a:lnTo>
                  <a:pt x="2372073" y="963522"/>
                </a:lnTo>
                <a:lnTo>
                  <a:pt x="2380654" y="968282"/>
                </a:lnTo>
                <a:lnTo>
                  <a:pt x="2388917" y="973358"/>
                </a:lnTo>
                <a:lnTo>
                  <a:pt x="2397180" y="978752"/>
                </a:lnTo>
                <a:lnTo>
                  <a:pt x="2405125" y="983829"/>
                </a:lnTo>
                <a:lnTo>
                  <a:pt x="2413071" y="989540"/>
                </a:lnTo>
                <a:lnTo>
                  <a:pt x="2420698" y="995569"/>
                </a:lnTo>
                <a:lnTo>
                  <a:pt x="2428643" y="1001280"/>
                </a:lnTo>
                <a:lnTo>
                  <a:pt x="2499197" y="943215"/>
                </a:lnTo>
                <a:lnTo>
                  <a:pt x="2599625" y="1063787"/>
                </a:lnTo>
                <a:lnTo>
                  <a:pt x="2529389" y="1122169"/>
                </a:lnTo>
                <a:lnTo>
                  <a:pt x="2533839" y="1130736"/>
                </a:lnTo>
                <a:lnTo>
                  <a:pt x="2538288" y="1139620"/>
                </a:lnTo>
                <a:lnTo>
                  <a:pt x="2542420" y="1148504"/>
                </a:lnTo>
                <a:lnTo>
                  <a:pt x="2546551" y="1157388"/>
                </a:lnTo>
                <a:lnTo>
                  <a:pt x="2550365" y="1166590"/>
                </a:lnTo>
                <a:lnTo>
                  <a:pt x="2553543" y="1175474"/>
                </a:lnTo>
                <a:lnTo>
                  <a:pt x="2557039" y="1184676"/>
                </a:lnTo>
                <a:lnTo>
                  <a:pt x="2559899" y="1193560"/>
                </a:lnTo>
                <a:lnTo>
                  <a:pt x="2562442" y="1203079"/>
                </a:lnTo>
                <a:lnTo>
                  <a:pt x="2564984" y="1212280"/>
                </a:lnTo>
                <a:lnTo>
                  <a:pt x="2567527" y="1221799"/>
                </a:lnTo>
                <a:lnTo>
                  <a:pt x="2569116" y="1231318"/>
                </a:lnTo>
                <a:lnTo>
                  <a:pt x="2571022" y="1240519"/>
                </a:lnTo>
                <a:lnTo>
                  <a:pt x="2572612" y="1249721"/>
                </a:lnTo>
                <a:lnTo>
                  <a:pt x="2574201" y="1259557"/>
                </a:lnTo>
                <a:lnTo>
                  <a:pt x="2575154" y="1269075"/>
                </a:lnTo>
                <a:lnTo>
                  <a:pt x="2665412" y="1277325"/>
                </a:lnTo>
                <a:lnTo>
                  <a:pt x="2650793" y="1433433"/>
                </a:lnTo>
                <a:lnTo>
                  <a:pt x="2561170" y="1425501"/>
                </a:lnTo>
                <a:lnTo>
                  <a:pt x="2558310" y="1434385"/>
                </a:lnTo>
                <a:lnTo>
                  <a:pt x="2555132" y="1443587"/>
                </a:lnTo>
                <a:lnTo>
                  <a:pt x="2552272" y="1452471"/>
                </a:lnTo>
                <a:lnTo>
                  <a:pt x="2548458" y="1461355"/>
                </a:lnTo>
                <a:lnTo>
                  <a:pt x="2544644" y="1470239"/>
                </a:lnTo>
                <a:lnTo>
                  <a:pt x="2540513" y="1479124"/>
                </a:lnTo>
                <a:lnTo>
                  <a:pt x="2536381" y="1488008"/>
                </a:lnTo>
                <a:lnTo>
                  <a:pt x="2531932" y="1496575"/>
                </a:lnTo>
                <a:lnTo>
                  <a:pt x="2527482" y="1505142"/>
                </a:lnTo>
                <a:lnTo>
                  <a:pt x="2522715" y="1513708"/>
                </a:lnTo>
                <a:lnTo>
                  <a:pt x="2517630" y="1521958"/>
                </a:lnTo>
                <a:lnTo>
                  <a:pt x="2512228" y="1530208"/>
                </a:lnTo>
                <a:lnTo>
                  <a:pt x="2506825" y="1538140"/>
                </a:lnTo>
                <a:lnTo>
                  <a:pt x="2501104" y="1546390"/>
                </a:lnTo>
                <a:lnTo>
                  <a:pt x="2495384" y="1554322"/>
                </a:lnTo>
                <a:lnTo>
                  <a:pt x="2489027" y="1561937"/>
                </a:lnTo>
                <a:lnTo>
                  <a:pt x="2546233" y="1631107"/>
                </a:lnTo>
                <a:lnTo>
                  <a:pt x="2425465" y="1731372"/>
                </a:lnTo>
                <a:lnTo>
                  <a:pt x="2367624" y="1662202"/>
                </a:lnTo>
                <a:lnTo>
                  <a:pt x="2359043" y="1666644"/>
                </a:lnTo>
                <a:lnTo>
                  <a:pt x="2350144" y="1671086"/>
                </a:lnTo>
                <a:lnTo>
                  <a:pt x="2341245" y="1675211"/>
                </a:lnTo>
                <a:lnTo>
                  <a:pt x="2332029" y="1679018"/>
                </a:lnTo>
                <a:lnTo>
                  <a:pt x="2323130" y="1682826"/>
                </a:lnTo>
                <a:lnTo>
                  <a:pt x="2313596" y="1685999"/>
                </a:lnTo>
                <a:lnTo>
                  <a:pt x="2304697" y="1689489"/>
                </a:lnTo>
                <a:lnTo>
                  <a:pt x="2295481" y="1692344"/>
                </a:lnTo>
                <a:lnTo>
                  <a:pt x="2286264" y="1694883"/>
                </a:lnTo>
                <a:lnTo>
                  <a:pt x="2277048" y="1697421"/>
                </a:lnTo>
                <a:lnTo>
                  <a:pt x="2267196" y="1699642"/>
                </a:lnTo>
                <a:lnTo>
                  <a:pt x="2257979" y="1701546"/>
                </a:lnTo>
                <a:lnTo>
                  <a:pt x="2248763" y="1703450"/>
                </a:lnTo>
                <a:lnTo>
                  <a:pt x="2238910" y="1705036"/>
                </a:lnTo>
                <a:lnTo>
                  <a:pt x="2229376" y="1706623"/>
                </a:lnTo>
                <a:lnTo>
                  <a:pt x="2220160" y="1707575"/>
                </a:lnTo>
                <a:lnTo>
                  <a:pt x="2211579" y="1797051"/>
                </a:lnTo>
                <a:lnTo>
                  <a:pt x="2054898" y="1782138"/>
                </a:lnTo>
                <a:lnTo>
                  <a:pt x="2063161" y="1692027"/>
                </a:lnTo>
                <a:lnTo>
                  <a:pt x="2054263" y="1689172"/>
                </a:lnTo>
                <a:lnTo>
                  <a:pt x="2045364" y="1685999"/>
                </a:lnTo>
                <a:lnTo>
                  <a:pt x="2035830" y="1682826"/>
                </a:lnTo>
                <a:lnTo>
                  <a:pt x="2027249" y="1679335"/>
                </a:lnTo>
                <a:lnTo>
                  <a:pt x="2018350" y="1675528"/>
                </a:lnTo>
                <a:lnTo>
                  <a:pt x="2009451" y="1671720"/>
                </a:lnTo>
                <a:lnTo>
                  <a:pt x="2000870" y="1667596"/>
                </a:lnTo>
                <a:lnTo>
                  <a:pt x="1992289" y="1663154"/>
                </a:lnTo>
                <a:lnTo>
                  <a:pt x="1984026" y="1658077"/>
                </a:lnTo>
                <a:lnTo>
                  <a:pt x="1975445" y="1653317"/>
                </a:lnTo>
                <a:lnTo>
                  <a:pt x="1967182" y="1648241"/>
                </a:lnTo>
                <a:lnTo>
                  <a:pt x="1958919" y="1642847"/>
                </a:lnTo>
                <a:lnTo>
                  <a:pt x="1950656" y="1637453"/>
                </a:lnTo>
                <a:lnTo>
                  <a:pt x="1943029" y="1631742"/>
                </a:lnTo>
                <a:lnTo>
                  <a:pt x="1935084" y="1626030"/>
                </a:lnTo>
                <a:lnTo>
                  <a:pt x="1927456" y="1620002"/>
                </a:lnTo>
                <a:lnTo>
                  <a:pt x="1857220" y="1678384"/>
                </a:lnTo>
                <a:lnTo>
                  <a:pt x="1756792" y="1556860"/>
                </a:lnTo>
                <a:lnTo>
                  <a:pt x="1827346" y="1498478"/>
                </a:lnTo>
                <a:lnTo>
                  <a:pt x="1822896" y="1489594"/>
                </a:lnTo>
                <a:lnTo>
                  <a:pt x="1818765" y="1481027"/>
                </a:lnTo>
                <a:lnTo>
                  <a:pt x="1814633" y="1472143"/>
                </a:lnTo>
                <a:lnTo>
                  <a:pt x="1810820" y="1463259"/>
                </a:lnTo>
                <a:lnTo>
                  <a:pt x="1807324" y="1454057"/>
                </a:lnTo>
                <a:lnTo>
                  <a:pt x="1803828" y="1445173"/>
                </a:lnTo>
                <a:lnTo>
                  <a:pt x="1800968" y="1436289"/>
                </a:lnTo>
                <a:lnTo>
                  <a:pt x="1797789" y="1426770"/>
                </a:lnTo>
                <a:lnTo>
                  <a:pt x="1795247" y="1417569"/>
                </a:lnTo>
                <a:lnTo>
                  <a:pt x="1792704" y="1408367"/>
                </a:lnTo>
                <a:lnTo>
                  <a:pt x="1790480" y="1399166"/>
                </a:lnTo>
                <a:lnTo>
                  <a:pt x="1788573" y="1389647"/>
                </a:lnTo>
                <a:lnTo>
                  <a:pt x="1786666" y="1380445"/>
                </a:lnTo>
                <a:lnTo>
                  <a:pt x="1785395" y="1371244"/>
                </a:lnTo>
                <a:lnTo>
                  <a:pt x="1783170" y="1352206"/>
                </a:lnTo>
                <a:lnTo>
                  <a:pt x="1690687" y="1343639"/>
                </a:lnTo>
                <a:lnTo>
                  <a:pt x="1705624" y="1186897"/>
                </a:lnTo>
                <a:lnTo>
                  <a:pt x="1798425" y="1195781"/>
                </a:lnTo>
                <a:lnTo>
                  <a:pt x="1801285" y="1186897"/>
                </a:lnTo>
                <a:lnTo>
                  <a:pt x="1804146" y="1178012"/>
                </a:lnTo>
                <a:lnTo>
                  <a:pt x="1807642" y="1169128"/>
                </a:lnTo>
                <a:lnTo>
                  <a:pt x="1810820" y="1160244"/>
                </a:lnTo>
                <a:lnTo>
                  <a:pt x="1814633" y="1151677"/>
                </a:lnTo>
                <a:lnTo>
                  <a:pt x="1818765" y="1142793"/>
                </a:lnTo>
                <a:lnTo>
                  <a:pt x="1822896" y="1134226"/>
                </a:lnTo>
                <a:lnTo>
                  <a:pt x="1827346" y="1125659"/>
                </a:lnTo>
                <a:lnTo>
                  <a:pt x="1831795" y="1117727"/>
                </a:lnTo>
                <a:lnTo>
                  <a:pt x="1836562" y="1109160"/>
                </a:lnTo>
                <a:lnTo>
                  <a:pt x="1841329" y="1100910"/>
                </a:lnTo>
                <a:lnTo>
                  <a:pt x="1846732" y="1092661"/>
                </a:lnTo>
                <a:lnTo>
                  <a:pt x="1852135" y="1085045"/>
                </a:lnTo>
                <a:lnTo>
                  <a:pt x="1857856" y="1077113"/>
                </a:lnTo>
                <a:lnTo>
                  <a:pt x="1863894" y="1069181"/>
                </a:lnTo>
                <a:lnTo>
                  <a:pt x="1869615" y="1061566"/>
                </a:lnTo>
                <a:lnTo>
                  <a:pt x="1810184" y="989858"/>
                </a:lnTo>
                <a:lnTo>
                  <a:pt x="1931588" y="889593"/>
                </a:lnTo>
                <a:lnTo>
                  <a:pt x="1990700" y="961301"/>
                </a:lnTo>
                <a:lnTo>
                  <a:pt x="1999599" y="956859"/>
                </a:lnTo>
                <a:lnTo>
                  <a:pt x="2008180" y="952734"/>
                </a:lnTo>
                <a:lnTo>
                  <a:pt x="2017079" y="948609"/>
                </a:lnTo>
                <a:lnTo>
                  <a:pt x="2025977" y="944485"/>
                </a:lnTo>
                <a:lnTo>
                  <a:pt x="2034876" y="941312"/>
                </a:lnTo>
                <a:lnTo>
                  <a:pt x="2043775" y="937504"/>
                </a:lnTo>
                <a:lnTo>
                  <a:pt x="2052673" y="934649"/>
                </a:lnTo>
                <a:lnTo>
                  <a:pt x="2061890" y="931476"/>
                </a:lnTo>
                <a:lnTo>
                  <a:pt x="2071424" y="928937"/>
                </a:lnTo>
                <a:lnTo>
                  <a:pt x="2080641" y="926399"/>
                </a:lnTo>
                <a:lnTo>
                  <a:pt x="2089539" y="924178"/>
                </a:lnTo>
                <a:lnTo>
                  <a:pt x="2099074" y="922274"/>
                </a:lnTo>
                <a:lnTo>
                  <a:pt x="2108608" y="920370"/>
                </a:lnTo>
                <a:lnTo>
                  <a:pt x="2117825" y="918784"/>
                </a:lnTo>
                <a:lnTo>
                  <a:pt x="2127041" y="917515"/>
                </a:lnTo>
                <a:lnTo>
                  <a:pt x="2136258" y="916246"/>
                </a:lnTo>
                <a:lnTo>
                  <a:pt x="2144839" y="823913"/>
                </a:lnTo>
                <a:close/>
                <a:moveTo>
                  <a:pt x="1509345" y="590550"/>
                </a:moveTo>
                <a:lnTo>
                  <a:pt x="1518239" y="590550"/>
                </a:lnTo>
                <a:lnTo>
                  <a:pt x="1526817" y="591817"/>
                </a:lnTo>
                <a:lnTo>
                  <a:pt x="1535394" y="593400"/>
                </a:lnTo>
                <a:lnTo>
                  <a:pt x="1543971" y="596250"/>
                </a:lnTo>
                <a:lnTo>
                  <a:pt x="1551912" y="599417"/>
                </a:lnTo>
                <a:lnTo>
                  <a:pt x="1559854" y="603534"/>
                </a:lnTo>
                <a:lnTo>
                  <a:pt x="1566843" y="608601"/>
                </a:lnTo>
                <a:lnTo>
                  <a:pt x="1570655" y="611452"/>
                </a:lnTo>
                <a:lnTo>
                  <a:pt x="1574149" y="614302"/>
                </a:lnTo>
                <a:lnTo>
                  <a:pt x="1577326" y="617469"/>
                </a:lnTo>
                <a:lnTo>
                  <a:pt x="1580185" y="620953"/>
                </a:lnTo>
                <a:lnTo>
                  <a:pt x="1583362" y="624753"/>
                </a:lnTo>
                <a:lnTo>
                  <a:pt x="1586221" y="628237"/>
                </a:lnTo>
                <a:lnTo>
                  <a:pt x="1588762" y="632037"/>
                </a:lnTo>
                <a:lnTo>
                  <a:pt x="1591621" y="636154"/>
                </a:lnTo>
                <a:lnTo>
                  <a:pt x="1593845" y="640271"/>
                </a:lnTo>
                <a:lnTo>
                  <a:pt x="1595433" y="644388"/>
                </a:lnTo>
                <a:lnTo>
                  <a:pt x="1597339" y="648505"/>
                </a:lnTo>
                <a:lnTo>
                  <a:pt x="1598927" y="652305"/>
                </a:lnTo>
                <a:lnTo>
                  <a:pt x="1601151" y="660856"/>
                </a:lnTo>
                <a:lnTo>
                  <a:pt x="1603057" y="669724"/>
                </a:lnTo>
                <a:lnTo>
                  <a:pt x="1603375" y="678274"/>
                </a:lnTo>
                <a:lnTo>
                  <a:pt x="1603375" y="687142"/>
                </a:lnTo>
                <a:lnTo>
                  <a:pt x="1602104" y="696326"/>
                </a:lnTo>
                <a:lnTo>
                  <a:pt x="1600516" y="704560"/>
                </a:lnTo>
                <a:lnTo>
                  <a:pt x="1597657" y="712794"/>
                </a:lnTo>
                <a:lnTo>
                  <a:pt x="1594480" y="721028"/>
                </a:lnTo>
                <a:lnTo>
                  <a:pt x="1590350" y="728629"/>
                </a:lnTo>
                <a:lnTo>
                  <a:pt x="1585268" y="736229"/>
                </a:lnTo>
                <a:lnTo>
                  <a:pt x="1582409" y="739396"/>
                </a:lnTo>
                <a:lnTo>
                  <a:pt x="1579550" y="742880"/>
                </a:lnTo>
                <a:lnTo>
                  <a:pt x="1576373" y="746047"/>
                </a:lnTo>
                <a:lnTo>
                  <a:pt x="1572879" y="749531"/>
                </a:lnTo>
                <a:lnTo>
                  <a:pt x="1569384" y="752381"/>
                </a:lnTo>
                <a:lnTo>
                  <a:pt x="1565572" y="755231"/>
                </a:lnTo>
                <a:lnTo>
                  <a:pt x="1297460" y="948099"/>
                </a:lnTo>
                <a:lnTo>
                  <a:pt x="1293012" y="951266"/>
                </a:lnTo>
                <a:lnTo>
                  <a:pt x="1288247" y="953799"/>
                </a:lnTo>
                <a:lnTo>
                  <a:pt x="1283164" y="956333"/>
                </a:lnTo>
                <a:lnTo>
                  <a:pt x="1278399" y="958550"/>
                </a:lnTo>
                <a:lnTo>
                  <a:pt x="1273634" y="960450"/>
                </a:lnTo>
                <a:lnTo>
                  <a:pt x="1268869" y="962033"/>
                </a:lnTo>
                <a:lnTo>
                  <a:pt x="1263469" y="962983"/>
                </a:lnTo>
                <a:lnTo>
                  <a:pt x="1258386" y="964250"/>
                </a:lnTo>
                <a:lnTo>
                  <a:pt x="1253304" y="964884"/>
                </a:lnTo>
                <a:lnTo>
                  <a:pt x="1247903" y="965200"/>
                </a:lnTo>
                <a:lnTo>
                  <a:pt x="1242820" y="965200"/>
                </a:lnTo>
                <a:lnTo>
                  <a:pt x="1237102" y="964884"/>
                </a:lnTo>
                <a:lnTo>
                  <a:pt x="1232020" y="964567"/>
                </a:lnTo>
                <a:lnTo>
                  <a:pt x="1226937" y="963617"/>
                </a:lnTo>
                <a:lnTo>
                  <a:pt x="1221537" y="962667"/>
                </a:lnTo>
                <a:lnTo>
                  <a:pt x="1216454" y="961083"/>
                </a:lnTo>
                <a:lnTo>
                  <a:pt x="1006475" y="894894"/>
                </a:lnTo>
                <a:lnTo>
                  <a:pt x="1009652" y="885393"/>
                </a:lnTo>
                <a:lnTo>
                  <a:pt x="1013464" y="875259"/>
                </a:lnTo>
                <a:lnTo>
                  <a:pt x="1017911" y="862591"/>
                </a:lnTo>
                <a:lnTo>
                  <a:pt x="1022676" y="847706"/>
                </a:lnTo>
                <a:lnTo>
                  <a:pt x="1027123" y="832188"/>
                </a:lnTo>
                <a:lnTo>
                  <a:pt x="1029029" y="824271"/>
                </a:lnTo>
                <a:lnTo>
                  <a:pt x="1030935" y="816353"/>
                </a:lnTo>
                <a:lnTo>
                  <a:pt x="1031888" y="808753"/>
                </a:lnTo>
                <a:lnTo>
                  <a:pt x="1033159" y="801469"/>
                </a:lnTo>
                <a:lnTo>
                  <a:pt x="1033794" y="793868"/>
                </a:lnTo>
                <a:lnTo>
                  <a:pt x="1033794" y="786584"/>
                </a:lnTo>
                <a:lnTo>
                  <a:pt x="1033794" y="778666"/>
                </a:lnTo>
                <a:lnTo>
                  <a:pt x="1033477" y="770749"/>
                </a:lnTo>
                <a:lnTo>
                  <a:pt x="1032841" y="762832"/>
                </a:lnTo>
                <a:lnTo>
                  <a:pt x="1031888" y="755548"/>
                </a:lnTo>
                <a:lnTo>
                  <a:pt x="1029665" y="740980"/>
                </a:lnTo>
                <a:lnTo>
                  <a:pt x="1027441" y="727995"/>
                </a:lnTo>
                <a:lnTo>
                  <a:pt x="1025217" y="718178"/>
                </a:lnTo>
                <a:lnTo>
                  <a:pt x="1022994" y="708994"/>
                </a:lnTo>
                <a:lnTo>
                  <a:pt x="1227572" y="773599"/>
                </a:lnTo>
                <a:lnTo>
                  <a:pt x="1458835" y="607651"/>
                </a:lnTo>
                <a:lnTo>
                  <a:pt x="1462965" y="605118"/>
                </a:lnTo>
                <a:lnTo>
                  <a:pt x="1467095" y="602268"/>
                </a:lnTo>
                <a:lnTo>
                  <a:pt x="1470589" y="600051"/>
                </a:lnTo>
                <a:lnTo>
                  <a:pt x="1474719" y="598467"/>
                </a:lnTo>
                <a:lnTo>
                  <a:pt x="1479166" y="596567"/>
                </a:lnTo>
                <a:lnTo>
                  <a:pt x="1483296" y="594984"/>
                </a:lnTo>
                <a:lnTo>
                  <a:pt x="1491873" y="592767"/>
                </a:lnTo>
                <a:lnTo>
                  <a:pt x="1500768" y="591183"/>
                </a:lnTo>
                <a:lnTo>
                  <a:pt x="1509345" y="590550"/>
                </a:lnTo>
                <a:close/>
                <a:moveTo>
                  <a:pt x="690596" y="539750"/>
                </a:moveTo>
                <a:lnTo>
                  <a:pt x="691548" y="539750"/>
                </a:lnTo>
                <a:lnTo>
                  <a:pt x="693769" y="540067"/>
                </a:lnTo>
                <a:lnTo>
                  <a:pt x="702016" y="540702"/>
                </a:lnTo>
                <a:lnTo>
                  <a:pt x="727394" y="541020"/>
                </a:lnTo>
                <a:lnTo>
                  <a:pt x="757531" y="541655"/>
                </a:lnTo>
                <a:lnTo>
                  <a:pt x="770854" y="541972"/>
                </a:lnTo>
                <a:lnTo>
                  <a:pt x="781640" y="543242"/>
                </a:lnTo>
                <a:lnTo>
                  <a:pt x="781957" y="543242"/>
                </a:lnTo>
                <a:lnTo>
                  <a:pt x="785763" y="546734"/>
                </a:lnTo>
                <a:lnTo>
                  <a:pt x="789887" y="552130"/>
                </a:lnTo>
                <a:lnTo>
                  <a:pt x="794646" y="558479"/>
                </a:lnTo>
                <a:lnTo>
                  <a:pt x="799404" y="566415"/>
                </a:lnTo>
                <a:lnTo>
                  <a:pt x="804797" y="576573"/>
                </a:lnTo>
                <a:lnTo>
                  <a:pt x="809872" y="588001"/>
                </a:lnTo>
                <a:lnTo>
                  <a:pt x="812093" y="594668"/>
                </a:lnTo>
                <a:lnTo>
                  <a:pt x="814631" y="602286"/>
                </a:lnTo>
                <a:lnTo>
                  <a:pt x="817169" y="609905"/>
                </a:lnTo>
                <a:lnTo>
                  <a:pt x="820024" y="618476"/>
                </a:lnTo>
                <a:lnTo>
                  <a:pt x="822244" y="627364"/>
                </a:lnTo>
                <a:lnTo>
                  <a:pt x="824465" y="637205"/>
                </a:lnTo>
                <a:lnTo>
                  <a:pt x="826685" y="647681"/>
                </a:lnTo>
                <a:lnTo>
                  <a:pt x="828906" y="658791"/>
                </a:lnTo>
                <a:lnTo>
                  <a:pt x="830809" y="670537"/>
                </a:lnTo>
                <a:lnTo>
                  <a:pt x="832395" y="683235"/>
                </a:lnTo>
                <a:lnTo>
                  <a:pt x="834299" y="696567"/>
                </a:lnTo>
                <a:lnTo>
                  <a:pt x="835885" y="710535"/>
                </a:lnTo>
                <a:lnTo>
                  <a:pt x="836836" y="725454"/>
                </a:lnTo>
                <a:lnTo>
                  <a:pt x="838105" y="741644"/>
                </a:lnTo>
                <a:lnTo>
                  <a:pt x="839057" y="757834"/>
                </a:lnTo>
                <a:lnTo>
                  <a:pt x="840009" y="775611"/>
                </a:lnTo>
                <a:lnTo>
                  <a:pt x="840326" y="794022"/>
                </a:lnTo>
                <a:lnTo>
                  <a:pt x="840643" y="813069"/>
                </a:lnTo>
                <a:lnTo>
                  <a:pt x="840326" y="833703"/>
                </a:lnTo>
                <a:lnTo>
                  <a:pt x="840326" y="854972"/>
                </a:lnTo>
                <a:lnTo>
                  <a:pt x="844767" y="839735"/>
                </a:lnTo>
                <a:lnTo>
                  <a:pt x="849208" y="824497"/>
                </a:lnTo>
                <a:lnTo>
                  <a:pt x="857456" y="794975"/>
                </a:lnTo>
                <a:lnTo>
                  <a:pt x="864435" y="767992"/>
                </a:lnTo>
                <a:lnTo>
                  <a:pt x="870145" y="742914"/>
                </a:lnTo>
                <a:lnTo>
                  <a:pt x="878710" y="705456"/>
                </a:lnTo>
                <a:lnTo>
                  <a:pt x="881248" y="694028"/>
                </a:lnTo>
                <a:lnTo>
                  <a:pt x="882517" y="688314"/>
                </a:lnTo>
                <a:lnTo>
                  <a:pt x="878076" y="679425"/>
                </a:lnTo>
                <a:lnTo>
                  <a:pt x="874586" y="670854"/>
                </a:lnTo>
                <a:lnTo>
                  <a:pt x="871097" y="663236"/>
                </a:lnTo>
                <a:lnTo>
                  <a:pt x="868559" y="655617"/>
                </a:lnTo>
                <a:lnTo>
                  <a:pt x="864752" y="644506"/>
                </a:lnTo>
                <a:lnTo>
                  <a:pt x="863801" y="640380"/>
                </a:lnTo>
                <a:lnTo>
                  <a:pt x="867290" y="637205"/>
                </a:lnTo>
                <a:lnTo>
                  <a:pt x="876489" y="629269"/>
                </a:lnTo>
                <a:lnTo>
                  <a:pt x="881882" y="624507"/>
                </a:lnTo>
                <a:lnTo>
                  <a:pt x="888227" y="619746"/>
                </a:lnTo>
                <a:lnTo>
                  <a:pt x="894571" y="615619"/>
                </a:lnTo>
                <a:lnTo>
                  <a:pt x="900598" y="611810"/>
                </a:lnTo>
                <a:lnTo>
                  <a:pt x="921535" y="619746"/>
                </a:lnTo>
                <a:lnTo>
                  <a:pt x="939300" y="659426"/>
                </a:lnTo>
                <a:lnTo>
                  <a:pt x="934224" y="671172"/>
                </a:lnTo>
                <a:lnTo>
                  <a:pt x="928514" y="683235"/>
                </a:lnTo>
                <a:lnTo>
                  <a:pt x="922487" y="695932"/>
                </a:lnTo>
                <a:lnTo>
                  <a:pt x="923439" y="707043"/>
                </a:lnTo>
                <a:lnTo>
                  <a:pt x="924073" y="720693"/>
                </a:lnTo>
                <a:lnTo>
                  <a:pt x="924708" y="736248"/>
                </a:lnTo>
                <a:lnTo>
                  <a:pt x="924073" y="753390"/>
                </a:lnTo>
                <a:lnTo>
                  <a:pt x="923439" y="790213"/>
                </a:lnTo>
                <a:lnTo>
                  <a:pt x="921852" y="827354"/>
                </a:lnTo>
                <a:lnTo>
                  <a:pt x="920266" y="862273"/>
                </a:lnTo>
                <a:lnTo>
                  <a:pt x="918680" y="891161"/>
                </a:lnTo>
                <a:lnTo>
                  <a:pt x="916777" y="918461"/>
                </a:lnTo>
                <a:lnTo>
                  <a:pt x="918680" y="913382"/>
                </a:lnTo>
                <a:lnTo>
                  <a:pt x="923756" y="899097"/>
                </a:lnTo>
                <a:lnTo>
                  <a:pt x="927245" y="888621"/>
                </a:lnTo>
                <a:lnTo>
                  <a:pt x="931369" y="876241"/>
                </a:lnTo>
                <a:lnTo>
                  <a:pt x="935493" y="862273"/>
                </a:lnTo>
                <a:lnTo>
                  <a:pt x="939934" y="846401"/>
                </a:lnTo>
                <a:lnTo>
                  <a:pt x="943741" y="828307"/>
                </a:lnTo>
                <a:lnTo>
                  <a:pt x="947865" y="809260"/>
                </a:lnTo>
                <a:lnTo>
                  <a:pt x="951672" y="788626"/>
                </a:lnTo>
                <a:lnTo>
                  <a:pt x="955161" y="766722"/>
                </a:lnTo>
                <a:lnTo>
                  <a:pt x="957699" y="743866"/>
                </a:lnTo>
                <a:lnTo>
                  <a:pt x="958650" y="731486"/>
                </a:lnTo>
                <a:lnTo>
                  <a:pt x="959919" y="719106"/>
                </a:lnTo>
                <a:lnTo>
                  <a:pt x="960554" y="707043"/>
                </a:lnTo>
                <a:lnTo>
                  <a:pt x="960871" y="694345"/>
                </a:lnTo>
                <a:lnTo>
                  <a:pt x="961188" y="681330"/>
                </a:lnTo>
                <a:lnTo>
                  <a:pt x="961188" y="668315"/>
                </a:lnTo>
                <a:lnTo>
                  <a:pt x="969119" y="649268"/>
                </a:lnTo>
                <a:lnTo>
                  <a:pt x="970705" y="651173"/>
                </a:lnTo>
                <a:lnTo>
                  <a:pt x="973877" y="656887"/>
                </a:lnTo>
                <a:lnTo>
                  <a:pt x="976098" y="661331"/>
                </a:lnTo>
                <a:lnTo>
                  <a:pt x="978636" y="666727"/>
                </a:lnTo>
                <a:lnTo>
                  <a:pt x="981808" y="673076"/>
                </a:lnTo>
                <a:lnTo>
                  <a:pt x="984663" y="681012"/>
                </a:lnTo>
                <a:lnTo>
                  <a:pt x="988152" y="690218"/>
                </a:lnTo>
                <a:lnTo>
                  <a:pt x="991007" y="700377"/>
                </a:lnTo>
                <a:lnTo>
                  <a:pt x="993862" y="712122"/>
                </a:lnTo>
                <a:lnTo>
                  <a:pt x="997035" y="724820"/>
                </a:lnTo>
                <a:lnTo>
                  <a:pt x="999572" y="739422"/>
                </a:lnTo>
                <a:lnTo>
                  <a:pt x="1002110" y="754977"/>
                </a:lnTo>
                <a:lnTo>
                  <a:pt x="1004013" y="772436"/>
                </a:lnTo>
                <a:lnTo>
                  <a:pt x="1005600" y="790848"/>
                </a:lnTo>
                <a:lnTo>
                  <a:pt x="1005282" y="796244"/>
                </a:lnTo>
                <a:lnTo>
                  <a:pt x="1004331" y="801958"/>
                </a:lnTo>
                <a:lnTo>
                  <a:pt x="1003062" y="809260"/>
                </a:lnTo>
                <a:lnTo>
                  <a:pt x="1000841" y="817196"/>
                </a:lnTo>
                <a:lnTo>
                  <a:pt x="997669" y="826085"/>
                </a:lnTo>
                <a:lnTo>
                  <a:pt x="994497" y="836243"/>
                </a:lnTo>
                <a:lnTo>
                  <a:pt x="985932" y="858781"/>
                </a:lnTo>
                <a:lnTo>
                  <a:pt x="964043" y="914969"/>
                </a:lnTo>
                <a:lnTo>
                  <a:pt x="951037" y="948301"/>
                </a:lnTo>
                <a:lnTo>
                  <a:pt x="937079" y="985442"/>
                </a:lnTo>
                <a:lnTo>
                  <a:pt x="922804" y="1025757"/>
                </a:lnTo>
                <a:lnTo>
                  <a:pt x="915825" y="1047026"/>
                </a:lnTo>
                <a:lnTo>
                  <a:pt x="908212" y="1068929"/>
                </a:lnTo>
                <a:lnTo>
                  <a:pt x="901233" y="1091785"/>
                </a:lnTo>
                <a:lnTo>
                  <a:pt x="894254" y="1115594"/>
                </a:lnTo>
                <a:lnTo>
                  <a:pt x="886958" y="1139719"/>
                </a:lnTo>
                <a:lnTo>
                  <a:pt x="880296" y="1165115"/>
                </a:lnTo>
                <a:lnTo>
                  <a:pt x="873634" y="1190510"/>
                </a:lnTo>
                <a:lnTo>
                  <a:pt x="867290" y="1217493"/>
                </a:lnTo>
                <a:lnTo>
                  <a:pt x="861580" y="1244476"/>
                </a:lnTo>
                <a:lnTo>
                  <a:pt x="855553" y="1272728"/>
                </a:lnTo>
                <a:lnTo>
                  <a:pt x="850477" y="1301298"/>
                </a:lnTo>
                <a:lnTo>
                  <a:pt x="845402" y="1330821"/>
                </a:lnTo>
                <a:lnTo>
                  <a:pt x="840960" y="1360343"/>
                </a:lnTo>
                <a:lnTo>
                  <a:pt x="836836" y="1391135"/>
                </a:lnTo>
                <a:lnTo>
                  <a:pt x="874586" y="1434307"/>
                </a:lnTo>
                <a:lnTo>
                  <a:pt x="949768" y="1522239"/>
                </a:lnTo>
                <a:lnTo>
                  <a:pt x="990373" y="1569856"/>
                </a:lnTo>
                <a:lnTo>
                  <a:pt x="1026219" y="1613028"/>
                </a:lnTo>
                <a:lnTo>
                  <a:pt x="1041129" y="1631122"/>
                </a:lnTo>
                <a:lnTo>
                  <a:pt x="1053500" y="1646042"/>
                </a:lnTo>
                <a:lnTo>
                  <a:pt x="1062065" y="1657470"/>
                </a:lnTo>
                <a:lnTo>
                  <a:pt x="1066824" y="1664137"/>
                </a:lnTo>
                <a:lnTo>
                  <a:pt x="1071582" y="1671755"/>
                </a:lnTo>
                <a:lnTo>
                  <a:pt x="1077292" y="1680326"/>
                </a:lnTo>
                <a:lnTo>
                  <a:pt x="1080147" y="1685088"/>
                </a:lnTo>
                <a:lnTo>
                  <a:pt x="1083002" y="1689850"/>
                </a:lnTo>
                <a:lnTo>
                  <a:pt x="1085540" y="1695564"/>
                </a:lnTo>
                <a:lnTo>
                  <a:pt x="1088395" y="1701913"/>
                </a:lnTo>
                <a:lnTo>
                  <a:pt x="1090616" y="1708579"/>
                </a:lnTo>
                <a:lnTo>
                  <a:pt x="1091884" y="1715880"/>
                </a:lnTo>
                <a:lnTo>
                  <a:pt x="1093471" y="1724134"/>
                </a:lnTo>
                <a:lnTo>
                  <a:pt x="1093788" y="1733022"/>
                </a:lnTo>
                <a:lnTo>
                  <a:pt x="1093788" y="1742545"/>
                </a:lnTo>
                <a:lnTo>
                  <a:pt x="1092836" y="1753021"/>
                </a:lnTo>
                <a:lnTo>
                  <a:pt x="1090933" y="1765084"/>
                </a:lnTo>
                <a:lnTo>
                  <a:pt x="1087761" y="1777147"/>
                </a:lnTo>
                <a:lnTo>
                  <a:pt x="1086809" y="1785083"/>
                </a:lnTo>
                <a:lnTo>
                  <a:pt x="1084271" y="1801272"/>
                </a:lnTo>
                <a:lnTo>
                  <a:pt x="1076340" y="1854920"/>
                </a:lnTo>
                <a:lnTo>
                  <a:pt x="1054452" y="2009516"/>
                </a:lnTo>
                <a:lnTo>
                  <a:pt x="1023681" y="2230139"/>
                </a:lnTo>
                <a:lnTo>
                  <a:pt x="1022730" y="2236488"/>
                </a:lnTo>
                <a:lnTo>
                  <a:pt x="1021461" y="2242520"/>
                </a:lnTo>
                <a:lnTo>
                  <a:pt x="1019875" y="2248551"/>
                </a:lnTo>
                <a:lnTo>
                  <a:pt x="1018289" y="2254582"/>
                </a:lnTo>
                <a:lnTo>
                  <a:pt x="1015751" y="2259979"/>
                </a:lnTo>
                <a:lnTo>
                  <a:pt x="1013530" y="2265693"/>
                </a:lnTo>
                <a:lnTo>
                  <a:pt x="1011310" y="2271407"/>
                </a:lnTo>
                <a:lnTo>
                  <a:pt x="1008455" y="2276486"/>
                </a:lnTo>
                <a:lnTo>
                  <a:pt x="1005917" y="2281248"/>
                </a:lnTo>
                <a:lnTo>
                  <a:pt x="1002427" y="2286009"/>
                </a:lnTo>
                <a:lnTo>
                  <a:pt x="999255" y="2291088"/>
                </a:lnTo>
                <a:lnTo>
                  <a:pt x="995766" y="2295533"/>
                </a:lnTo>
                <a:lnTo>
                  <a:pt x="992276" y="2299659"/>
                </a:lnTo>
                <a:lnTo>
                  <a:pt x="988470" y="2303469"/>
                </a:lnTo>
                <a:lnTo>
                  <a:pt x="984346" y="2307278"/>
                </a:lnTo>
                <a:lnTo>
                  <a:pt x="980222" y="2311087"/>
                </a:lnTo>
                <a:lnTo>
                  <a:pt x="975781" y="2314262"/>
                </a:lnTo>
                <a:lnTo>
                  <a:pt x="971339" y="2317436"/>
                </a:lnTo>
                <a:lnTo>
                  <a:pt x="966581" y="2320293"/>
                </a:lnTo>
                <a:lnTo>
                  <a:pt x="961823" y="2322833"/>
                </a:lnTo>
                <a:lnTo>
                  <a:pt x="956747" y="2325372"/>
                </a:lnTo>
                <a:lnTo>
                  <a:pt x="951989" y="2327277"/>
                </a:lnTo>
                <a:lnTo>
                  <a:pt x="946913" y="2329182"/>
                </a:lnTo>
                <a:lnTo>
                  <a:pt x="941203" y="2331086"/>
                </a:lnTo>
                <a:lnTo>
                  <a:pt x="936128" y="2332674"/>
                </a:lnTo>
                <a:lnTo>
                  <a:pt x="930418" y="2333309"/>
                </a:lnTo>
                <a:lnTo>
                  <a:pt x="925025" y="2334578"/>
                </a:lnTo>
                <a:lnTo>
                  <a:pt x="919315" y="2334896"/>
                </a:lnTo>
                <a:lnTo>
                  <a:pt x="913605" y="2335213"/>
                </a:lnTo>
                <a:lnTo>
                  <a:pt x="907577" y="2335213"/>
                </a:lnTo>
                <a:lnTo>
                  <a:pt x="901550" y="2334896"/>
                </a:lnTo>
                <a:lnTo>
                  <a:pt x="895523" y="2333943"/>
                </a:lnTo>
                <a:lnTo>
                  <a:pt x="889813" y="2333309"/>
                </a:lnTo>
                <a:lnTo>
                  <a:pt x="883786" y="2332356"/>
                </a:lnTo>
                <a:lnTo>
                  <a:pt x="878076" y="2330769"/>
                </a:lnTo>
                <a:lnTo>
                  <a:pt x="872683" y="2328864"/>
                </a:lnTo>
                <a:lnTo>
                  <a:pt x="867290" y="2326642"/>
                </a:lnTo>
                <a:lnTo>
                  <a:pt x="862214" y="2324420"/>
                </a:lnTo>
                <a:lnTo>
                  <a:pt x="857456" y="2321881"/>
                </a:lnTo>
                <a:lnTo>
                  <a:pt x="852698" y="2319341"/>
                </a:lnTo>
                <a:lnTo>
                  <a:pt x="848257" y="2316167"/>
                </a:lnTo>
                <a:lnTo>
                  <a:pt x="843815" y="2312992"/>
                </a:lnTo>
                <a:lnTo>
                  <a:pt x="839692" y="2309183"/>
                </a:lnTo>
                <a:lnTo>
                  <a:pt x="835568" y="2305373"/>
                </a:lnTo>
                <a:lnTo>
                  <a:pt x="831761" y="2301882"/>
                </a:lnTo>
                <a:lnTo>
                  <a:pt x="827954" y="2297755"/>
                </a:lnTo>
                <a:lnTo>
                  <a:pt x="824782" y="2293311"/>
                </a:lnTo>
                <a:lnTo>
                  <a:pt x="821293" y="2288866"/>
                </a:lnTo>
                <a:lnTo>
                  <a:pt x="818755" y="2283787"/>
                </a:lnTo>
                <a:lnTo>
                  <a:pt x="815900" y="2279026"/>
                </a:lnTo>
                <a:lnTo>
                  <a:pt x="813362" y="2274264"/>
                </a:lnTo>
                <a:lnTo>
                  <a:pt x="811141" y="2269185"/>
                </a:lnTo>
                <a:lnTo>
                  <a:pt x="809238" y="2263471"/>
                </a:lnTo>
                <a:lnTo>
                  <a:pt x="807335" y="2258392"/>
                </a:lnTo>
                <a:lnTo>
                  <a:pt x="805749" y="2252678"/>
                </a:lnTo>
                <a:lnTo>
                  <a:pt x="804162" y="2246646"/>
                </a:lnTo>
                <a:lnTo>
                  <a:pt x="803211" y="2241250"/>
                </a:lnTo>
                <a:lnTo>
                  <a:pt x="802576" y="2234901"/>
                </a:lnTo>
                <a:lnTo>
                  <a:pt x="801942" y="2228869"/>
                </a:lnTo>
                <a:lnTo>
                  <a:pt x="801625" y="2222838"/>
                </a:lnTo>
                <a:lnTo>
                  <a:pt x="801625" y="2216807"/>
                </a:lnTo>
                <a:lnTo>
                  <a:pt x="801942" y="2210458"/>
                </a:lnTo>
                <a:lnTo>
                  <a:pt x="802576" y="2204109"/>
                </a:lnTo>
                <a:lnTo>
                  <a:pt x="803211" y="2197443"/>
                </a:lnTo>
                <a:lnTo>
                  <a:pt x="833981" y="1990152"/>
                </a:lnTo>
                <a:lnTo>
                  <a:pt x="855235" y="1846032"/>
                </a:lnTo>
                <a:lnTo>
                  <a:pt x="861897" y="1797146"/>
                </a:lnTo>
                <a:lnTo>
                  <a:pt x="863801" y="1783178"/>
                </a:lnTo>
                <a:lnTo>
                  <a:pt x="864435" y="1777147"/>
                </a:lnTo>
                <a:lnTo>
                  <a:pt x="861897" y="1774290"/>
                </a:lnTo>
                <a:lnTo>
                  <a:pt x="855553" y="1767623"/>
                </a:lnTo>
                <a:lnTo>
                  <a:pt x="833030" y="1744133"/>
                </a:lnTo>
                <a:lnTo>
                  <a:pt x="763558" y="1673343"/>
                </a:lnTo>
                <a:lnTo>
                  <a:pt x="687424" y="1595886"/>
                </a:lnTo>
                <a:lnTo>
                  <a:pt x="657288" y="1564777"/>
                </a:lnTo>
                <a:lnTo>
                  <a:pt x="637620" y="1543825"/>
                </a:lnTo>
                <a:lnTo>
                  <a:pt x="624931" y="1537159"/>
                </a:lnTo>
                <a:lnTo>
                  <a:pt x="612876" y="1530175"/>
                </a:lnTo>
                <a:lnTo>
                  <a:pt x="600822" y="1523192"/>
                </a:lnTo>
                <a:lnTo>
                  <a:pt x="589719" y="1516208"/>
                </a:lnTo>
                <a:lnTo>
                  <a:pt x="578933" y="1508907"/>
                </a:lnTo>
                <a:lnTo>
                  <a:pt x="569100" y="1501605"/>
                </a:lnTo>
                <a:lnTo>
                  <a:pt x="559266" y="1494622"/>
                </a:lnTo>
                <a:lnTo>
                  <a:pt x="550383" y="1487003"/>
                </a:lnTo>
                <a:lnTo>
                  <a:pt x="541818" y="1480019"/>
                </a:lnTo>
                <a:lnTo>
                  <a:pt x="533570" y="1472718"/>
                </a:lnTo>
                <a:lnTo>
                  <a:pt x="525957" y="1465099"/>
                </a:lnTo>
                <a:lnTo>
                  <a:pt x="518978" y="1458116"/>
                </a:lnTo>
                <a:lnTo>
                  <a:pt x="511682" y="1451132"/>
                </a:lnTo>
                <a:lnTo>
                  <a:pt x="505655" y="1444148"/>
                </a:lnTo>
                <a:lnTo>
                  <a:pt x="499945" y="1436847"/>
                </a:lnTo>
                <a:lnTo>
                  <a:pt x="494235" y="1430181"/>
                </a:lnTo>
                <a:lnTo>
                  <a:pt x="489159" y="1423514"/>
                </a:lnTo>
                <a:lnTo>
                  <a:pt x="484718" y="1416848"/>
                </a:lnTo>
                <a:lnTo>
                  <a:pt x="480277" y="1410499"/>
                </a:lnTo>
                <a:lnTo>
                  <a:pt x="476470" y="1404150"/>
                </a:lnTo>
                <a:lnTo>
                  <a:pt x="473298" y="1397801"/>
                </a:lnTo>
                <a:lnTo>
                  <a:pt x="469808" y="1392405"/>
                </a:lnTo>
                <a:lnTo>
                  <a:pt x="464733" y="1381294"/>
                </a:lnTo>
                <a:lnTo>
                  <a:pt x="460926" y="1371453"/>
                </a:lnTo>
                <a:lnTo>
                  <a:pt x="458706" y="1362565"/>
                </a:lnTo>
                <a:lnTo>
                  <a:pt x="457754" y="1359073"/>
                </a:lnTo>
                <a:lnTo>
                  <a:pt x="457119" y="1355264"/>
                </a:lnTo>
                <a:lnTo>
                  <a:pt x="457119" y="1352089"/>
                </a:lnTo>
                <a:lnTo>
                  <a:pt x="457119" y="1349550"/>
                </a:lnTo>
                <a:lnTo>
                  <a:pt x="456802" y="1347010"/>
                </a:lnTo>
                <a:lnTo>
                  <a:pt x="456168" y="1344788"/>
                </a:lnTo>
                <a:lnTo>
                  <a:pt x="454264" y="1342566"/>
                </a:lnTo>
                <a:lnTo>
                  <a:pt x="452361" y="1340344"/>
                </a:lnTo>
                <a:lnTo>
                  <a:pt x="449823" y="1338439"/>
                </a:lnTo>
                <a:lnTo>
                  <a:pt x="446968" y="1336217"/>
                </a:lnTo>
                <a:lnTo>
                  <a:pt x="440624" y="1332408"/>
                </a:lnTo>
                <a:lnTo>
                  <a:pt x="434279" y="1328598"/>
                </a:lnTo>
                <a:lnTo>
                  <a:pt x="431107" y="1326376"/>
                </a:lnTo>
                <a:lnTo>
                  <a:pt x="428887" y="1324472"/>
                </a:lnTo>
                <a:lnTo>
                  <a:pt x="426666" y="1322250"/>
                </a:lnTo>
                <a:lnTo>
                  <a:pt x="425397" y="1319393"/>
                </a:lnTo>
                <a:lnTo>
                  <a:pt x="424128" y="1317170"/>
                </a:lnTo>
                <a:lnTo>
                  <a:pt x="424128" y="1314631"/>
                </a:lnTo>
                <a:lnTo>
                  <a:pt x="425714" y="1302568"/>
                </a:lnTo>
                <a:lnTo>
                  <a:pt x="427618" y="1289553"/>
                </a:lnTo>
                <a:lnTo>
                  <a:pt x="429521" y="1275268"/>
                </a:lnTo>
                <a:lnTo>
                  <a:pt x="432059" y="1260983"/>
                </a:lnTo>
                <a:lnTo>
                  <a:pt x="438086" y="1229873"/>
                </a:lnTo>
                <a:lnTo>
                  <a:pt x="445382" y="1196542"/>
                </a:lnTo>
                <a:lnTo>
                  <a:pt x="453313" y="1161623"/>
                </a:lnTo>
                <a:lnTo>
                  <a:pt x="462195" y="1125117"/>
                </a:lnTo>
                <a:lnTo>
                  <a:pt x="471712" y="1087658"/>
                </a:lnTo>
                <a:lnTo>
                  <a:pt x="481229" y="1049883"/>
                </a:lnTo>
                <a:lnTo>
                  <a:pt x="501531" y="974014"/>
                </a:lnTo>
                <a:lnTo>
                  <a:pt x="521199" y="901001"/>
                </a:lnTo>
                <a:lnTo>
                  <a:pt x="538963" y="833386"/>
                </a:lnTo>
                <a:lnTo>
                  <a:pt x="546577" y="803228"/>
                </a:lnTo>
                <a:lnTo>
                  <a:pt x="553238" y="775293"/>
                </a:lnTo>
                <a:lnTo>
                  <a:pt x="622710" y="754659"/>
                </a:lnTo>
                <a:lnTo>
                  <a:pt x="591305" y="753072"/>
                </a:lnTo>
                <a:lnTo>
                  <a:pt x="520881" y="750215"/>
                </a:lnTo>
                <a:lnTo>
                  <a:pt x="482497" y="748628"/>
                </a:lnTo>
                <a:lnTo>
                  <a:pt x="448554" y="747358"/>
                </a:lnTo>
                <a:lnTo>
                  <a:pt x="423494" y="747041"/>
                </a:lnTo>
                <a:lnTo>
                  <a:pt x="415563" y="747358"/>
                </a:lnTo>
                <a:lnTo>
                  <a:pt x="411439" y="747993"/>
                </a:lnTo>
                <a:lnTo>
                  <a:pt x="409853" y="748628"/>
                </a:lnTo>
                <a:lnTo>
                  <a:pt x="406364" y="750850"/>
                </a:lnTo>
                <a:lnTo>
                  <a:pt x="396847" y="757516"/>
                </a:lnTo>
                <a:lnTo>
                  <a:pt x="382889" y="767992"/>
                </a:lnTo>
                <a:lnTo>
                  <a:pt x="366393" y="781007"/>
                </a:lnTo>
                <a:lnTo>
                  <a:pt x="325472" y="812752"/>
                </a:lnTo>
                <a:lnTo>
                  <a:pt x="279791" y="849258"/>
                </a:lnTo>
                <a:lnTo>
                  <a:pt x="195093" y="917826"/>
                </a:lnTo>
                <a:lnTo>
                  <a:pt x="154805" y="951158"/>
                </a:lnTo>
                <a:lnTo>
                  <a:pt x="154488" y="951475"/>
                </a:lnTo>
                <a:lnTo>
                  <a:pt x="150681" y="954332"/>
                </a:lnTo>
                <a:lnTo>
                  <a:pt x="146875" y="957506"/>
                </a:lnTo>
                <a:lnTo>
                  <a:pt x="143068" y="960046"/>
                </a:lnTo>
                <a:lnTo>
                  <a:pt x="139261" y="962586"/>
                </a:lnTo>
                <a:lnTo>
                  <a:pt x="135454" y="964808"/>
                </a:lnTo>
                <a:lnTo>
                  <a:pt x="131013" y="966712"/>
                </a:lnTo>
                <a:lnTo>
                  <a:pt x="126889" y="968617"/>
                </a:lnTo>
                <a:lnTo>
                  <a:pt x="122766" y="969887"/>
                </a:lnTo>
                <a:lnTo>
                  <a:pt x="113883" y="972426"/>
                </a:lnTo>
                <a:lnTo>
                  <a:pt x="105318" y="974014"/>
                </a:lnTo>
                <a:lnTo>
                  <a:pt x="96436" y="975283"/>
                </a:lnTo>
                <a:lnTo>
                  <a:pt x="87554" y="974966"/>
                </a:lnTo>
                <a:lnTo>
                  <a:pt x="78671" y="974014"/>
                </a:lnTo>
                <a:lnTo>
                  <a:pt x="70106" y="972109"/>
                </a:lnTo>
                <a:lnTo>
                  <a:pt x="61541" y="969569"/>
                </a:lnTo>
                <a:lnTo>
                  <a:pt x="52976" y="966395"/>
                </a:lnTo>
                <a:lnTo>
                  <a:pt x="48852" y="964490"/>
                </a:lnTo>
                <a:lnTo>
                  <a:pt x="45363" y="962268"/>
                </a:lnTo>
                <a:lnTo>
                  <a:pt x="41239" y="959729"/>
                </a:lnTo>
                <a:lnTo>
                  <a:pt x="37432" y="956872"/>
                </a:lnTo>
                <a:lnTo>
                  <a:pt x="33626" y="954015"/>
                </a:lnTo>
                <a:lnTo>
                  <a:pt x="30453" y="951158"/>
                </a:lnTo>
                <a:lnTo>
                  <a:pt x="26647" y="947666"/>
                </a:lnTo>
                <a:lnTo>
                  <a:pt x="23792" y="944491"/>
                </a:lnTo>
                <a:lnTo>
                  <a:pt x="20302" y="940682"/>
                </a:lnTo>
                <a:lnTo>
                  <a:pt x="17764" y="936873"/>
                </a:lnTo>
                <a:lnTo>
                  <a:pt x="14909" y="933063"/>
                </a:lnTo>
                <a:lnTo>
                  <a:pt x="12689" y="929254"/>
                </a:lnTo>
                <a:lnTo>
                  <a:pt x="10468" y="925127"/>
                </a:lnTo>
                <a:lnTo>
                  <a:pt x="8248" y="921000"/>
                </a:lnTo>
                <a:lnTo>
                  <a:pt x="6662" y="916874"/>
                </a:lnTo>
                <a:lnTo>
                  <a:pt x="4758" y="912429"/>
                </a:lnTo>
                <a:lnTo>
                  <a:pt x="2538" y="903858"/>
                </a:lnTo>
                <a:lnTo>
                  <a:pt x="634" y="894970"/>
                </a:lnTo>
                <a:lnTo>
                  <a:pt x="0" y="886399"/>
                </a:lnTo>
                <a:lnTo>
                  <a:pt x="0" y="877511"/>
                </a:lnTo>
                <a:lnTo>
                  <a:pt x="952" y="868622"/>
                </a:lnTo>
                <a:lnTo>
                  <a:pt x="2538" y="859734"/>
                </a:lnTo>
                <a:lnTo>
                  <a:pt x="5075" y="851163"/>
                </a:lnTo>
                <a:lnTo>
                  <a:pt x="8882" y="842909"/>
                </a:lnTo>
                <a:lnTo>
                  <a:pt x="10785" y="838782"/>
                </a:lnTo>
                <a:lnTo>
                  <a:pt x="13006" y="834656"/>
                </a:lnTo>
                <a:lnTo>
                  <a:pt x="15544" y="831164"/>
                </a:lnTo>
                <a:lnTo>
                  <a:pt x="18082" y="827354"/>
                </a:lnTo>
                <a:lnTo>
                  <a:pt x="20937" y="823545"/>
                </a:lnTo>
                <a:lnTo>
                  <a:pt x="24109" y="820053"/>
                </a:lnTo>
                <a:lnTo>
                  <a:pt x="27281" y="816561"/>
                </a:lnTo>
                <a:lnTo>
                  <a:pt x="30771" y="813069"/>
                </a:lnTo>
                <a:lnTo>
                  <a:pt x="80575" y="775611"/>
                </a:lnTo>
                <a:lnTo>
                  <a:pt x="189700" y="694028"/>
                </a:lnTo>
                <a:lnTo>
                  <a:pt x="248386" y="650220"/>
                </a:lnTo>
                <a:lnTo>
                  <a:pt x="300094" y="612127"/>
                </a:lnTo>
                <a:lnTo>
                  <a:pt x="321348" y="596572"/>
                </a:lnTo>
                <a:lnTo>
                  <a:pt x="337843" y="585144"/>
                </a:lnTo>
                <a:lnTo>
                  <a:pt x="349263" y="577208"/>
                </a:lnTo>
                <a:lnTo>
                  <a:pt x="352436" y="574986"/>
                </a:lnTo>
                <a:lnTo>
                  <a:pt x="354022" y="574351"/>
                </a:lnTo>
                <a:lnTo>
                  <a:pt x="460926" y="562606"/>
                </a:lnTo>
                <a:lnTo>
                  <a:pt x="554190" y="552448"/>
                </a:lnTo>
                <a:lnTo>
                  <a:pt x="595112" y="548003"/>
                </a:lnTo>
                <a:lnTo>
                  <a:pt x="631275" y="544512"/>
                </a:lnTo>
                <a:lnTo>
                  <a:pt x="663315" y="541655"/>
                </a:lnTo>
                <a:lnTo>
                  <a:pt x="690596" y="539750"/>
                </a:lnTo>
                <a:close/>
                <a:moveTo>
                  <a:pt x="912333" y="0"/>
                </a:moveTo>
                <a:lnTo>
                  <a:pt x="923772" y="0"/>
                </a:lnTo>
                <a:lnTo>
                  <a:pt x="935529" y="0"/>
                </a:lnTo>
                <a:lnTo>
                  <a:pt x="943791" y="636"/>
                </a:lnTo>
                <a:lnTo>
                  <a:pt x="952052" y="1908"/>
                </a:lnTo>
                <a:lnTo>
                  <a:pt x="960632" y="3817"/>
                </a:lnTo>
                <a:lnTo>
                  <a:pt x="969211" y="5407"/>
                </a:lnTo>
                <a:lnTo>
                  <a:pt x="977473" y="8270"/>
                </a:lnTo>
                <a:lnTo>
                  <a:pt x="986052" y="11451"/>
                </a:lnTo>
                <a:lnTo>
                  <a:pt x="993996" y="14949"/>
                </a:lnTo>
                <a:lnTo>
                  <a:pt x="1001940" y="19084"/>
                </a:lnTo>
                <a:lnTo>
                  <a:pt x="1010202" y="22901"/>
                </a:lnTo>
                <a:lnTo>
                  <a:pt x="1017828" y="27990"/>
                </a:lnTo>
                <a:lnTo>
                  <a:pt x="1025454" y="33080"/>
                </a:lnTo>
                <a:lnTo>
                  <a:pt x="1032762" y="39123"/>
                </a:lnTo>
                <a:lnTo>
                  <a:pt x="1039753" y="44848"/>
                </a:lnTo>
                <a:lnTo>
                  <a:pt x="1047061" y="51210"/>
                </a:lnTo>
                <a:lnTo>
                  <a:pt x="1053734" y="57889"/>
                </a:lnTo>
                <a:lnTo>
                  <a:pt x="1060407" y="65523"/>
                </a:lnTo>
                <a:lnTo>
                  <a:pt x="1066127" y="72839"/>
                </a:lnTo>
                <a:lnTo>
                  <a:pt x="1072164" y="80791"/>
                </a:lnTo>
                <a:lnTo>
                  <a:pt x="1077884" y="89061"/>
                </a:lnTo>
                <a:lnTo>
                  <a:pt x="1082968" y="97331"/>
                </a:lnTo>
                <a:lnTo>
                  <a:pt x="1087734" y="106555"/>
                </a:lnTo>
                <a:lnTo>
                  <a:pt x="1092183" y="115779"/>
                </a:lnTo>
                <a:lnTo>
                  <a:pt x="1096313" y="125003"/>
                </a:lnTo>
                <a:lnTo>
                  <a:pt x="1100127" y="134546"/>
                </a:lnTo>
                <a:lnTo>
                  <a:pt x="1103304" y="145042"/>
                </a:lnTo>
                <a:lnTo>
                  <a:pt x="1106164" y="155220"/>
                </a:lnTo>
                <a:lnTo>
                  <a:pt x="1108706" y="166035"/>
                </a:lnTo>
                <a:lnTo>
                  <a:pt x="1110612" y="176849"/>
                </a:lnTo>
                <a:lnTo>
                  <a:pt x="1111566" y="187982"/>
                </a:lnTo>
                <a:lnTo>
                  <a:pt x="1112519" y="199433"/>
                </a:lnTo>
                <a:lnTo>
                  <a:pt x="1112837" y="210883"/>
                </a:lnTo>
                <a:lnTo>
                  <a:pt x="1112519" y="222970"/>
                </a:lnTo>
                <a:lnTo>
                  <a:pt x="1110930" y="247144"/>
                </a:lnTo>
                <a:lnTo>
                  <a:pt x="1109024" y="271636"/>
                </a:lnTo>
                <a:lnTo>
                  <a:pt x="1106164" y="296764"/>
                </a:lnTo>
                <a:lnTo>
                  <a:pt x="1104575" y="308851"/>
                </a:lnTo>
                <a:lnTo>
                  <a:pt x="1102351" y="321574"/>
                </a:lnTo>
                <a:lnTo>
                  <a:pt x="1100444" y="333978"/>
                </a:lnTo>
                <a:lnTo>
                  <a:pt x="1097902" y="345747"/>
                </a:lnTo>
                <a:lnTo>
                  <a:pt x="1095360" y="358152"/>
                </a:lnTo>
                <a:lnTo>
                  <a:pt x="1092183" y="369921"/>
                </a:lnTo>
                <a:lnTo>
                  <a:pt x="1089323" y="381372"/>
                </a:lnTo>
                <a:lnTo>
                  <a:pt x="1085510" y="393140"/>
                </a:lnTo>
                <a:lnTo>
                  <a:pt x="1082014" y="404273"/>
                </a:lnTo>
                <a:lnTo>
                  <a:pt x="1077884" y="415406"/>
                </a:lnTo>
                <a:lnTo>
                  <a:pt x="1073753" y="425902"/>
                </a:lnTo>
                <a:lnTo>
                  <a:pt x="1068986" y="436080"/>
                </a:lnTo>
                <a:lnTo>
                  <a:pt x="1063585" y="445941"/>
                </a:lnTo>
                <a:lnTo>
                  <a:pt x="1058501" y="455483"/>
                </a:lnTo>
                <a:lnTo>
                  <a:pt x="1052463" y="464389"/>
                </a:lnTo>
                <a:lnTo>
                  <a:pt x="1046108" y="472977"/>
                </a:lnTo>
                <a:lnTo>
                  <a:pt x="1039753" y="481247"/>
                </a:lnTo>
                <a:lnTo>
                  <a:pt x="1032762" y="488563"/>
                </a:lnTo>
                <a:lnTo>
                  <a:pt x="1025454" y="495242"/>
                </a:lnTo>
                <a:lnTo>
                  <a:pt x="1017510" y="501922"/>
                </a:lnTo>
                <a:lnTo>
                  <a:pt x="1009248" y="507647"/>
                </a:lnTo>
                <a:lnTo>
                  <a:pt x="1000351" y="512736"/>
                </a:lnTo>
                <a:lnTo>
                  <a:pt x="991454" y="516871"/>
                </a:lnTo>
                <a:lnTo>
                  <a:pt x="981921" y="520688"/>
                </a:lnTo>
                <a:lnTo>
                  <a:pt x="971435" y="523551"/>
                </a:lnTo>
                <a:lnTo>
                  <a:pt x="960949" y="525778"/>
                </a:lnTo>
                <a:lnTo>
                  <a:pt x="953005" y="526732"/>
                </a:lnTo>
                <a:lnTo>
                  <a:pt x="944426" y="527050"/>
                </a:lnTo>
                <a:lnTo>
                  <a:pt x="935847" y="526414"/>
                </a:lnTo>
                <a:lnTo>
                  <a:pt x="926314" y="525141"/>
                </a:lnTo>
                <a:lnTo>
                  <a:pt x="917099" y="523233"/>
                </a:lnTo>
                <a:lnTo>
                  <a:pt x="907884" y="520688"/>
                </a:lnTo>
                <a:lnTo>
                  <a:pt x="898669" y="517190"/>
                </a:lnTo>
                <a:lnTo>
                  <a:pt x="888819" y="513373"/>
                </a:lnTo>
                <a:lnTo>
                  <a:pt x="879286" y="508283"/>
                </a:lnTo>
                <a:lnTo>
                  <a:pt x="869118" y="503194"/>
                </a:lnTo>
                <a:lnTo>
                  <a:pt x="859585" y="496833"/>
                </a:lnTo>
                <a:lnTo>
                  <a:pt x="849735" y="490153"/>
                </a:lnTo>
                <a:lnTo>
                  <a:pt x="840202" y="482837"/>
                </a:lnTo>
                <a:lnTo>
                  <a:pt x="830987" y="474886"/>
                </a:lnTo>
                <a:lnTo>
                  <a:pt x="821454" y="465979"/>
                </a:lnTo>
                <a:lnTo>
                  <a:pt x="812239" y="456755"/>
                </a:lnTo>
                <a:lnTo>
                  <a:pt x="803342" y="446577"/>
                </a:lnTo>
                <a:lnTo>
                  <a:pt x="794445" y="435762"/>
                </a:lnTo>
                <a:lnTo>
                  <a:pt x="786183" y="424630"/>
                </a:lnTo>
                <a:lnTo>
                  <a:pt x="778240" y="412225"/>
                </a:lnTo>
                <a:lnTo>
                  <a:pt x="770296" y="400138"/>
                </a:lnTo>
                <a:lnTo>
                  <a:pt x="762987" y="386779"/>
                </a:lnTo>
                <a:lnTo>
                  <a:pt x="756314" y="372784"/>
                </a:lnTo>
                <a:lnTo>
                  <a:pt x="749324" y="358470"/>
                </a:lnTo>
                <a:lnTo>
                  <a:pt x="743604" y="343203"/>
                </a:lnTo>
                <a:lnTo>
                  <a:pt x="738202" y="327617"/>
                </a:lnTo>
                <a:lnTo>
                  <a:pt x="733436" y="311077"/>
                </a:lnTo>
                <a:lnTo>
                  <a:pt x="728987" y="294219"/>
                </a:lnTo>
                <a:lnTo>
                  <a:pt x="725810" y="276725"/>
                </a:lnTo>
                <a:lnTo>
                  <a:pt x="722632" y="258595"/>
                </a:lnTo>
                <a:lnTo>
                  <a:pt x="720408" y="240146"/>
                </a:lnTo>
                <a:lnTo>
                  <a:pt x="719137" y="221062"/>
                </a:lnTo>
                <a:lnTo>
                  <a:pt x="719772" y="209293"/>
                </a:lnTo>
                <a:lnTo>
                  <a:pt x="721361" y="197206"/>
                </a:lnTo>
                <a:lnTo>
                  <a:pt x="722632" y="185756"/>
                </a:lnTo>
                <a:lnTo>
                  <a:pt x="724856" y="174623"/>
                </a:lnTo>
                <a:lnTo>
                  <a:pt x="727399" y="163490"/>
                </a:lnTo>
                <a:lnTo>
                  <a:pt x="730576" y="152676"/>
                </a:lnTo>
                <a:lnTo>
                  <a:pt x="734389" y="142179"/>
                </a:lnTo>
                <a:lnTo>
                  <a:pt x="737884" y="131683"/>
                </a:lnTo>
                <a:lnTo>
                  <a:pt x="742333" y="121823"/>
                </a:lnTo>
                <a:lnTo>
                  <a:pt x="746782" y="111962"/>
                </a:lnTo>
                <a:lnTo>
                  <a:pt x="752184" y="102420"/>
                </a:lnTo>
                <a:lnTo>
                  <a:pt x="757268" y="93514"/>
                </a:lnTo>
                <a:lnTo>
                  <a:pt x="763305" y="84290"/>
                </a:lnTo>
                <a:lnTo>
                  <a:pt x="769660" y="76338"/>
                </a:lnTo>
                <a:lnTo>
                  <a:pt x="776015" y="68068"/>
                </a:lnTo>
                <a:lnTo>
                  <a:pt x="783006" y="60116"/>
                </a:lnTo>
                <a:lnTo>
                  <a:pt x="790314" y="53118"/>
                </a:lnTo>
                <a:lnTo>
                  <a:pt x="797940" y="46121"/>
                </a:lnTo>
                <a:lnTo>
                  <a:pt x="805567" y="39759"/>
                </a:lnTo>
                <a:lnTo>
                  <a:pt x="813828" y="33398"/>
                </a:lnTo>
                <a:lnTo>
                  <a:pt x="822725" y="27990"/>
                </a:lnTo>
                <a:lnTo>
                  <a:pt x="831305" y="22901"/>
                </a:lnTo>
                <a:lnTo>
                  <a:pt x="840520" y="18130"/>
                </a:lnTo>
                <a:lnTo>
                  <a:pt x="849735" y="13995"/>
                </a:lnTo>
                <a:lnTo>
                  <a:pt x="859903" y="10496"/>
                </a:lnTo>
                <a:lnTo>
                  <a:pt x="870071" y="7316"/>
                </a:lnTo>
                <a:lnTo>
                  <a:pt x="879922" y="4771"/>
                </a:lnTo>
                <a:lnTo>
                  <a:pt x="890725" y="2544"/>
                </a:lnTo>
                <a:lnTo>
                  <a:pt x="901529" y="954"/>
                </a:lnTo>
                <a:lnTo>
                  <a:pt x="912333" y="0"/>
                </a:lnTo>
                <a:close/>
              </a:path>
            </a:pathLst>
          </a:custGeom>
          <a:solidFill>
            <a:srgbClr val="354B5E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商品期权适当性测试范围与内容（</a:t>
            </a:r>
            <a:r>
              <a:rPr lang="en-US" altLang="zh-CN" dirty="0" smtClean="0">
                <a:latin typeface="+mn-ea"/>
              </a:rPr>
              <a:t>33</a:t>
            </a:r>
            <a:r>
              <a:rPr lang="zh-CN" altLang="en-US" dirty="0" smtClean="0"/>
              <a:t>个知识点）</a:t>
            </a:r>
            <a:endParaRPr lang="zh-CN" altLang="en-US" dirty="0"/>
          </a:p>
        </p:txBody>
      </p:sp>
    </p:spTree>
    <p:extLst>
      <p:ext uri="{BB962C8B-B14F-4D97-AF65-F5344CB8AC3E}">
        <p14:creationId xmlns="" xmlns:p14="http://schemas.microsoft.com/office/powerpoint/2010/main" val="310198310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7745706" y="2809136"/>
            <a:ext cx="4239755" cy="766762"/>
          </a:xfrm>
        </p:spPr>
        <p:txBody>
          <a:bodyPr/>
          <a:lstStyle/>
          <a:p>
            <a:r>
              <a:rPr lang="en-US" altLang="zh-CN" dirty="0" smtClean="0"/>
              <a:t>3.</a:t>
            </a:r>
            <a:r>
              <a:rPr lang="zh-CN" altLang="en-US" dirty="0" smtClean="0"/>
              <a:t>知识点解析</a:t>
            </a:r>
            <a:r>
              <a:rPr lang="zh-CN" altLang="en-US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/>
            </a:r>
            <a:br>
              <a:rPr lang="zh-CN" altLang="en-US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</a:br>
            <a:endParaRPr lang="zh-CN" altLang="en-US" dirty="0"/>
          </a:p>
        </p:txBody>
      </p:sp>
    </p:spTree>
    <p:extLst>
      <p:ext uri="{BB962C8B-B14F-4D97-AF65-F5344CB8AC3E}">
        <p14:creationId xmlns="" xmlns:p14="http://schemas.microsoft.com/office/powerpoint/2010/main" val="35584678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椭圆 1"/>
          <p:cNvSpPr>
            <a:spLocks noChangeAspect="1" noChangeArrowheads="1"/>
          </p:cNvSpPr>
          <p:nvPr/>
        </p:nvSpPr>
        <p:spPr bwMode="auto">
          <a:xfrm>
            <a:off x="839679" y="2724151"/>
            <a:ext cx="2879350" cy="2879725"/>
          </a:xfrm>
          <a:prstGeom prst="ellipse">
            <a:avLst/>
          </a:prstGeom>
          <a:solidFill>
            <a:srgbClr val="D74B4B"/>
          </a:solidFill>
          <a:ln>
            <a:noFill/>
          </a:ln>
          <a:extLst/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485" name="空心弧 2"/>
          <p:cNvSpPr>
            <a:spLocks noChangeAspect="1" noChangeArrowheads="1"/>
          </p:cNvSpPr>
          <p:nvPr/>
        </p:nvSpPr>
        <p:spPr bwMode="auto">
          <a:xfrm>
            <a:off x="119048" y="2005014"/>
            <a:ext cx="4320613" cy="4319587"/>
          </a:xfrm>
          <a:custGeom>
            <a:avLst/>
            <a:gdLst>
              <a:gd name="T0" fmla="*/ 2162352 w 4320000"/>
              <a:gd name="T1" fmla="*/ 0 h 4320000"/>
              <a:gd name="T2" fmla="*/ 4324702 w 4320000"/>
              <a:gd name="T3" fmla="*/ 2159176 h 4320000"/>
              <a:gd name="T4" fmla="*/ 2162352 w 4320000"/>
              <a:gd name="T5" fmla="*/ 4318348 h 4320000"/>
              <a:gd name="T6" fmla="*/ 2162352 w 4320000"/>
              <a:gd name="T7" fmla="*/ 4188797 h 4320000"/>
              <a:gd name="T8" fmla="*/ 4194961 w 4320000"/>
              <a:gd name="T9" fmla="*/ 2159176 h 4320000"/>
              <a:gd name="T10" fmla="*/ 2162352 w 4320000"/>
              <a:gd name="T11" fmla="*/ 129552 h 4320000"/>
              <a:gd name="T12" fmla="*/ 2162352 w 4320000"/>
              <a:gd name="T13" fmla="*/ 0 h 43200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4320000" h="4320000">
                <a:moveTo>
                  <a:pt x="2160000" y="0"/>
                </a:moveTo>
                <a:cubicBezTo>
                  <a:pt x="3352935" y="0"/>
                  <a:pt x="4320000" y="967065"/>
                  <a:pt x="4320000" y="2160000"/>
                </a:cubicBezTo>
                <a:cubicBezTo>
                  <a:pt x="4320000" y="3352935"/>
                  <a:pt x="3352935" y="4320000"/>
                  <a:pt x="2160000" y="4320000"/>
                </a:cubicBezTo>
                <a:lnTo>
                  <a:pt x="2160000" y="4190400"/>
                </a:lnTo>
                <a:cubicBezTo>
                  <a:pt x="3281359" y="4190400"/>
                  <a:pt x="4190400" y="3281359"/>
                  <a:pt x="4190400" y="2160000"/>
                </a:cubicBezTo>
                <a:cubicBezTo>
                  <a:pt x="4190400" y="1038641"/>
                  <a:pt x="3281359" y="129600"/>
                  <a:pt x="2160000" y="129600"/>
                </a:cubicBezTo>
                <a:lnTo>
                  <a:pt x="2160000" y="0"/>
                </a:lnTo>
                <a:close/>
              </a:path>
            </a:pathLst>
          </a:custGeom>
          <a:solidFill>
            <a:srgbClr val="D74B4B"/>
          </a:solidFill>
          <a:ln>
            <a:noFill/>
          </a:ln>
          <a:ex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486" name="椭圆 5"/>
          <p:cNvSpPr>
            <a:spLocks noChangeAspect="1" noChangeArrowheads="1"/>
          </p:cNvSpPr>
          <p:nvPr/>
        </p:nvSpPr>
        <p:spPr bwMode="auto">
          <a:xfrm>
            <a:off x="2510848" y="1840734"/>
            <a:ext cx="449204" cy="449263"/>
          </a:xfrm>
          <a:prstGeom prst="ellipse">
            <a:avLst/>
          </a:prstGeom>
          <a:solidFill>
            <a:srgbClr val="D74B4B"/>
          </a:solidFill>
          <a:ln>
            <a:noFill/>
          </a:ln>
          <a:extLst/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487" name="椭圆 6"/>
          <p:cNvSpPr>
            <a:spLocks noChangeAspect="1" noChangeArrowheads="1"/>
          </p:cNvSpPr>
          <p:nvPr/>
        </p:nvSpPr>
        <p:spPr bwMode="auto">
          <a:xfrm>
            <a:off x="3803394" y="2756887"/>
            <a:ext cx="450791" cy="449263"/>
          </a:xfrm>
          <a:prstGeom prst="ellipse">
            <a:avLst/>
          </a:prstGeom>
          <a:solidFill>
            <a:srgbClr val="354B5E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488" name="椭圆 7"/>
          <p:cNvSpPr>
            <a:spLocks noChangeAspect="1" noChangeArrowheads="1"/>
          </p:cNvSpPr>
          <p:nvPr/>
        </p:nvSpPr>
        <p:spPr bwMode="auto">
          <a:xfrm>
            <a:off x="4087174" y="4002526"/>
            <a:ext cx="450791" cy="450850"/>
          </a:xfrm>
          <a:prstGeom prst="ellipse">
            <a:avLst/>
          </a:prstGeom>
          <a:solidFill>
            <a:srgbClr val="D74B4B"/>
          </a:solidFill>
          <a:ln>
            <a:noFill/>
          </a:ln>
          <a:extLst/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490" name="椭圆 11"/>
          <p:cNvSpPr>
            <a:spLocks noChangeAspect="1" noChangeArrowheads="1"/>
          </p:cNvSpPr>
          <p:nvPr/>
        </p:nvSpPr>
        <p:spPr bwMode="auto">
          <a:xfrm>
            <a:off x="5392060" y="1662607"/>
            <a:ext cx="899996" cy="900113"/>
          </a:xfrm>
          <a:prstGeom prst="ellipse">
            <a:avLst/>
          </a:prstGeom>
          <a:solidFill>
            <a:srgbClr val="D74B4B"/>
          </a:solidFill>
          <a:ln>
            <a:noFill/>
          </a:ln>
          <a:extLst/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493" name="椭圆 14"/>
          <p:cNvSpPr>
            <a:spLocks noChangeAspect="1" noChangeArrowheads="1"/>
          </p:cNvSpPr>
          <p:nvPr/>
        </p:nvSpPr>
        <p:spPr bwMode="auto">
          <a:xfrm>
            <a:off x="5392060" y="5197749"/>
            <a:ext cx="899996" cy="900112"/>
          </a:xfrm>
          <a:prstGeom prst="ellipse">
            <a:avLst/>
          </a:prstGeom>
          <a:solidFill>
            <a:srgbClr val="354B5E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20494" name="直接连接符 4"/>
          <p:cNvCxnSpPr>
            <a:cxnSpLocks noChangeShapeType="1"/>
            <a:stCxn id="20486" idx="6"/>
            <a:endCxn id="20490" idx="2"/>
          </p:cNvCxnSpPr>
          <p:nvPr/>
        </p:nvCxnSpPr>
        <p:spPr bwMode="auto">
          <a:xfrm>
            <a:off x="2960052" y="2065366"/>
            <a:ext cx="2432008" cy="47298"/>
          </a:xfrm>
          <a:prstGeom prst="line">
            <a:avLst/>
          </a:prstGeom>
          <a:noFill/>
          <a:ln w="9525">
            <a:solidFill>
              <a:srgbClr val="BFBFB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495" name="直接连接符 16"/>
          <p:cNvCxnSpPr>
            <a:cxnSpLocks noChangeShapeType="1"/>
            <a:stCxn id="20487" idx="6"/>
          </p:cNvCxnSpPr>
          <p:nvPr/>
        </p:nvCxnSpPr>
        <p:spPr bwMode="auto">
          <a:xfrm>
            <a:off x="4254185" y="2981519"/>
            <a:ext cx="1374358" cy="18418"/>
          </a:xfrm>
          <a:prstGeom prst="line">
            <a:avLst/>
          </a:prstGeom>
          <a:noFill/>
          <a:ln w="9525">
            <a:solidFill>
              <a:srgbClr val="BFBFB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496" name="直接连接符 18"/>
          <p:cNvCxnSpPr>
            <a:cxnSpLocks noChangeShapeType="1"/>
            <a:stCxn id="20488" idx="6"/>
          </p:cNvCxnSpPr>
          <p:nvPr/>
        </p:nvCxnSpPr>
        <p:spPr bwMode="auto">
          <a:xfrm>
            <a:off x="4537965" y="4227951"/>
            <a:ext cx="1090578" cy="10457"/>
          </a:xfrm>
          <a:prstGeom prst="line">
            <a:avLst/>
          </a:prstGeom>
          <a:noFill/>
          <a:ln w="9525">
            <a:solidFill>
              <a:srgbClr val="BFBFB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0498" name="文本框 21"/>
          <p:cNvSpPr txBox="1">
            <a:spLocks noChangeArrowheads="1"/>
          </p:cNvSpPr>
          <p:nvPr/>
        </p:nvSpPr>
        <p:spPr bwMode="auto">
          <a:xfrm>
            <a:off x="6544304" y="1454041"/>
            <a:ext cx="697627" cy="441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ts val="800"/>
              </a:spcAft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D74B4B"/>
                </a:solidFill>
                <a:latin typeface="+mn-ea"/>
                <a:ea typeface="+mn-ea"/>
              </a:rPr>
              <a:t>资金</a:t>
            </a:r>
            <a:endParaRPr lang="zh-CN" altLang="en-US" b="1" dirty="0">
              <a:solidFill>
                <a:srgbClr val="D74B4B"/>
              </a:solidFill>
              <a:latin typeface="+mn-ea"/>
              <a:ea typeface="+mn-ea"/>
            </a:endParaRPr>
          </a:p>
        </p:txBody>
      </p:sp>
      <p:sp>
        <p:nvSpPr>
          <p:cNvPr id="20499" name="文本框 22"/>
          <p:cNvSpPr txBox="1">
            <a:spLocks noChangeArrowheads="1"/>
          </p:cNvSpPr>
          <p:nvPr/>
        </p:nvSpPr>
        <p:spPr bwMode="auto">
          <a:xfrm>
            <a:off x="6560070" y="3758163"/>
            <a:ext cx="1226019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b="1" dirty="0" smtClean="0">
                <a:solidFill>
                  <a:srgbClr val="D74B4B"/>
                </a:solidFill>
                <a:latin typeface="+mn-ea"/>
                <a:ea typeface="+mn-ea"/>
              </a:rPr>
              <a:t>仿真经历</a:t>
            </a:r>
            <a:endParaRPr lang="zh-CN" altLang="en-US" b="1" dirty="0">
              <a:solidFill>
                <a:srgbClr val="D74B4B"/>
              </a:solidFill>
              <a:latin typeface="+mn-ea"/>
              <a:ea typeface="+mn-ea"/>
            </a:endParaRPr>
          </a:p>
        </p:txBody>
      </p:sp>
      <p:sp>
        <p:nvSpPr>
          <p:cNvPr id="20500" name="文本框 23"/>
          <p:cNvSpPr txBox="1">
            <a:spLocks noChangeArrowheads="1"/>
          </p:cNvSpPr>
          <p:nvPr/>
        </p:nvSpPr>
        <p:spPr bwMode="auto">
          <a:xfrm>
            <a:off x="6544304" y="2626053"/>
            <a:ext cx="1210588" cy="441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b="1" dirty="0" smtClean="0">
                <a:solidFill>
                  <a:schemeClr val="tx2">
                    <a:lumMod val="75000"/>
                  </a:schemeClr>
                </a:solidFill>
                <a:latin typeface="+mn-ea"/>
                <a:ea typeface="+mn-ea"/>
              </a:rPr>
              <a:t>知识测试</a:t>
            </a:r>
            <a:endParaRPr lang="zh-CN" altLang="en-US" b="1" dirty="0">
              <a:solidFill>
                <a:schemeClr val="tx2">
                  <a:lumMod val="7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20501" name="文本框 24"/>
          <p:cNvSpPr txBox="1">
            <a:spLocks noChangeArrowheads="1"/>
          </p:cNvSpPr>
          <p:nvPr/>
        </p:nvSpPr>
        <p:spPr bwMode="auto">
          <a:xfrm>
            <a:off x="6544304" y="5197749"/>
            <a:ext cx="1210588" cy="441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b="1" dirty="0" smtClean="0">
                <a:solidFill>
                  <a:schemeClr val="tx2">
                    <a:lumMod val="75000"/>
                  </a:schemeClr>
                </a:solidFill>
                <a:latin typeface="+mn-ea"/>
                <a:ea typeface="+mn-ea"/>
              </a:rPr>
              <a:t>行权记录</a:t>
            </a:r>
            <a:endParaRPr lang="zh-CN" altLang="en-US" b="1" dirty="0">
              <a:solidFill>
                <a:schemeClr val="tx2">
                  <a:lumMod val="7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20502" name="文本框 25"/>
          <p:cNvSpPr txBox="1">
            <a:spLocks noChangeArrowheads="1"/>
          </p:cNvSpPr>
          <p:nvPr/>
        </p:nvSpPr>
        <p:spPr bwMode="auto">
          <a:xfrm>
            <a:off x="6544304" y="1868050"/>
            <a:ext cx="532713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>
              <a:buNone/>
            </a:pPr>
            <a:r>
              <a:rPr lang="zh-CN" altLang="en-US" sz="1600" dirty="0" smtClean="0">
                <a:latin typeface="+mn-ea"/>
                <a:ea typeface="+mn-ea"/>
              </a:rPr>
              <a:t>开通期权交易权限前</a:t>
            </a:r>
            <a:r>
              <a:rPr lang="en-US" sz="1600" dirty="0" smtClean="0">
                <a:latin typeface="+mn-ea"/>
                <a:ea typeface="+mn-ea"/>
              </a:rPr>
              <a:t> 5 </a:t>
            </a:r>
            <a:r>
              <a:rPr lang="zh-CN" altLang="en-US" sz="1600" dirty="0" smtClean="0">
                <a:latin typeface="+mn-ea"/>
                <a:ea typeface="+mn-ea"/>
              </a:rPr>
              <a:t>个交易日每日结算后保证金账户可用资金余额均不低于人民币</a:t>
            </a:r>
            <a:r>
              <a:rPr lang="en-US" sz="1600" dirty="0" smtClean="0">
                <a:latin typeface="+mn-ea"/>
                <a:ea typeface="+mn-ea"/>
              </a:rPr>
              <a:t> 10 </a:t>
            </a:r>
            <a:r>
              <a:rPr lang="zh-CN" altLang="en-US" sz="1600" dirty="0" smtClean="0">
                <a:latin typeface="+mn-ea"/>
                <a:ea typeface="+mn-ea"/>
              </a:rPr>
              <a:t>万元</a:t>
            </a:r>
            <a:endParaRPr lang="en-US" altLang="zh-CN" sz="1600" dirty="0" smtClean="0">
              <a:latin typeface="+mn-ea"/>
              <a:ea typeface="+mn-ea"/>
            </a:endParaRPr>
          </a:p>
        </p:txBody>
      </p:sp>
      <p:sp>
        <p:nvSpPr>
          <p:cNvPr id="20503" name="文本框 26"/>
          <p:cNvSpPr txBox="1">
            <a:spLocks noChangeArrowheads="1"/>
          </p:cNvSpPr>
          <p:nvPr/>
        </p:nvSpPr>
        <p:spPr bwMode="auto">
          <a:xfrm>
            <a:off x="6544304" y="3083746"/>
            <a:ext cx="527983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>
              <a:buNone/>
            </a:pPr>
            <a:r>
              <a:rPr lang="zh-CN" altLang="en-US" sz="1600" dirty="0" smtClean="0">
                <a:latin typeface="+mn-ea"/>
                <a:ea typeface="+mn-ea"/>
              </a:rPr>
              <a:t>具备期货、期权基础知识，通过交易所认可的知识测试；</a:t>
            </a:r>
            <a:endParaRPr lang="en-US" altLang="zh-CN" sz="1600" dirty="0" smtClean="0">
              <a:latin typeface="+mn-ea"/>
              <a:ea typeface="+mn-ea"/>
            </a:endParaRPr>
          </a:p>
        </p:txBody>
      </p:sp>
      <p:sp>
        <p:nvSpPr>
          <p:cNvPr id="20504" name="文本框 27"/>
          <p:cNvSpPr txBox="1">
            <a:spLocks noChangeArrowheads="1"/>
          </p:cNvSpPr>
          <p:nvPr/>
        </p:nvSpPr>
        <p:spPr bwMode="auto">
          <a:xfrm>
            <a:off x="6544304" y="4285703"/>
            <a:ext cx="513794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>
              <a:buNone/>
            </a:pPr>
            <a:r>
              <a:rPr lang="zh-CN" altLang="en-US" sz="1600" dirty="0" smtClean="0">
                <a:latin typeface="+mn-ea"/>
                <a:ea typeface="+mn-ea"/>
              </a:rPr>
              <a:t>具有交易所认可的累计</a:t>
            </a:r>
            <a:r>
              <a:rPr lang="en-US" sz="1600" dirty="0" smtClean="0">
                <a:latin typeface="+mn-ea"/>
                <a:ea typeface="+mn-ea"/>
              </a:rPr>
              <a:t> 10 </a:t>
            </a:r>
            <a:r>
              <a:rPr lang="zh-CN" altLang="en-US" sz="1600" dirty="0" smtClean="0">
                <a:latin typeface="+mn-ea"/>
                <a:ea typeface="+mn-ea"/>
              </a:rPr>
              <a:t>个交易日、</a:t>
            </a:r>
            <a:r>
              <a:rPr lang="en-US" sz="1600" dirty="0" smtClean="0">
                <a:latin typeface="+mn-ea"/>
                <a:ea typeface="+mn-ea"/>
              </a:rPr>
              <a:t>20 </a:t>
            </a:r>
            <a:r>
              <a:rPr lang="zh-CN" altLang="en-US" sz="1600" dirty="0" smtClean="0">
                <a:latin typeface="+mn-ea"/>
                <a:ea typeface="+mn-ea"/>
              </a:rPr>
              <a:t>笔及以上的期权仿真交易成交记录；</a:t>
            </a:r>
            <a:endParaRPr lang="en-US" altLang="zh-CN" sz="1600" dirty="0" smtClean="0">
              <a:latin typeface="+mn-ea"/>
              <a:ea typeface="+mn-ea"/>
            </a:endParaRPr>
          </a:p>
        </p:txBody>
      </p:sp>
      <p:sp>
        <p:nvSpPr>
          <p:cNvPr id="20505" name="文本框 28"/>
          <p:cNvSpPr txBox="1">
            <a:spLocks noChangeArrowheads="1"/>
          </p:cNvSpPr>
          <p:nvPr/>
        </p:nvSpPr>
        <p:spPr bwMode="auto">
          <a:xfrm>
            <a:off x="6544304" y="5640114"/>
            <a:ext cx="3860297" cy="659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>
              <a:buNone/>
            </a:pPr>
            <a:r>
              <a:rPr lang="zh-CN" altLang="en-US" sz="1600" dirty="0" smtClean="0">
                <a:latin typeface="+mn-ea"/>
                <a:ea typeface="+mn-ea"/>
              </a:rPr>
              <a:t>具有交易所认可的期权仿真交易行权记录；</a:t>
            </a:r>
            <a:endParaRPr lang="en-US" altLang="zh-CN" sz="1600" dirty="0" smtClean="0">
              <a:latin typeface="+mn-ea"/>
              <a:ea typeface="+mn-ea"/>
            </a:endParaRPr>
          </a:p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20506" name="KSO_Shape"/>
          <p:cNvSpPr>
            <a:spLocks noChangeAspect="1" noChangeArrowheads="1"/>
          </p:cNvSpPr>
          <p:nvPr/>
        </p:nvSpPr>
        <p:spPr bwMode="auto">
          <a:xfrm>
            <a:off x="5518184" y="1832688"/>
            <a:ext cx="539680" cy="534987"/>
          </a:xfrm>
          <a:custGeom>
            <a:avLst/>
            <a:gdLst>
              <a:gd name="T0" fmla="*/ 4605 w 2262188"/>
              <a:gd name="T1" fmla="*/ 6994 h 2241550"/>
              <a:gd name="T2" fmla="*/ 0 w 2262188"/>
              <a:gd name="T3" fmla="*/ 6171 h 2241550"/>
              <a:gd name="T4" fmla="*/ 3133 w 2262188"/>
              <a:gd name="T5" fmla="*/ 6498 h 2241550"/>
              <a:gd name="T6" fmla="*/ 1502 w 2262188"/>
              <a:gd name="T7" fmla="*/ 5838 h 2241550"/>
              <a:gd name="T8" fmla="*/ 6225 w 2262188"/>
              <a:gd name="T9" fmla="*/ 5587 h 2241550"/>
              <a:gd name="T10" fmla="*/ 6225 w 2262188"/>
              <a:gd name="T11" fmla="*/ 5331 h 2241550"/>
              <a:gd name="T12" fmla="*/ 6225 w 2262188"/>
              <a:gd name="T13" fmla="*/ 4935 h 2241550"/>
              <a:gd name="T14" fmla="*/ 4658 w 2262188"/>
              <a:gd name="T15" fmla="*/ 5781 h 2241550"/>
              <a:gd name="T16" fmla="*/ 0 w 2262188"/>
              <a:gd name="T17" fmla="*/ 4771 h 2241550"/>
              <a:gd name="T18" fmla="*/ 4229 w 2262188"/>
              <a:gd name="T19" fmla="*/ 5383 h 2241550"/>
              <a:gd name="T20" fmla="*/ 4323 w 2262188"/>
              <a:gd name="T21" fmla="*/ 5347 h 2241550"/>
              <a:gd name="T22" fmla="*/ 4523 w 2262188"/>
              <a:gd name="T23" fmla="*/ 5325 h 2241550"/>
              <a:gd name="T24" fmla="*/ 4694 w 2262188"/>
              <a:gd name="T25" fmla="*/ 5341 h 2241550"/>
              <a:gd name="T26" fmla="*/ 5438 w 2262188"/>
              <a:gd name="T27" fmla="*/ 4890 h 2241550"/>
              <a:gd name="T28" fmla="*/ 5370 w 2262188"/>
              <a:gd name="T29" fmla="*/ 4841 h 2241550"/>
              <a:gd name="T30" fmla="*/ 5361 w 2262188"/>
              <a:gd name="T31" fmla="*/ 4799 h 2241550"/>
              <a:gd name="T32" fmla="*/ 5392 w 2262188"/>
              <a:gd name="T33" fmla="*/ 4757 h 2241550"/>
              <a:gd name="T34" fmla="*/ 3227 w 2262188"/>
              <a:gd name="T35" fmla="*/ 4085 h 2241550"/>
              <a:gd name="T36" fmla="*/ 1587 w 2262188"/>
              <a:gd name="T37" fmla="*/ 3668 h 2241550"/>
              <a:gd name="T38" fmla="*/ 1925 w 2262188"/>
              <a:gd name="T39" fmla="*/ 3937 h 2241550"/>
              <a:gd name="T40" fmla="*/ 1800 w 2262188"/>
              <a:gd name="T41" fmla="*/ 3967 h 2241550"/>
              <a:gd name="T42" fmla="*/ 1577 w 2262188"/>
              <a:gd name="T43" fmla="*/ 3969 h 2241550"/>
              <a:gd name="T44" fmla="*/ 684 w 2262188"/>
              <a:gd name="T45" fmla="*/ 4386 h 2241550"/>
              <a:gd name="T46" fmla="*/ 814 w 2262188"/>
              <a:gd name="T47" fmla="*/ 4442 h 2241550"/>
              <a:gd name="T48" fmla="*/ 840 w 2262188"/>
              <a:gd name="T49" fmla="*/ 4482 h 2241550"/>
              <a:gd name="T50" fmla="*/ 827 w 2262188"/>
              <a:gd name="T51" fmla="*/ 4525 h 2241550"/>
              <a:gd name="T52" fmla="*/ 780 w 2262188"/>
              <a:gd name="T53" fmla="*/ 4560 h 2241550"/>
              <a:gd name="T54" fmla="*/ 2625 w 2262188"/>
              <a:gd name="T55" fmla="*/ 3313 h 2241550"/>
              <a:gd name="T56" fmla="*/ 1106 w 2262188"/>
              <a:gd name="T57" fmla="*/ 2503 h 2241550"/>
              <a:gd name="T58" fmla="*/ 7331 w 2262188"/>
              <a:gd name="T59" fmla="*/ 2230 h 2241550"/>
              <a:gd name="T60" fmla="*/ 2693 w 2262188"/>
              <a:gd name="T61" fmla="*/ 3188 h 2241550"/>
              <a:gd name="T62" fmla="*/ 5824 w 2262188"/>
              <a:gd name="T63" fmla="*/ 2442 h 2241550"/>
              <a:gd name="T64" fmla="*/ 4198 w 2262188"/>
              <a:gd name="T65" fmla="*/ 2142 h 2241550"/>
              <a:gd name="T66" fmla="*/ 7331 w 2262188"/>
              <a:gd name="T67" fmla="*/ 1501 h 2241550"/>
              <a:gd name="T68" fmla="*/ 2673 w 2262188"/>
              <a:gd name="T69" fmla="*/ 2113 h 2241550"/>
              <a:gd name="T70" fmla="*/ 1106 w 2262188"/>
              <a:gd name="T71" fmla="*/ 1267 h 2241550"/>
              <a:gd name="T72" fmla="*/ 2550 w 2262188"/>
              <a:gd name="T73" fmla="*/ 757 h 2241550"/>
              <a:gd name="T74" fmla="*/ 1946 w 2262188"/>
              <a:gd name="T75" fmla="*/ 1092 h 2241550"/>
              <a:gd name="T76" fmla="*/ 1971 w 2262188"/>
              <a:gd name="T77" fmla="*/ 1135 h 2241550"/>
              <a:gd name="T78" fmla="*/ 1955 w 2262188"/>
              <a:gd name="T79" fmla="*/ 1177 h 2241550"/>
              <a:gd name="T80" fmla="*/ 1869 w 2262188"/>
              <a:gd name="T81" fmla="*/ 1228 h 2241550"/>
              <a:gd name="T82" fmla="*/ 2658 w 2262188"/>
              <a:gd name="T83" fmla="*/ 1669 h 2241550"/>
              <a:gd name="T84" fmla="*/ 2848 w 2262188"/>
              <a:gd name="T85" fmla="*/ 1658 h 2241550"/>
              <a:gd name="T86" fmla="*/ 3023 w 2262188"/>
              <a:gd name="T87" fmla="*/ 1684 h 2241550"/>
              <a:gd name="T88" fmla="*/ 3943 w 2262188"/>
              <a:gd name="T89" fmla="*/ 1513 h 2241550"/>
              <a:gd name="T90" fmla="*/ 5670 w 2262188"/>
              <a:gd name="T91" fmla="*/ 2868 h 2241550"/>
              <a:gd name="T92" fmla="*/ 5828 w 2262188"/>
              <a:gd name="T93" fmla="*/ 1216 h 2241550"/>
              <a:gd name="T94" fmla="*/ 6523 w 2262188"/>
              <a:gd name="T95" fmla="*/ 875 h 2241550"/>
              <a:gd name="T96" fmla="*/ 6492 w 2262188"/>
              <a:gd name="T97" fmla="*/ 833 h 2241550"/>
              <a:gd name="T98" fmla="*/ 6502 w 2262188"/>
              <a:gd name="T99" fmla="*/ 792 h 2241550"/>
              <a:gd name="T100" fmla="*/ 6569 w 2262188"/>
              <a:gd name="T101" fmla="*/ 743 h 2241550"/>
              <a:gd name="T102" fmla="*/ 5827 w 2262188"/>
              <a:gd name="T103" fmla="*/ 291 h 2241550"/>
              <a:gd name="T104" fmla="*/ 5655 w 2262188"/>
              <a:gd name="T105" fmla="*/ 306 h 2241550"/>
              <a:gd name="T106" fmla="*/ 5456 w 2262188"/>
              <a:gd name="T107" fmla="*/ 285 h 2241550"/>
              <a:gd name="T108" fmla="*/ 5353 w 2262188"/>
              <a:gd name="T109" fmla="*/ 244 h 224155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2262188" h="2241550">
                <a:moveTo>
                  <a:pt x="1920875" y="1898650"/>
                </a:moveTo>
                <a:lnTo>
                  <a:pt x="1920875" y="1901598"/>
                </a:lnTo>
                <a:lnTo>
                  <a:pt x="1920875" y="1977571"/>
                </a:lnTo>
                <a:lnTo>
                  <a:pt x="1431239" y="2241550"/>
                </a:lnTo>
                <a:lnTo>
                  <a:pt x="966787" y="2131332"/>
                </a:lnTo>
                <a:lnTo>
                  <a:pt x="966787" y="2047648"/>
                </a:lnTo>
                <a:lnTo>
                  <a:pt x="1420802" y="2155372"/>
                </a:lnTo>
                <a:lnTo>
                  <a:pt x="1437365" y="2159227"/>
                </a:lnTo>
                <a:lnTo>
                  <a:pt x="1452113" y="2151289"/>
                </a:lnTo>
                <a:lnTo>
                  <a:pt x="1920875" y="1898650"/>
                </a:lnTo>
                <a:close/>
                <a:moveTo>
                  <a:pt x="0" y="1817688"/>
                </a:moveTo>
                <a:lnTo>
                  <a:pt x="463550" y="1928451"/>
                </a:lnTo>
                <a:lnTo>
                  <a:pt x="463550" y="2012951"/>
                </a:lnTo>
                <a:lnTo>
                  <a:pt x="0" y="1901959"/>
                </a:lnTo>
                <a:lnTo>
                  <a:pt x="0" y="1848519"/>
                </a:lnTo>
                <a:lnTo>
                  <a:pt x="0" y="1817688"/>
                </a:lnTo>
                <a:close/>
                <a:moveTo>
                  <a:pt x="1920875" y="1770063"/>
                </a:moveTo>
                <a:lnTo>
                  <a:pt x="1920875" y="1772784"/>
                </a:lnTo>
                <a:lnTo>
                  <a:pt x="1920875" y="1848984"/>
                </a:lnTo>
                <a:lnTo>
                  <a:pt x="1431239" y="2112963"/>
                </a:lnTo>
                <a:lnTo>
                  <a:pt x="966787" y="2002745"/>
                </a:lnTo>
                <a:lnTo>
                  <a:pt x="966787" y="1919061"/>
                </a:lnTo>
                <a:lnTo>
                  <a:pt x="1420802" y="2026784"/>
                </a:lnTo>
                <a:lnTo>
                  <a:pt x="1437365" y="2030867"/>
                </a:lnTo>
                <a:lnTo>
                  <a:pt x="1452113" y="2022702"/>
                </a:lnTo>
                <a:lnTo>
                  <a:pt x="1920875" y="1770063"/>
                </a:lnTo>
                <a:close/>
                <a:moveTo>
                  <a:pt x="0" y="1689100"/>
                </a:moveTo>
                <a:lnTo>
                  <a:pt x="463550" y="1799189"/>
                </a:lnTo>
                <a:lnTo>
                  <a:pt x="463550" y="1882775"/>
                </a:lnTo>
                <a:lnTo>
                  <a:pt x="0" y="1772460"/>
                </a:lnTo>
                <a:lnTo>
                  <a:pt x="0" y="1719680"/>
                </a:lnTo>
                <a:lnTo>
                  <a:pt x="0" y="1689100"/>
                </a:lnTo>
                <a:close/>
                <a:moveTo>
                  <a:pt x="1920875" y="1643063"/>
                </a:moveTo>
                <a:lnTo>
                  <a:pt x="1920875" y="1646009"/>
                </a:lnTo>
                <a:lnTo>
                  <a:pt x="1920875" y="1721932"/>
                </a:lnTo>
                <a:lnTo>
                  <a:pt x="1431239" y="1985963"/>
                </a:lnTo>
                <a:lnTo>
                  <a:pt x="966787" y="1875591"/>
                </a:lnTo>
                <a:lnTo>
                  <a:pt x="966787" y="1791963"/>
                </a:lnTo>
                <a:lnTo>
                  <a:pt x="1420802" y="1899841"/>
                </a:lnTo>
                <a:lnTo>
                  <a:pt x="1437365" y="1903694"/>
                </a:lnTo>
                <a:lnTo>
                  <a:pt x="1452113" y="1895762"/>
                </a:lnTo>
                <a:lnTo>
                  <a:pt x="1920875" y="1643063"/>
                </a:lnTo>
                <a:close/>
                <a:moveTo>
                  <a:pt x="0" y="1562100"/>
                </a:moveTo>
                <a:lnTo>
                  <a:pt x="463550" y="1672189"/>
                </a:lnTo>
                <a:lnTo>
                  <a:pt x="463550" y="1755775"/>
                </a:lnTo>
                <a:lnTo>
                  <a:pt x="0" y="1645686"/>
                </a:lnTo>
                <a:lnTo>
                  <a:pt x="0" y="1592907"/>
                </a:lnTo>
                <a:lnTo>
                  <a:pt x="0" y="1562100"/>
                </a:lnTo>
                <a:close/>
                <a:moveTo>
                  <a:pt x="1920875" y="1520825"/>
                </a:moveTo>
                <a:lnTo>
                  <a:pt x="1920875" y="1523996"/>
                </a:lnTo>
                <a:lnTo>
                  <a:pt x="1920875" y="1599869"/>
                </a:lnTo>
                <a:lnTo>
                  <a:pt x="1431239" y="1863725"/>
                </a:lnTo>
                <a:lnTo>
                  <a:pt x="966787" y="1753426"/>
                </a:lnTo>
                <a:lnTo>
                  <a:pt x="966787" y="1669853"/>
                </a:lnTo>
                <a:lnTo>
                  <a:pt x="1420802" y="1777660"/>
                </a:lnTo>
                <a:lnTo>
                  <a:pt x="1437365" y="1781511"/>
                </a:lnTo>
                <a:lnTo>
                  <a:pt x="1452113" y="1773584"/>
                </a:lnTo>
                <a:lnTo>
                  <a:pt x="1920875" y="1520825"/>
                </a:lnTo>
                <a:close/>
                <a:moveTo>
                  <a:pt x="0" y="1439863"/>
                </a:moveTo>
                <a:lnTo>
                  <a:pt x="463550" y="1549725"/>
                </a:lnTo>
                <a:lnTo>
                  <a:pt x="463550" y="1633538"/>
                </a:lnTo>
                <a:lnTo>
                  <a:pt x="0" y="1523223"/>
                </a:lnTo>
                <a:lnTo>
                  <a:pt x="0" y="1470217"/>
                </a:lnTo>
                <a:lnTo>
                  <a:pt x="0" y="1439863"/>
                </a:lnTo>
                <a:close/>
                <a:moveTo>
                  <a:pt x="1474701" y="1365250"/>
                </a:moveTo>
                <a:lnTo>
                  <a:pt x="1920875" y="1470932"/>
                </a:lnTo>
                <a:lnTo>
                  <a:pt x="1430878" y="1735138"/>
                </a:lnTo>
                <a:lnTo>
                  <a:pt x="984250" y="1629229"/>
                </a:lnTo>
                <a:lnTo>
                  <a:pt x="1044194" y="1597025"/>
                </a:lnTo>
                <a:lnTo>
                  <a:pt x="1304860" y="1658938"/>
                </a:lnTo>
                <a:lnTo>
                  <a:pt x="1305314" y="1658258"/>
                </a:lnTo>
                <a:lnTo>
                  <a:pt x="1309401" y="1656217"/>
                </a:lnTo>
                <a:lnTo>
                  <a:pt x="1313942" y="1654402"/>
                </a:lnTo>
                <a:lnTo>
                  <a:pt x="1318483" y="1652588"/>
                </a:lnTo>
                <a:lnTo>
                  <a:pt x="1323479" y="1651227"/>
                </a:lnTo>
                <a:lnTo>
                  <a:pt x="1328474" y="1649640"/>
                </a:lnTo>
                <a:lnTo>
                  <a:pt x="1333924" y="1648052"/>
                </a:lnTo>
                <a:lnTo>
                  <a:pt x="1339373" y="1646692"/>
                </a:lnTo>
                <a:lnTo>
                  <a:pt x="1345050" y="1645784"/>
                </a:lnTo>
                <a:lnTo>
                  <a:pt x="1350953" y="1644650"/>
                </a:lnTo>
                <a:lnTo>
                  <a:pt x="1357311" y="1643743"/>
                </a:lnTo>
                <a:lnTo>
                  <a:pt x="1369572" y="1642383"/>
                </a:lnTo>
                <a:lnTo>
                  <a:pt x="1382515" y="1641249"/>
                </a:lnTo>
                <a:lnTo>
                  <a:pt x="1395684" y="1641022"/>
                </a:lnTo>
                <a:lnTo>
                  <a:pt x="1403177" y="1641249"/>
                </a:lnTo>
                <a:lnTo>
                  <a:pt x="1410897" y="1641475"/>
                </a:lnTo>
                <a:lnTo>
                  <a:pt x="1418617" y="1642156"/>
                </a:lnTo>
                <a:lnTo>
                  <a:pt x="1426110" y="1642836"/>
                </a:lnTo>
                <a:lnTo>
                  <a:pt x="1433603" y="1643743"/>
                </a:lnTo>
                <a:lnTo>
                  <a:pt x="1441096" y="1644650"/>
                </a:lnTo>
                <a:lnTo>
                  <a:pt x="1448362" y="1646011"/>
                </a:lnTo>
                <a:lnTo>
                  <a:pt x="1455401" y="1647599"/>
                </a:lnTo>
                <a:lnTo>
                  <a:pt x="1460623" y="1648959"/>
                </a:lnTo>
                <a:lnTo>
                  <a:pt x="1707665" y="1516063"/>
                </a:lnTo>
                <a:lnTo>
                  <a:pt x="1701989" y="1514702"/>
                </a:lnTo>
                <a:lnTo>
                  <a:pt x="1693133" y="1512434"/>
                </a:lnTo>
                <a:lnTo>
                  <a:pt x="1685186" y="1509713"/>
                </a:lnTo>
                <a:lnTo>
                  <a:pt x="1677920" y="1506991"/>
                </a:lnTo>
                <a:lnTo>
                  <a:pt x="1671790" y="1503816"/>
                </a:lnTo>
                <a:lnTo>
                  <a:pt x="1666340" y="1500641"/>
                </a:lnTo>
                <a:lnTo>
                  <a:pt x="1664070" y="1499054"/>
                </a:lnTo>
                <a:lnTo>
                  <a:pt x="1662026" y="1497240"/>
                </a:lnTo>
                <a:lnTo>
                  <a:pt x="1659983" y="1495652"/>
                </a:lnTo>
                <a:lnTo>
                  <a:pt x="1658393" y="1493838"/>
                </a:lnTo>
                <a:lnTo>
                  <a:pt x="1657031" y="1492023"/>
                </a:lnTo>
                <a:lnTo>
                  <a:pt x="1655668" y="1490209"/>
                </a:lnTo>
                <a:lnTo>
                  <a:pt x="1654987" y="1488395"/>
                </a:lnTo>
                <a:lnTo>
                  <a:pt x="1654306" y="1486581"/>
                </a:lnTo>
                <a:lnTo>
                  <a:pt x="1653852" y="1484540"/>
                </a:lnTo>
                <a:lnTo>
                  <a:pt x="1653625" y="1482725"/>
                </a:lnTo>
                <a:lnTo>
                  <a:pt x="1653625" y="1480911"/>
                </a:lnTo>
                <a:lnTo>
                  <a:pt x="1654306" y="1479097"/>
                </a:lnTo>
                <a:lnTo>
                  <a:pt x="1654760" y="1477282"/>
                </a:lnTo>
                <a:lnTo>
                  <a:pt x="1655441" y="1475241"/>
                </a:lnTo>
                <a:lnTo>
                  <a:pt x="1656577" y="1473427"/>
                </a:lnTo>
                <a:lnTo>
                  <a:pt x="1658166" y="1471613"/>
                </a:lnTo>
                <a:lnTo>
                  <a:pt x="1659528" y="1469798"/>
                </a:lnTo>
                <a:lnTo>
                  <a:pt x="1661345" y="1467984"/>
                </a:lnTo>
                <a:lnTo>
                  <a:pt x="1663843" y="1466170"/>
                </a:lnTo>
                <a:lnTo>
                  <a:pt x="1666113" y="1464356"/>
                </a:lnTo>
                <a:lnTo>
                  <a:pt x="1668611" y="1462768"/>
                </a:lnTo>
                <a:lnTo>
                  <a:pt x="1671790" y="1461181"/>
                </a:lnTo>
                <a:lnTo>
                  <a:pt x="1675650" y="1459366"/>
                </a:lnTo>
                <a:lnTo>
                  <a:pt x="1414984" y="1397454"/>
                </a:lnTo>
                <a:lnTo>
                  <a:pt x="1474701" y="1365250"/>
                </a:lnTo>
                <a:close/>
                <a:moveTo>
                  <a:pt x="995838" y="1258888"/>
                </a:moveTo>
                <a:lnTo>
                  <a:pt x="1393825" y="1352349"/>
                </a:lnTo>
                <a:lnTo>
                  <a:pt x="918237" y="1608912"/>
                </a:lnTo>
                <a:lnTo>
                  <a:pt x="918237" y="2111376"/>
                </a:lnTo>
                <a:lnTo>
                  <a:pt x="512762" y="2014286"/>
                </a:lnTo>
                <a:lnTo>
                  <a:pt x="512762" y="1518854"/>
                </a:lnTo>
                <a:lnTo>
                  <a:pt x="995838" y="1258888"/>
                </a:lnTo>
                <a:close/>
                <a:moveTo>
                  <a:pt x="489738" y="1130300"/>
                </a:moveTo>
                <a:lnTo>
                  <a:pt x="935038" y="1236110"/>
                </a:lnTo>
                <a:lnTo>
                  <a:pt x="875408" y="1268353"/>
                </a:lnTo>
                <a:lnTo>
                  <a:pt x="610586" y="1205457"/>
                </a:lnTo>
                <a:lnTo>
                  <a:pt x="606959" y="1207501"/>
                </a:lnTo>
                <a:lnTo>
                  <a:pt x="603104" y="1209544"/>
                </a:lnTo>
                <a:lnTo>
                  <a:pt x="598796" y="1211588"/>
                </a:lnTo>
                <a:lnTo>
                  <a:pt x="594035" y="1213404"/>
                </a:lnTo>
                <a:lnTo>
                  <a:pt x="589274" y="1214994"/>
                </a:lnTo>
                <a:lnTo>
                  <a:pt x="584059" y="1216583"/>
                </a:lnTo>
                <a:lnTo>
                  <a:pt x="578617" y="1218172"/>
                </a:lnTo>
                <a:lnTo>
                  <a:pt x="573176" y="1219308"/>
                </a:lnTo>
                <a:lnTo>
                  <a:pt x="567281" y="1220443"/>
                </a:lnTo>
                <a:lnTo>
                  <a:pt x="561386" y="1221351"/>
                </a:lnTo>
                <a:lnTo>
                  <a:pt x="555491" y="1222487"/>
                </a:lnTo>
                <a:lnTo>
                  <a:pt x="543021" y="1223849"/>
                </a:lnTo>
                <a:lnTo>
                  <a:pt x="530097" y="1224530"/>
                </a:lnTo>
                <a:lnTo>
                  <a:pt x="516947" y="1224757"/>
                </a:lnTo>
                <a:lnTo>
                  <a:pt x="509464" y="1224757"/>
                </a:lnTo>
                <a:lnTo>
                  <a:pt x="501755" y="1224530"/>
                </a:lnTo>
                <a:lnTo>
                  <a:pt x="494046" y="1224076"/>
                </a:lnTo>
                <a:lnTo>
                  <a:pt x="486564" y="1223168"/>
                </a:lnTo>
                <a:lnTo>
                  <a:pt x="479082" y="1222487"/>
                </a:lnTo>
                <a:lnTo>
                  <a:pt x="471600" y="1221124"/>
                </a:lnTo>
                <a:lnTo>
                  <a:pt x="464345" y="1219989"/>
                </a:lnTo>
                <a:lnTo>
                  <a:pt x="457543" y="1218399"/>
                </a:lnTo>
                <a:lnTo>
                  <a:pt x="456409" y="1218172"/>
                </a:lnTo>
                <a:lnTo>
                  <a:pt x="209953" y="1351230"/>
                </a:lnTo>
                <a:lnTo>
                  <a:pt x="211086" y="1351684"/>
                </a:lnTo>
                <a:lnTo>
                  <a:pt x="219929" y="1353955"/>
                </a:lnTo>
                <a:lnTo>
                  <a:pt x="227864" y="1356452"/>
                </a:lnTo>
                <a:lnTo>
                  <a:pt x="235120" y="1359404"/>
                </a:lnTo>
                <a:lnTo>
                  <a:pt x="241241" y="1362356"/>
                </a:lnTo>
                <a:lnTo>
                  <a:pt x="246683" y="1365535"/>
                </a:lnTo>
                <a:lnTo>
                  <a:pt x="249177" y="1367351"/>
                </a:lnTo>
                <a:lnTo>
                  <a:pt x="251218" y="1368941"/>
                </a:lnTo>
                <a:lnTo>
                  <a:pt x="253031" y="1370757"/>
                </a:lnTo>
                <a:lnTo>
                  <a:pt x="254845" y="1372574"/>
                </a:lnTo>
                <a:lnTo>
                  <a:pt x="255979" y="1374390"/>
                </a:lnTo>
                <a:lnTo>
                  <a:pt x="257113" y="1376207"/>
                </a:lnTo>
                <a:lnTo>
                  <a:pt x="258019" y="1378023"/>
                </a:lnTo>
                <a:lnTo>
                  <a:pt x="258926" y="1379613"/>
                </a:lnTo>
                <a:lnTo>
                  <a:pt x="259153" y="1381429"/>
                </a:lnTo>
                <a:lnTo>
                  <a:pt x="259380" y="1383246"/>
                </a:lnTo>
                <a:lnTo>
                  <a:pt x="259153" y="1385289"/>
                </a:lnTo>
                <a:lnTo>
                  <a:pt x="258926" y="1387106"/>
                </a:lnTo>
                <a:lnTo>
                  <a:pt x="258473" y="1388922"/>
                </a:lnTo>
                <a:lnTo>
                  <a:pt x="257566" y="1390739"/>
                </a:lnTo>
                <a:lnTo>
                  <a:pt x="256206" y="1392555"/>
                </a:lnTo>
                <a:lnTo>
                  <a:pt x="255072" y="1394599"/>
                </a:lnTo>
                <a:lnTo>
                  <a:pt x="253485" y="1396415"/>
                </a:lnTo>
                <a:lnTo>
                  <a:pt x="251444" y="1398232"/>
                </a:lnTo>
                <a:lnTo>
                  <a:pt x="249404" y="1399821"/>
                </a:lnTo>
                <a:lnTo>
                  <a:pt x="246910" y="1401638"/>
                </a:lnTo>
                <a:lnTo>
                  <a:pt x="244189" y="1403454"/>
                </a:lnTo>
                <a:lnTo>
                  <a:pt x="241241" y="1405043"/>
                </a:lnTo>
                <a:lnTo>
                  <a:pt x="240561" y="1405498"/>
                </a:lnTo>
                <a:lnTo>
                  <a:pt x="504929" y="1468393"/>
                </a:lnTo>
                <a:lnTo>
                  <a:pt x="463891" y="1490418"/>
                </a:lnTo>
                <a:lnTo>
                  <a:pt x="463891" y="1504950"/>
                </a:lnTo>
                <a:lnTo>
                  <a:pt x="0" y="1394599"/>
                </a:lnTo>
                <a:lnTo>
                  <a:pt x="489738" y="1130300"/>
                </a:lnTo>
                <a:close/>
                <a:moveTo>
                  <a:pt x="341312" y="768350"/>
                </a:moveTo>
                <a:lnTo>
                  <a:pt x="810075" y="1021049"/>
                </a:lnTo>
                <a:lnTo>
                  <a:pt x="824823" y="1028755"/>
                </a:lnTo>
                <a:lnTo>
                  <a:pt x="841386" y="1024902"/>
                </a:lnTo>
                <a:lnTo>
                  <a:pt x="1295400" y="917250"/>
                </a:lnTo>
                <a:lnTo>
                  <a:pt x="1295400" y="1000879"/>
                </a:lnTo>
                <a:lnTo>
                  <a:pt x="830949" y="1111250"/>
                </a:lnTo>
                <a:lnTo>
                  <a:pt x="341312" y="847220"/>
                </a:lnTo>
                <a:lnTo>
                  <a:pt x="341312" y="771297"/>
                </a:lnTo>
                <a:lnTo>
                  <a:pt x="341312" y="768350"/>
                </a:lnTo>
                <a:close/>
                <a:moveTo>
                  <a:pt x="2262188" y="687389"/>
                </a:moveTo>
                <a:lnTo>
                  <a:pt x="2262188" y="717969"/>
                </a:lnTo>
                <a:lnTo>
                  <a:pt x="2262188" y="770974"/>
                </a:lnTo>
                <a:lnTo>
                  <a:pt x="1797050" y="881063"/>
                </a:lnTo>
                <a:lnTo>
                  <a:pt x="1797050" y="797477"/>
                </a:lnTo>
                <a:lnTo>
                  <a:pt x="2262188" y="687389"/>
                </a:lnTo>
                <a:close/>
                <a:moveTo>
                  <a:pt x="341312" y="639763"/>
                </a:moveTo>
                <a:lnTo>
                  <a:pt x="810075" y="892403"/>
                </a:lnTo>
                <a:lnTo>
                  <a:pt x="824823" y="900340"/>
                </a:lnTo>
                <a:lnTo>
                  <a:pt x="841386" y="896485"/>
                </a:lnTo>
                <a:lnTo>
                  <a:pt x="1295400" y="788762"/>
                </a:lnTo>
                <a:lnTo>
                  <a:pt x="1295400" y="872672"/>
                </a:lnTo>
                <a:lnTo>
                  <a:pt x="830949" y="982664"/>
                </a:lnTo>
                <a:lnTo>
                  <a:pt x="341312" y="718685"/>
                </a:lnTo>
                <a:lnTo>
                  <a:pt x="341312" y="642938"/>
                </a:lnTo>
                <a:lnTo>
                  <a:pt x="341312" y="639763"/>
                </a:lnTo>
                <a:close/>
                <a:moveTo>
                  <a:pt x="2262188" y="558801"/>
                </a:moveTo>
                <a:lnTo>
                  <a:pt x="2262188" y="589381"/>
                </a:lnTo>
                <a:lnTo>
                  <a:pt x="2262188" y="642613"/>
                </a:lnTo>
                <a:lnTo>
                  <a:pt x="1797050" y="752476"/>
                </a:lnTo>
                <a:lnTo>
                  <a:pt x="1797050" y="668663"/>
                </a:lnTo>
                <a:lnTo>
                  <a:pt x="2262188" y="558801"/>
                </a:lnTo>
                <a:close/>
                <a:moveTo>
                  <a:pt x="341312" y="511175"/>
                </a:moveTo>
                <a:lnTo>
                  <a:pt x="810075" y="763815"/>
                </a:lnTo>
                <a:lnTo>
                  <a:pt x="824823" y="771979"/>
                </a:lnTo>
                <a:lnTo>
                  <a:pt x="841386" y="768124"/>
                </a:lnTo>
                <a:lnTo>
                  <a:pt x="1295400" y="660174"/>
                </a:lnTo>
                <a:lnTo>
                  <a:pt x="1295400" y="744084"/>
                </a:lnTo>
                <a:lnTo>
                  <a:pt x="830949" y="854075"/>
                </a:lnTo>
                <a:lnTo>
                  <a:pt x="341312" y="590097"/>
                </a:lnTo>
                <a:lnTo>
                  <a:pt x="341312" y="514350"/>
                </a:lnTo>
                <a:lnTo>
                  <a:pt x="341312" y="511175"/>
                </a:lnTo>
                <a:close/>
                <a:moveTo>
                  <a:pt x="2262188" y="431801"/>
                </a:moveTo>
                <a:lnTo>
                  <a:pt x="2262188" y="462607"/>
                </a:lnTo>
                <a:lnTo>
                  <a:pt x="2262188" y="515613"/>
                </a:lnTo>
                <a:lnTo>
                  <a:pt x="1797050" y="625476"/>
                </a:lnTo>
                <a:lnTo>
                  <a:pt x="1797050" y="541889"/>
                </a:lnTo>
                <a:lnTo>
                  <a:pt x="2262188" y="431801"/>
                </a:lnTo>
                <a:close/>
                <a:moveTo>
                  <a:pt x="341312" y="390526"/>
                </a:moveTo>
                <a:lnTo>
                  <a:pt x="810075" y="643225"/>
                </a:lnTo>
                <a:lnTo>
                  <a:pt x="824823" y="651157"/>
                </a:lnTo>
                <a:lnTo>
                  <a:pt x="841386" y="647304"/>
                </a:lnTo>
                <a:lnTo>
                  <a:pt x="1295400" y="539652"/>
                </a:lnTo>
                <a:lnTo>
                  <a:pt x="1295400" y="623054"/>
                </a:lnTo>
                <a:lnTo>
                  <a:pt x="830949" y="733425"/>
                </a:lnTo>
                <a:lnTo>
                  <a:pt x="341312" y="469395"/>
                </a:lnTo>
                <a:lnTo>
                  <a:pt x="341312" y="393472"/>
                </a:lnTo>
                <a:lnTo>
                  <a:pt x="341312" y="390526"/>
                </a:lnTo>
                <a:close/>
                <a:moveTo>
                  <a:pt x="2262188" y="309564"/>
                </a:moveTo>
                <a:lnTo>
                  <a:pt x="2262188" y="340144"/>
                </a:lnTo>
                <a:lnTo>
                  <a:pt x="2262188" y="392923"/>
                </a:lnTo>
                <a:lnTo>
                  <a:pt x="1797050" y="503239"/>
                </a:lnTo>
                <a:lnTo>
                  <a:pt x="1797050" y="419426"/>
                </a:lnTo>
                <a:lnTo>
                  <a:pt x="2262188" y="309564"/>
                </a:lnTo>
                <a:close/>
                <a:moveTo>
                  <a:pt x="786730" y="233363"/>
                </a:moveTo>
                <a:lnTo>
                  <a:pt x="846346" y="265913"/>
                </a:lnTo>
                <a:lnTo>
                  <a:pt x="585896" y="328053"/>
                </a:lnTo>
                <a:lnTo>
                  <a:pt x="589976" y="329646"/>
                </a:lnTo>
                <a:lnTo>
                  <a:pt x="593149" y="331467"/>
                </a:lnTo>
                <a:lnTo>
                  <a:pt x="595643" y="333288"/>
                </a:lnTo>
                <a:lnTo>
                  <a:pt x="597909" y="334882"/>
                </a:lnTo>
                <a:lnTo>
                  <a:pt x="600403" y="336703"/>
                </a:lnTo>
                <a:lnTo>
                  <a:pt x="602216" y="338524"/>
                </a:lnTo>
                <a:lnTo>
                  <a:pt x="603576" y="340344"/>
                </a:lnTo>
                <a:lnTo>
                  <a:pt x="605163" y="342165"/>
                </a:lnTo>
                <a:lnTo>
                  <a:pt x="606296" y="344214"/>
                </a:lnTo>
                <a:lnTo>
                  <a:pt x="606976" y="346035"/>
                </a:lnTo>
                <a:lnTo>
                  <a:pt x="607430" y="347856"/>
                </a:lnTo>
                <a:lnTo>
                  <a:pt x="608110" y="349677"/>
                </a:lnTo>
                <a:lnTo>
                  <a:pt x="608110" y="351498"/>
                </a:lnTo>
                <a:lnTo>
                  <a:pt x="607883" y="353546"/>
                </a:lnTo>
                <a:lnTo>
                  <a:pt x="607430" y="355367"/>
                </a:lnTo>
                <a:lnTo>
                  <a:pt x="606750" y="357188"/>
                </a:lnTo>
                <a:lnTo>
                  <a:pt x="606070" y="359009"/>
                </a:lnTo>
                <a:lnTo>
                  <a:pt x="604710" y="360830"/>
                </a:lnTo>
                <a:lnTo>
                  <a:pt x="603350" y="362651"/>
                </a:lnTo>
                <a:lnTo>
                  <a:pt x="601536" y="364472"/>
                </a:lnTo>
                <a:lnTo>
                  <a:pt x="599723" y="366293"/>
                </a:lnTo>
                <a:lnTo>
                  <a:pt x="597683" y="367886"/>
                </a:lnTo>
                <a:lnTo>
                  <a:pt x="595416" y="369707"/>
                </a:lnTo>
                <a:lnTo>
                  <a:pt x="589976" y="372666"/>
                </a:lnTo>
                <a:lnTo>
                  <a:pt x="583855" y="375853"/>
                </a:lnTo>
                <a:lnTo>
                  <a:pt x="576602" y="378585"/>
                </a:lnTo>
                <a:lnTo>
                  <a:pt x="568668" y="381316"/>
                </a:lnTo>
                <a:lnTo>
                  <a:pt x="559828" y="383592"/>
                </a:lnTo>
                <a:lnTo>
                  <a:pt x="554161" y="384958"/>
                </a:lnTo>
                <a:lnTo>
                  <a:pt x="800558" y="518343"/>
                </a:lnTo>
                <a:lnTo>
                  <a:pt x="805998" y="517205"/>
                </a:lnTo>
                <a:lnTo>
                  <a:pt x="813025" y="515611"/>
                </a:lnTo>
                <a:lnTo>
                  <a:pt x="820278" y="514246"/>
                </a:lnTo>
                <a:lnTo>
                  <a:pt x="827759" y="513108"/>
                </a:lnTo>
                <a:lnTo>
                  <a:pt x="835239" y="512197"/>
                </a:lnTo>
                <a:lnTo>
                  <a:pt x="842719" y="511514"/>
                </a:lnTo>
                <a:lnTo>
                  <a:pt x="850426" y="510831"/>
                </a:lnTo>
                <a:lnTo>
                  <a:pt x="858133" y="510604"/>
                </a:lnTo>
                <a:lnTo>
                  <a:pt x="865614" y="510604"/>
                </a:lnTo>
                <a:lnTo>
                  <a:pt x="878761" y="510831"/>
                </a:lnTo>
                <a:lnTo>
                  <a:pt x="891681" y="511742"/>
                </a:lnTo>
                <a:lnTo>
                  <a:pt x="903922" y="513108"/>
                </a:lnTo>
                <a:lnTo>
                  <a:pt x="910269" y="514018"/>
                </a:lnTo>
                <a:lnTo>
                  <a:pt x="916162" y="515156"/>
                </a:lnTo>
                <a:lnTo>
                  <a:pt x="921829" y="516067"/>
                </a:lnTo>
                <a:lnTo>
                  <a:pt x="927269" y="517432"/>
                </a:lnTo>
                <a:lnTo>
                  <a:pt x="932710" y="519026"/>
                </a:lnTo>
                <a:lnTo>
                  <a:pt x="937696" y="520619"/>
                </a:lnTo>
                <a:lnTo>
                  <a:pt x="942683" y="521985"/>
                </a:lnTo>
                <a:lnTo>
                  <a:pt x="947217" y="523806"/>
                </a:lnTo>
                <a:lnTo>
                  <a:pt x="951750" y="525854"/>
                </a:lnTo>
                <a:lnTo>
                  <a:pt x="955604" y="528131"/>
                </a:lnTo>
                <a:lnTo>
                  <a:pt x="956284" y="528358"/>
                </a:lnTo>
                <a:lnTo>
                  <a:pt x="1216508" y="466218"/>
                </a:lnTo>
                <a:lnTo>
                  <a:pt x="1276350" y="498540"/>
                </a:lnTo>
                <a:lnTo>
                  <a:pt x="830479" y="604838"/>
                </a:lnTo>
                <a:lnTo>
                  <a:pt x="341312" y="339889"/>
                </a:lnTo>
                <a:lnTo>
                  <a:pt x="786730" y="233363"/>
                </a:lnTo>
                <a:close/>
                <a:moveTo>
                  <a:pt x="1266452" y="128588"/>
                </a:moveTo>
                <a:lnTo>
                  <a:pt x="1749425" y="388781"/>
                </a:lnTo>
                <a:lnTo>
                  <a:pt x="1749425" y="883986"/>
                </a:lnTo>
                <a:lnTo>
                  <a:pt x="1344073" y="981076"/>
                </a:lnTo>
                <a:lnTo>
                  <a:pt x="1343846" y="478612"/>
                </a:lnTo>
                <a:lnTo>
                  <a:pt x="868362" y="222276"/>
                </a:lnTo>
                <a:lnTo>
                  <a:pt x="1266452" y="128588"/>
                </a:lnTo>
                <a:close/>
                <a:moveTo>
                  <a:pt x="1772450" y="0"/>
                </a:moveTo>
                <a:lnTo>
                  <a:pt x="2262188" y="264139"/>
                </a:lnTo>
                <a:lnTo>
                  <a:pt x="1798297" y="374650"/>
                </a:lnTo>
                <a:lnTo>
                  <a:pt x="1798297" y="359900"/>
                </a:lnTo>
                <a:lnTo>
                  <a:pt x="1757259" y="338116"/>
                </a:lnTo>
                <a:lnTo>
                  <a:pt x="2021627" y="275031"/>
                </a:lnTo>
                <a:lnTo>
                  <a:pt x="2020947" y="274804"/>
                </a:lnTo>
                <a:lnTo>
                  <a:pt x="2017772" y="272989"/>
                </a:lnTo>
                <a:lnTo>
                  <a:pt x="2015278" y="271173"/>
                </a:lnTo>
                <a:lnTo>
                  <a:pt x="2012784" y="269585"/>
                </a:lnTo>
                <a:lnTo>
                  <a:pt x="2010517" y="267770"/>
                </a:lnTo>
                <a:lnTo>
                  <a:pt x="2008703" y="265954"/>
                </a:lnTo>
                <a:lnTo>
                  <a:pt x="2007116" y="264139"/>
                </a:lnTo>
                <a:lnTo>
                  <a:pt x="2005982" y="262323"/>
                </a:lnTo>
                <a:lnTo>
                  <a:pt x="2004622" y="260508"/>
                </a:lnTo>
                <a:lnTo>
                  <a:pt x="2003942" y="258466"/>
                </a:lnTo>
                <a:lnTo>
                  <a:pt x="2003262" y="256650"/>
                </a:lnTo>
                <a:lnTo>
                  <a:pt x="2002808" y="254835"/>
                </a:lnTo>
                <a:lnTo>
                  <a:pt x="2002808" y="253020"/>
                </a:lnTo>
                <a:lnTo>
                  <a:pt x="2003035" y="251431"/>
                </a:lnTo>
                <a:lnTo>
                  <a:pt x="2003262" y="249162"/>
                </a:lnTo>
                <a:lnTo>
                  <a:pt x="2004169" y="247346"/>
                </a:lnTo>
                <a:lnTo>
                  <a:pt x="2004849" y="245758"/>
                </a:lnTo>
                <a:lnTo>
                  <a:pt x="2006209" y="243943"/>
                </a:lnTo>
                <a:lnTo>
                  <a:pt x="2007343" y="242127"/>
                </a:lnTo>
                <a:lnTo>
                  <a:pt x="2009157" y="240312"/>
                </a:lnTo>
                <a:lnTo>
                  <a:pt x="2010970" y="238723"/>
                </a:lnTo>
                <a:lnTo>
                  <a:pt x="2013011" y="236908"/>
                </a:lnTo>
                <a:lnTo>
                  <a:pt x="2015505" y="235320"/>
                </a:lnTo>
                <a:lnTo>
                  <a:pt x="2020947" y="231916"/>
                </a:lnTo>
                <a:lnTo>
                  <a:pt x="2027068" y="228966"/>
                </a:lnTo>
                <a:lnTo>
                  <a:pt x="2034324" y="226016"/>
                </a:lnTo>
                <a:lnTo>
                  <a:pt x="2042259" y="223520"/>
                </a:lnTo>
                <a:lnTo>
                  <a:pt x="2051102" y="221023"/>
                </a:lnTo>
                <a:lnTo>
                  <a:pt x="2052009" y="220797"/>
                </a:lnTo>
                <a:lnTo>
                  <a:pt x="1805779" y="87820"/>
                </a:lnTo>
                <a:lnTo>
                  <a:pt x="1804872" y="88046"/>
                </a:lnTo>
                <a:lnTo>
                  <a:pt x="1797843" y="89635"/>
                </a:lnTo>
                <a:lnTo>
                  <a:pt x="1790588" y="90996"/>
                </a:lnTo>
                <a:lnTo>
                  <a:pt x="1783106" y="92131"/>
                </a:lnTo>
                <a:lnTo>
                  <a:pt x="1775624" y="92812"/>
                </a:lnTo>
                <a:lnTo>
                  <a:pt x="1768142" y="93720"/>
                </a:lnTo>
                <a:lnTo>
                  <a:pt x="1760433" y="94173"/>
                </a:lnTo>
                <a:lnTo>
                  <a:pt x="1752724" y="94400"/>
                </a:lnTo>
                <a:lnTo>
                  <a:pt x="1745015" y="94400"/>
                </a:lnTo>
                <a:lnTo>
                  <a:pt x="1732092" y="94173"/>
                </a:lnTo>
                <a:lnTo>
                  <a:pt x="1719168" y="93493"/>
                </a:lnTo>
                <a:lnTo>
                  <a:pt x="1706698" y="92131"/>
                </a:lnTo>
                <a:lnTo>
                  <a:pt x="1700576" y="90996"/>
                </a:lnTo>
                <a:lnTo>
                  <a:pt x="1694681" y="90089"/>
                </a:lnTo>
                <a:lnTo>
                  <a:pt x="1689013" y="88954"/>
                </a:lnTo>
                <a:lnTo>
                  <a:pt x="1683571" y="87820"/>
                </a:lnTo>
                <a:lnTo>
                  <a:pt x="1678130" y="86231"/>
                </a:lnTo>
                <a:lnTo>
                  <a:pt x="1672915" y="84643"/>
                </a:lnTo>
                <a:lnTo>
                  <a:pt x="1668153" y="83054"/>
                </a:lnTo>
                <a:lnTo>
                  <a:pt x="1663392" y="81239"/>
                </a:lnTo>
                <a:lnTo>
                  <a:pt x="1659084" y="79196"/>
                </a:lnTo>
                <a:lnTo>
                  <a:pt x="1655230" y="77154"/>
                </a:lnTo>
                <a:lnTo>
                  <a:pt x="1651602" y="75112"/>
                </a:lnTo>
                <a:lnTo>
                  <a:pt x="1386780" y="137970"/>
                </a:lnTo>
                <a:lnTo>
                  <a:pt x="1327150" y="105973"/>
                </a:lnTo>
                <a:lnTo>
                  <a:pt x="17724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508" name="KSO_Shape"/>
          <p:cNvSpPr>
            <a:spLocks noChangeAspect="1" noChangeArrowheads="1"/>
          </p:cNvSpPr>
          <p:nvPr/>
        </p:nvSpPr>
        <p:spPr bwMode="auto">
          <a:xfrm>
            <a:off x="5392060" y="3767028"/>
            <a:ext cx="399998" cy="539750"/>
          </a:xfrm>
          <a:custGeom>
            <a:avLst/>
            <a:gdLst>
              <a:gd name="T0" fmla="*/ 17789 w 1125538"/>
              <a:gd name="T1" fmla="*/ 23239 h 1516063"/>
              <a:gd name="T2" fmla="*/ 17949 w 1125538"/>
              <a:gd name="T3" fmla="*/ 23385 h 1516063"/>
              <a:gd name="T4" fmla="*/ 17937 w 1125538"/>
              <a:gd name="T5" fmla="*/ 24206 h 1516063"/>
              <a:gd name="T6" fmla="*/ 17757 w 1125538"/>
              <a:gd name="T7" fmla="*/ 24338 h 1516063"/>
              <a:gd name="T8" fmla="*/ 239 w 1125538"/>
              <a:gd name="T9" fmla="*/ 24346 h 1516063"/>
              <a:gd name="T10" fmla="*/ 43 w 1125538"/>
              <a:gd name="T11" fmla="*/ 24228 h 1516063"/>
              <a:gd name="T12" fmla="*/ 7 w 1125538"/>
              <a:gd name="T13" fmla="*/ 23407 h 1516063"/>
              <a:gd name="T14" fmla="*/ 148 w 1125538"/>
              <a:gd name="T15" fmla="*/ 23249 h 1516063"/>
              <a:gd name="T16" fmla="*/ 3234 w 1125538"/>
              <a:gd name="T17" fmla="*/ 17270 h 1516063"/>
              <a:gd name="T18" fmla="*/ 3486 w 1125538"/>
              <a:gd name="T19" fmla="*/ 17365 h 1516063"/>
              <a:gd name="T20" fmla="*/ 3572 w 1125538"/>
              <a:gd name="T21" fmla="*/ 22130 h 1516063"/>
              <a:gd name="T22" fmla="*/ 3461 w 1125538"/>
              <a:gd name="T23" fmla="*/ 22316 h 1516063"/>
              <a:gd name="T24" fmla="*/ 3194 w 1125538"/>
              <a:gd name="T25" fmla="*/ 22393 h 1516063"/>
              <a:gd name="T26" fmla="*/ 137 w 1125538"/>
              <a:gd name="T27" fmla="*/ 22335 h 1516063"/>
              <a:gd name="T28" fmla="*/ 4 w 1125538"/>
              <a:gd name="T29" fmla="*/ 22156 h 1516063"/>
              <a:gd name="T30" fmla="*/ 69 w 1125538"/>
              <a:gd name="T31" fmla="*/ 17383 h 1516063"/>
              <a:gd name="T32" fmla="*/ 302 w 1125538"/>
              <a:gd name="T33" fmla="*/ 17274 h 1516063"/>
              <a:gd name="T34" fmla="*/ 7893 w 1125538"/>
              <a:gd name="T35" fmla="*/ 14556 h 1516063"/>
              <a:gd name="T36" fmla="*/ 8114 w 1125538"/>
              <a:gd name="T37" fmla="*/ 14752 h 1516063"/>
              <a:gd name="T38" fmla="*/ 8151 w 1125538"/>
              <a:gd name="T39" fmla="*/ 22069 h 1516063"/>
              <a:gd name="T40" fmla="*/ 7995 w 1125538"/>
              <a:gd name="T41" fmla="*/ 22324 h 1516063"/>
              <a:gd name="T42" fmla="*/ 4902 w 1125538"/>
              <a:gd name="T43" fmla="*/ 22389 h 1516063"/>
              <a:gd name="T44" fmla="*/ 4648 w 1125538"/>
              <a:gd name="T45" fmla="*/ 22244 h 1516063"/>
              <a:gd name="T46" fmla="*/ 4561 w 1125538"/>
              <a:gd name="T47" fmla="*/ 14945 h 1516063"/>
              <a:gd name="T48" fmla="*/ 4669 w 1125538"/>
              <a:gd name="T49" fmla="*/ 14657 h 1516063"/>
              <a:gd name="T50" fmla="*/ 9800 w 1125538"/>
              <a:gd name="T51" fmla="*/ 12115 h 1516063"/>
              <a:gd name="T52" fmla="*/ 12889 w 1125538"/>
              <a:gd name="T53" fmla="*/ 12187 h 1516063"/>
              <a:gd name="T54" fmla="*/ 12997 w 1125538"/>
              <a:gd name="T55" fmla="*/ 12482 h 1516063"/>
              <a:gd name="T56" fmla="*/ 12911 w 1125538"/>
              <a:gd name="T57" fmla="*/ 22298 h 1516063"/>
              <a:gd name="T58" fmla="*/ 12622 w 1125538"/>
              <a:gd name="T59" fmla="*/ 22393 h 1516063"/>
              <a:gd name="T60" fmla="*/ 9537 w 1125538"/>
              <a:gd name="T61" fmla="*/ 22320 h 1516063"/>
              <a:gd name="T62" fmla="*/ 9425 w 1125538"/>
              <a:gd name="T63" fmla="*/ 22025 h 1516063"/>
              <a:gd name="T64" fmla="*/ 9511 w 1125538"/>
              <a:gd name="T65" fmla="*/ 12209 h 1516063"/>
              <a:gd name="T66" fmla="*/ 9800 w 1125538"/>
              <a:gd name="T67" fmla="*/ 12115 h 1516063"/>
              <a:gd name="T68" fmla="*/ 17829 w 1125538"/>
              <a:gd name="T69" fmla="*/ 6012 h 1516063"/>
              <a:gd name="T70" fmla="*/ 17963 w 1125538"/>
              <a:gd name="T71" fmla="*/ 6354 h 1516063"/>
              <a:gd name="T72" fmla="*/ 17902 w 1125538"/>
              <a:gd name="T73" fmla="*/ 22229 h 1516063"/>
              <a:gd name="T74" fmla="*/ 17667 w 1125538"/>
              <a:gd name="T75" fmla="*/ 22342 h 1516063"/>
              <a:gd name="T76" fmla="*/ 14528 w 1125538"/>
              <a:gd name="T77" fmla="*/ 22305 h 1516063"/>
              <a:gd name="T78" fmla="*/ 14394 w 1125538"/>
              <a:gd name="T79" fmla="*/ 21959 h 1516063"/>
              <a:gd name="T80" fmla="*/ 14452 w 1125538"/>
              <a:gd name="T81" fmla="*/ 6081 h 1516063"/>
              <a:gd name="T82" fmla="*/ 14690 w 1125538"/>
              <a:gd name="T83" fmla="*/ 5972 h 1516063"/>
              <a:gd name="T84" fmla="*/ 13914 w 1125538"/>
              <a:gd name="T85" fmla="*/ 4018 h 1516063"/>
              <a:gd name="T86" fmla="*/ 13313 w 1125538"/>
              <a:gd name="T87" fmla="*/ 5930 h 1516063"/>
              <a:gd name="T88" fmla="*/ 12530 w 1125538"/>
              <a:gd name="T89" fmla="*/ 7569 h 1516063"/>
              <a:gd name="T90" fmla="*/ 11596 w 1125538"/>
              <a:gd name="T91" fmla="*/ 8950 h 1516063"/>
              <a:gd name="T92" fmla="*/ 10542 w 1125538"/>
              <a:gd name="T93" fmla="*/ 10104 h 1516063"/>
              <a:gd name="T94" fmla="*/ 9404 w 1125538"/>
              <a:gd name="T95" fmla="*/ 11044 h 1516063"/>
              <a:gd name="T96" fmla="*/ 8209 w 1125538"/>
              <a:gd name="T97" fmla="*/ 11791 h 1516063"/>
              <a:gd name="T98" fmla="*/ 6687 w 1125538"/>
              <a:gd name="T99" fmla="*/ 12490 h 1516063"/>
              <a:gd name="T100" fmla="*/ 4329 w 1125538"/>
              <a:gd name="T101" fmla="*/ 13164 h 1516063"/>
              <a:gd name="T102" fmla="*/ 2289 w 1125538"/>
              <a:gd name="T103" fmla="*/ 13430 h 1516063"/>
              <a:gd name="T104" fmla="*/ 471 w 1125538"/>
              <a:gd name="T105" fmla="*/ 13444 h 1516063"/>
              <a:gd name="T106" fmla="*/ 1561 w 1125538"/>
              <a:gd name="T107" fmla="*/ 13233 h 1516063"/>
              <a:gd name="T108" fmla="*/ 3256 w 1125538"/>
              <a:gd name="T109" fmla="*/ 12869 h 1516063"/>
              <a:gd name="T110" fmla="*/ 4782 w 1125538"/>
              <a:gd name="T111" fmla="*/ 12385 h 1516063"/>
              <a:gd name="T112" fmla="*/ 6459 w 1125538"/>
              <a:gd name="T113" fmla="*/ 11645 h 1516063"/>
              <a:gd name="T114" fmla="*/ 8661 w 1125538"/>
              <a:gd name="T115" fmla="*/ 10217 h 1516063"/>
              <a:gd name="T116" fmla="*/ 10339 w 1125538"/>
              <a:gd name="T117" fmla="*/ 8600 h 1516063"/>
              <a:gd name="T118" fmla="*/ 11556 w 1125538"/>
              <a:gd name="T119" fmla="*/ 6935 h 1516063"/>
              <a:gd name="T120" fmla="*/ 12389 w 1125538"/>
              <a:gd name="T121" fmla="*/ 5355 h 1516063"/>
              <a:gd name="T122" fmla="*/ 12994 w 1125538"/>
              <a:gd name="T123" fmla="*/ 3686 h 1516063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125538" h="1516063">
                <a:moveTo>
                  <a:pt x="19039" y="1444625"/>
                </a:moveTo>
                <a:lnTo>
                  <a:pt x="21305" y="1444625"/>
                </a:lnTo>
                <a:lnTo>
                  <a:pt x="1104460" y="1444625"/>
                </a:lnTo>
                <a:lnTo>
                  <a:pt x="1106726" y="1444625"/>
                </a:lnTo>
                <a:lnTo>
                  <a:pt x="1108766" y="1444853"/>
                </a:lnTo>
                <a:lnTo>
                  <a:pt x="1110806" y="1445310"/>
                </a:lnTo>
                <a:lnTo>
                  <a:pt x="1112619" y="1445766"/>
                </a:lnTo>
                <a:lnTo>
                  <a:pt x="1114659" y="1446451"/>
                </a:lnTo>
                <a:lnTo>
                  <a:pt x="1116472" y="1447136"/>
                </a:lnTo>
                <a:lnTo>
                  <a:pt x="1118059" y="1448277"/>
                </a:lnTo>
                <a:lnTo>
                  <a:pt x="1119419" y="1449190"/>
                </a:lnTo>
                <a:lnTo>
                  <a:pt x="1120779" y="1450331"/>
                </a:lnTo>
                <a:lnTo>
                  <a:pt x="1122138" y="1451472"/>
                </a:lnTo>
                <a:lnTo>
                  <a:pt x="1123272" y="1452614"/>
                </a:lnTo>
                <a:lnTo>
                  <a:pt x="1123952" y="1453983"/>
                </a:lnTo>
                <a:lnTo>
                  <a:pt x="1124632" y="1455581"/>
                </a:lnTo>
                <a:lnTo>
                  <a:pt x="1125312" y="1456950"/>
                </a:lnTo>
                <a:lnTo>
                  <a:pt x="1125538" y="1458319"/>
                </a:lnTo>
                <a:lnTo>
                  <a:pt x="1125538" y="1459917"/>
                </a:lnTo>
                <a:lnTo>
                  <a:pt x="1125538" y="1500771"/>
                </a:lnTo>
                <a:lnTo>
                  <a:pt x="1125538" y="1502369"/>
                </a:lnTo>
                <a:lnTo>
                  <a:pt x="1125312" y="1503967"/>
                </a:lnTo>
                <a:lnTo>
                  <a:pt x="1124632" y="1505336"/>
                </a:lnTo>
                <a:lnTo>
                  <a:pt x="1123952" y="1506706"/>
                </a:lnTo>
                <a:lnTo>
                  <a:pt x="1123272" y="1508075"/>
                </a:lnTo>
                <a:lnTo>
                  <a:pt x="1122138" y="1509444"/>
                </a:lnTo>
                <a:lnTo>
                  <a:pt x="1120779" y="1510586"/>
                </a:lnTo>
                <a:lnTo>
                  <a:pt x="1119419" y="1511499"/>
                </a:lnTo>
                <a:lnTo>
                  <a:pt x="1118059" y="1512640"/>
                </a:lnTo>
                <a:lnTo>
                  <a:pt x="1116472" y="1513324"/>
                </a:lnTo>
                <a:lnTo>
                  <a:pt x="1114659" y="1514237"/>
                </a:lnTo>
                <a:lnTo>
                  <a:pt x="1112619" y="1514922"/>
                </a:lnTo>
                <a:lnTo>
                  <a:pt x="1110806" y="1515379"/>
                </a:lnTo>
                <a:lnTo>
                  <a:pt x="1108766" y="1515835"/>
                </a:lnTo>
                <a:lnTo>
                  <a:pt x="1106726" y="1516063"/>
                </a:lnTo>
                <a:lnTo>
                  <a:pt x="1104460" y="1516063"/>
                </a:lnTo>
                <a:lnTo>
                  <a:pt x="21305" y="1516063"/>
                </a:lnTo>
                <a:lnTo>
                  <a:pt x="19039" y="1516063"/>
                </a:lnTo>
                <a:lnTo>
                  <a:pt x="16772" y="1515835"/>
                </a:lnTo>
                <a:lnTo>
                  <a:pt x="14959" y="1515379"/>
                </a:lnTo>
                <a:lnTo>
                  <a:pt x="12919" y="1514922"/>
                </a:lnTo>
                <a:lnTo>
                  <a:pt x="11333" y="1514237"/>
                </a:lnTo>
                <a:lnTo>
                  <a:pt x="9292" y="1513324"/>
                </a:lnTo>
                <a:lnTo>
                  <a:pt x="7706" y="1512640"/>
                </a:lnTo>
                <a:lnTo>
                  <a:pt x="6346" y="1511499"/>
                </a:lnTo>
                <a:lnTo>
                  <a:pt x="4986" y="1510586"/>
                </a:lnTo>
                <a:lnTo>
                  <a:pt x="3853" y="1509444"/>
                </a:lnTo>
                <a:lnTo>
                  <a:pt x="2720" y="1508075"/>
                </a:lnTo>
                <a:lnTo>
                  <a:pt x="1586" y="1506706"/>
                </a:lnTo>
                <a:lnTo>
                  <a:pt x="906" y="1505336"/>
                </a:lnTo>
                <a:lnTo>
                  <a:pt x="453" y="1503967"/>
                </a:lnTo>
                <a:lnTo>
                  <a:pt x="226" y="1502369"/>
                </a:lnTo>
                <a:lnTo>
                  <a:pt x="0" y="1500771"/>
                </a:lnTo>
                <a:lnTo>
                  <a:pt x="0" y="1459917"/>
                </a:lnTo>
                <a:lnTo>
                  <a:pt x="226" y="1458319"/>
                </a:lnTo>
                <a:lnTo>
                  <a:pt x="453" y="1456950"/>
                </a:lnTo>
                <a:lnTo>
                  <a:pt x="906" y="1455581"/>
                </a:lnTo>
                <a:lnTo>
                  <a:pt x="1586" y="1453983"/>
                </a:lnTo>
                <a:lnTo>
                  <a:pt x="2720" y="1452614"/>
                </a:lnTo>
                <a:lnTo>
                  <a:pt x="3853" y="1451472"/>
                </a:lnTo>
                <a:lnTo>
                  <a:pt x="4986" y="1450331"/>
                </a:lnTo>
                <a:lnTo>
                  <a:pt x="6346" y="1449190"/>
                </a:lnTo>
                <a:lnTo>
                  <a:pt x="7706" y="1448277"/>
                </a:lnTo>
                <a:lnTo>
                  <a:pt x="9292" y="1447136"/>
                </a:lnTo>
                <a:lnTo>
                  <a:pt x="11333" y="1446451"/>
                </a:lnTo>
                <a:lnTo>
                  <a:pt x="12919" y="1445766"/>
                </a:lnTo>
                <a:lnTo>
                  <a:pt x="14959" y="1445310"/>
                </a:lnTo>
                <a:lnTo>
                  <a:pt x="16772" y="1444853"/>
                </a:lnTo>
                <a:lnTo>
                  <a:pt x="19039" y="1444625"/>
                </a:lnTo>
                <a:close/>
                <a:moveTo>
                  <a:pt x="23693" y="1074737"/>
                </a:moveTo>
                <a:lnTo>
                  <a:pt x="200146" y="1074737"/>
                </a:lnTo>
                <a:lnTo>
                  <a:pt x="202628" y="1074964"/>
                </a:lnTo>
                <a:lnTo>
                  <a:pt x="204884" y="1075191"/>
                </a:lnTo>
                <a:lnTo>
                  <a:pt x="207141" y="1075419"/>
                </a:lnTo>
                <a:lnTo>
                  <a:pt x="209397" y="1076100"/>
                </a:lnTo>
                <a:lnTo>
                  <a:pt x="211428" y="1076781"/>
                </a:lnTo>
                <a:lnTo>
                  <a:pt x="213233" y="1077690"/>
                </a:lnTo>
                <a:lnTo>
                  <a:pt x="215038" y="1078598"/>
                </a:lnTo>
                <a:lnTo>
                  <a:pt x="216843" y="1079734"/>
                </a:lnTo>
                <a:lnTo>
                  <a:pt x="218423" y="1080869"/>
                </a:lnTo>
                <a:lnTo>
                  <a:pt x="219551" y="1082005"/>
                </a:lnTo>
                <a:lnTo>
                  <a:pt x="220905" y="1083367"/>
                </a:lnTo>
                <a:lnTo>
                  <a:pt x="221807" y="1084957"/>
                </a:lnTo>
                <a:lnTo>
                  <a:pt x="222484" y="1086547"/>
                </a:lnTo>
                <a:lnTo>
                  <a:pt x="223161" y="1087910"/>
                </a:lnTo>
                <a:lnTo>
                  <a:pt x="223387" y="1089499"/>
                </a:lnTo>
                <a:lnTo>
                  <a:pt x="223838" y="1091316"/>
                </a:lnTo>
                <a:lnTo>
                  <a:pt x="223838" y="1377473"/>
                </a:lnTo>
                <a:lnTo>
                  <a:pt x="223387" y="1379063"/>
                </a:lnTo>
                <a:lnTo>
                  <a:pt x="223161" y="1380653"/>
                </a:lnTo>
                <a:lnTo>
                  <a:pt x="222484" y="1382470"/>
                </a:lnTo>
                <a:lnTo>
                  <a:pt x="221807" y="1383832"/>
                </a:lnTo>
                <a:lnTo>
                  <a:pt x="220905" y="1385195"/>
                </a:lnTo>
                <a:lnTo>
                  <a:pt x="219551" y="1386558"/>
                </a:lnTo>
                <a:lnTo>
                  <a:pt x="218423" y="1387693"/>
                </a:lnTo>
                <a:lnTo>
                  <a:pt x="216843" y="1389056"/>
                </a:lnTo>
                <a:lnTo>
                  <a:pt x="215038" y="1390191"/>
                </a:lnTo>
                <a:lnTo>
                  <a:pt x="213233" y="1391100"/>
                </a:lnTo>
                <a:lnTo>
                  <a:pt x="211428" y="1392008"/>
                </a:lnTo>
                <a:lnTo>
                  <a:pt x="209397" y="1392690"/>
                </a:lnTo>
                <a:lnTo>
                  <a:pt x="207141" y="1393144"/>
                </a:lnTo>
                <a:lnTo>
                  <a:pt x="204884" y="1393598"/>
                </a:lnTo>
                <a:lnTo>
                  <a:pt x="202628" y="1393825"/>
                </a:lnTo>
                <a:lnTo>
                  <a:pt x="200146" y="1393825"/>
                </a:lnTo>
                <a:lnTo>
                  <a:pt x="23693" y="1393825"/>
                </a:lnTo>
                <a:lnTo>
                  <a:pt x="21211" y="1393825"/>
                </a:lnTo>
                <a:lnTo>
                  <a:pt x="18954" y="1393598"/>
                </a:lnTo>
                <a:lnTo>
                  <a:pt x="16472" y="1393144"/>
                </a:lnTo>
                <a:lnTo>
                  <a:pt x="14441" y="1392690"/>
                </a:lnTo>
                <a:lnTo>
                  <a:pt x="12411" y="1392008"/>
                </a:lnTo>
                <a:lnTo>
                  <a:pt x="10605" y="1391100"/>
                </a:lnTo>
                <a:lnTo>
                  <a:pt x="8574" y="1390191"/>
                </a:lnTo>
                <a:lnTo>
                  <a:pt x="6995" y="1389056"/>
                </a:lnTo>
                <a:lnTo>
                  <a:pt x="5415" y="1387693"/>
                </a:lnTo>
                <a:lnTo>
                  <a:pt x="4287" y="1386558"/>
                </a:lnTo>
                <a:lnTo>
                  <a:pt x="3159" y="1385195"/>
                </a:lnTo>
                <a:lnTo>
                  <a:pt x="1805" y="1383832"/>
                </a:lnTo>
                <a:lnTo>
                  <a:pt x="1128" y="1382470"/>
                </a:lnTo>
                <a:lnTo>
                  <a:pt x="451" y="1380653"/>
                </a:lnTo>
                <a:lnTo>
                  <a:pt x="225" y="1379063"/>
                </a:lnTo>
                <a:lnTo>
                  <a:pt x="0" y="1377473"/>
                </a:lnTo>
                <a:lnTo>
                  <a:pt x="0" y="1091316"/>
                </a:lnTo>
                <a:lnTo>
                  <a:pt x="225" y="1089499"/>
                </a:lnTo>
                <a:lnTo>
                  <a:pt x="451" y="1087910"/>
                </a:lnTo>
                <a:lnTo>
                  <a:pt x="1128" y="1086547"/>
                </a:lnTo>
                <a:lnTo>
                  <a:pt x="1805" y="1084957"/>
                </a:lnTo>
                <a:lnTo>
                  <a:pt x="3159" y="1083367"/>
                </a:lnTo>
                <a:lnTo>
                  <a:pt x="4287" y="1082005"/>
                </a:lnTo>
                <a:lnTo>
                  <a:pt x="5415" y="1080869"/>
                </a:lnTo>
                <a:lnTo>
                  <a:pt x="6995" y="1079734"/>
                </a:lnTo>
                <a:lnTo>
                  <a:pt x="8574" y="1078598"/>
                </a:lnTo>
                <a:lnTo>
                  <a:pt x="10605" y="1077690"/>
                </a:lnTo>
                <a:lnTo>
                  <a:pt x="12411" y="1076781"/>
                </a:lnTo>
                <a:lnTo>
                  <a:pt x="14441" y="1076100"/>
                </a:lnTo>
                <a:lnTo>
                  <a:pt x="16472" y="1075419"/>
                </a:lnTo>
                <a:lnTo>
                  <a:pt x="18954" y="1075191"/>
                </a:lnTo>
                <a:lnTo>
                  <a:pt x="21211" y="1074964"/>
                </a:lnTo>
                <a:lnTo>
                  <a:pt x="23693" y="1074737"/>
                </a:lnTo>
                <a:close/>
                <a:moveTo>
                  <a:pt x="307154" y="904875"/>
                </a:moveTo>
                <a:lnTo>
                  <a:pt x="309431" y="904875"/>
                </a:lnTo>
                <a:lnTo>
                  <a:pt x="487494" y="904875"/>
                </a:lnTo>
                <a:lnTo>
                  <a:pt x="489771" y="904875"/>
                </a:lnTo>
                <a:lnTo>
                  <a:pt x="492276" y="905328"/>
                </a:lnTo>
                <a:lnTo>
                  <a:pt x="494553" y="906007"/>
                </a:lnTo>
                <a:lnTo>
                  <a:pt x="496602" y="906685"/>
                </a:lnTo>
                <a:lnTo>
                  <a:pt x="498652" y="908043"/>
                </a:lnTo>
                <a:lnTo>
                  <a:pt x="500929" y="909174"/>
                </a:lnTo>
                <a:lnTo>
                  <a:pt x="502523" y="910758"/>
                </a:lnTo>
                <a:lnTo>
                  <a:pt x="504344" y="912342"/>
                </a:lnTo>
                <a:lnTo>
                  <a:pt x="505710" y="913926"/>
                </a:lnTo>
                <a:lnTo>
                  <a:pt x="507304" y="916188"/>
                </a:lnTo>
                <a:lnTo>
                  <a:pt x="508443" y="918225"/>
                </a:lnTo>
                <a:lnTo>
                  <a:pt x="509354" y="920261"/>
                </a:lnTo>
                <a:lnTo>
                  <a:pt x="510264" y="922750"/>
                </a:lnTo>
                <a:lnTo>
                  <a:pt x="510720" y="925012"/>
                </a:lnTo>
                <a:lnTo>
                  <a:pt x="511175" y="927501"/>
                </a:lnTo>
                <a:lnTo>
                  <a:pt x="511175" y="930216"/>
                </a:lnTo>
                <a:lnTo>
                  <a:pt x="511175" y="1368484"/>
                </a:lnTo>
                <a:lnTo>
                  <a:pt x="511175" y="1370973"/>
                </a:lnTo>
                <a:lnTo>
                  <a:pt x="510720" y="1373688"/>
                </a:lnTo>
                <a:lnTo>
                  <a:pt x="510264" y="1376177"/>
                </a:lnTo>
                <a:lnTo>
                  <a:pt x="509354" y="1378439"/>
                </a:lnTo>
                <a:lnTo>
                  <a:pt x="508443" y="1380702"/>
                </a:lnTo>
                <a:lnTo>
                  <a:pt x="507304" y="1382738"/>
                </a:lnTo>
                <a:lnTo>
                  <a:pt x="505710" y="1384549"/>
                </a:lnTo>
                <a:lnTo>
                  <a:pt x="504344" y="1386359"/>
                </a:lnTo>
                <a:lnTo>
                  <a:pt x="502523" y="1388169"/>
                </a:lnTo>
                <a:lnTo>
                  <a:pt x="500929" y="1389526"/>
                </a:lnTo>
                <a:lnTo>
                  <a:pt x="498652" y="1390884"/>
                </a:lnTo>
                <a:lnTo>
                  <a:pt x="496602" y="1391789"/>
                </a:lnTo>
                <a:lnTo>
                  <a:pt x="494553" y="1392694"/>
                </a:lnTo>
                <a:lnTo>
                  <a:pt x="492276" y="1393373"/>
                </a:lnTo>
                <a:lnTo>
                  <a:pt x="489771" y="1393599"/>
                </a:lnTo>
                <a:lnTo>
                  <a:pt x="487494" y="1393825"/>
                </a:lnTo>
                <a:lnTo>
                  <a:pt x="309431" y="1393825"/>
                </a:lnTo>
                <a:lnTo>
                  <a:pt x="307154" y="1393599"/>
                </a:lnTo>
                <a:lnTo>
                  <a:pt x="304422" y="1393373"/>
                </a:lnTo>
                <a:lnTo>
                  <a:pt x="302372" y="1392694"/>
                </a:lnTo>
                <a:lnTo>
                  <a:pt x="300323" y="1391789"/>
                </a:lnTo>
                <a:lnTo>
                  <a:pt x="298274" y="1390884"/>
                </a:lnTo>
                <a:lnTo>
                  <a:pt x="295997" y="1389526"/>
                </a:lnTo>
                <a:lnTo>
                  <a:pt x="294403" y="1388169"/>
                </a:lnTo>
                <a:lnTo>
                  <a:pt x="292581" y="1386359"/>
                </a:lnTo>
                <a:lnTo>
                  <a:pt x="291215" y="1384549"/>
                </a:lnTo>
                <a:lnTo>
                  <a:pt x="289621" y="1382738"/>
                </a:lnTo>
                <a:lnTo>
                  <a:pt x="288483" y="1380702"/>
                </a:lnTo>
                <a:lnTo>
                  <a:pt x="287572" y="1378439"/>
                </a:lnTo>
                <a:lnTo>
                  <a:pt x="286661" y="1376177"/>
                </a:lnTo>
                <a:lnTo>
                  <a:pt x="286206" y="1373688"/>
                </a:lnTo>
                <a:lnTo>
                  <a:pt x="285750" y="1370973"/>
                </a:lnTo>
                <a:lnTo>
                  <a:pt x="285750" y="1368484"/>
                </a:lnTo>
                <a:lnTo>
                  <a:pt x="285750" y="930216"/>
                </a:lnTo>
                <a:lnTo>
                  <a:pt x="285750" y="927501"/>
                </a:lnTo>
                <a:lnTo>
                  <a:pt x="286206" y="925012"/>
                </a:lnTo>
                <a:lnTo>
                  <a:pt x="286661" y="922750"/>
                </a:lnTo>
                <a:lnTo>
                  <a:pt x="287572" y="920261"/>
                </a:lnTo>
                <a:lnTo>
                  <a:pt x="288483" y="918225"/>
                </a:lnTo>
                <a:lnTo>
                  <a:pt x="289621" y="916188"/>
                </a:lnTo>
                <a:lnTo>
                  <a:pt x="291215" y="913926"/>
                </a:lnTo>
                <a:lnTo>
                  <a:pt x="292581" y="912342"/>
                </a:lnTo>
                <a:lnTo>
                  <a:pt x="294403" y="910758"/>
                </a:lnTo>
                <a:lnTo>
                  <a:pt x="295997" y="909174"/>
                </a:lnTo>
                <a:lnTo>
                  <a:pt x="298274" y="908043"/>
                </a:lnTo>
                <a:lnTo>
                  <a:pt x="300323" y="906685"/>
                </a:lnTo>
                <a:lnTo>
                  <a:pt x="302372" y="906007"/>
                </a:lnTo>
                <a:lnTo>
                  <a:pt x="304422" y="905328"/>
                </a:lnTo>
                <a:lnTo>
                  <a:pt x="307154" y="904875"/>
                </a:lnTo>
                <a:close/>
                <a:moveTo>
                  <a:pt x="614065" y="754062"/>
                </a:moveTo>
                <a:lnTo>
                  <a:pt x="790874" y="754062"/>
                </a:lnTo>
                <a:lnTo>
                  <a:pt x="795848" y="754289"/>
                </a:lnTo>
                <a:lnTo>
                  <a:pt x="797883" y="754516"/>
                </a:lnTo>
                <a:lnTo>
                  <a:pt x="800144" y="754969"/>
                </a:lnTo>
                <a:lnTo>
                  <a:pt x="802179" y="755650"/>
                </a:lnTo>
                <a:lnTo>
                  <a:pt x="804214" y="756330"/>
                </a:lnTo>
                <a:lnTo>
                  <a:pt x="806023" y="757237"/>
                </a:lnTo>
                <a:lnTo>
                  <a:pt x="807605" y="758598"/>
                </a:lnTo>
                <a:lnTo>
                  <a:pt x="808962" y="759959"/>
                </a:lnTo>
                <a:lnTo>
                  <a:pt x="810545" y="761546"/>
                </a:lnTo>
                <a:lnTo>
                  <a:pt x="811675" y="763360"/>
                </a:lnTo>
                <a:lnTo>
                  <a:pt x="812579" y="765855"/>
                </a:lnTo>
                <a:lnTo>
                  <a:pt x="813484" y="768123"/>
                </a:lnTo>
                <a:lnTo>
                  <a:pt x="813936" y="770618"/>
                </a:lnTo>
                <a:lnTo>
                  <a:pt x="814388" y="773793"/>
                </a:lnTo>
                <a:lnTo>
                  <a:pt x="814388" y="776968"/>
                </a:lnTo>
                <a:lnTo>
                  <a:pt x="814388" y="1370920"/>
                </a:lnTo>
                <a:lnTo>
                  <a:pt x="814388" y="1374322"/>
                </a:lnTo>
                <a:lnTo>
                  <a:pt x="813936" y="1377043"/>
                </a:lnTo>
                <a:lnTo>
                  <a:pt x="813484" y="1379764"/>
                </a:lnTo>
                <a:lnTo>
                  <a:pt x="812579" y="1382259"/>
                </a:lnTo>
                <a:lnTo>
                  <a:pt x="811675" y="1384300"/>
                </a:lnTo>
                <a:lnTo>
                  <a:pt x="810545" y="1386114"/>
                </a:lnTo>
                <a:lnTo>
                  <a:pt x="808962" y="1387929"/>
                </a:lnTo>
                <a:lnTo>
                  <a:pt x="807605" y="1389290"/>
                </a:lnTo>
                <a:lnTo>
                  <a:pt x="806023" y="1390423"/>
                </a:lnTo>
                <a:lnTo>
                  <a:pt x="804214" y="1391331"/>
                </a:lnTo>
                <a:lnTo>
                  <a:pt x="802179" y="1392238"/>
                </a:lnTo>
                <a:lnTo>
                  <a:pt x="800144" y="1392691"/>
                </a:lnTo>
                <a:lnTo>
                  <a:pt x="797883" y="1393145"/>
                </a:lnTo>
                <a:lnTo>
                  <a:pt x="795848" y="1393598"/>
                </a:lnTo>
                <a:lnTo>
                  <a:pt x="790874" y="1393825"/>
                </a:lnTo>
                <a:lnTo>
                  <a:pt x="614065" y="1393825"/>
                </a:lnTo>
                <a:lnTo>
                  <a:pt x="609316" y="1393598"/>
                </a:lnTo>
                <a:lnTo>
                  <a:pt x="607055" y="1393145"/>
                </a:lnTo>
                <a:lnTo>
                  <a:pt x="605021" y="1392691"/>
                </a:lnTo>
                <a:lnTo>
                  <a:pt x="602760" y="1392238"/>
                </a:lnTo>
                <a:lnTo>
                  <a:pt x="600951" y="1391331"/>
                </a:lnTo>
                <a:lnTo>
                  <a:pt x="599142" y="1390423"/>
                </a:lnTo>
                <a:lnTo>
                  <a:pt x="597559" y="1389290"/>
                </a:lnTo>
                <a:lnTo>
                  <a:pt x="595977" y="1387929"/>
                </a:lnTo>
                <a:lnTo>
                  <a:pt x="594394" y="1386114"/>
                </a:lnTo>
                <a:lnTo>
                  <a:pt x="593263" y="1384300"/>
                </a:lnTo>
                <a:lnTo>
                  <a:pt x="592359" y="1382259"/>
                </a:lnTo>
                <a:lnTo>
                  <a:pt x="591681" y="1379764"/>
                </a:lnTo>
                <a:lnTo>
                  <a:pt x="591002" y="1377043"/>
                </a:lnTo>
                <a:lnTo>
                  <a:pt x="590776" y="1374322"/>
                </a:lnTo>
                <a:lnTo>
                  <a:pt x="590550" y="1370920"/>
                </a:lnTo>
                <a:lnTo>
                  <a:pt x="590550" y="776968"/>
                </a:lnTo>
                <a:lnTo>
                  <a:pt x="590776" y="773793"/>
                </a:lnTo>
                <a:lnTo>
                  <a:pt x="591002" y="770618"/>
                </a:lnTo>
                <a:lnTo>
                  <a:pt x="591681" y="768123"/>
                </a:lnTo>
                <a:lnTo>
                  <a:pt x="592359" y="765855"/>
                </a:lnTo>
                <a:lnTo>
                  <a:pt x="593263" y="763360"/>
                </a:lnTo>
                <a:lnTo>
                  <a:pt x="594394" y="761546"/>
                </a:lnTo>
                <a:lnTo>
                  <a:pt x="595977" y="759959"/>
                </a:lnTo>
                <a:lnTo>
                  <a:pt x="597559" y="758598"/>
                </a:lnTo>
                <a:lnTo>
                  <a:pt x="599142" y="757237"/>
                </a:lnTo>
                <a:lnTo>
                  <a:pt x="600951" y="756330"/>
                </a:lnTo>
                <a:lnTo>
                  <a:pt x="602760" y="755650"/>
                </a:lnTo>
                <a:lnTo>
                  <a:pt x="605021" y="754969"/>
                </a:lnTo>
                <a:lnTo>
                  <a:pt x="607055" y="754516"/>
                </a:lnTo>
                <a:lnTo>
                  <a:pt x="609316" y="754289"/>
                </a:lnTo>
                <a:lnTo>
                  <a:pt x="614065" y="754062"/>
                </a:lnTo>
                <a:close/>
                <a:moveTo>
                  <a:pt x="925215" y="371475"/>
                </a:moveTo>
                <a:lnTo>
                  <a:pt x="1102024" y="371475"/>
                </a:lnTo>
                <a:lnTo>
                  <a:pt x="1106998" y="371702"/>
                </a:lnTo>
                <a:lnTo>
                  <a:pt x="1109033" y="371702"/>
                </a:lnTo>
                <a:lnTo>
                  <a:pt x="1111294" y="371929"/>
                </a:lnTo>
                <a:lnTo>
                  <a:pt x="1113329" y="372383"/>
                </a:lnTo>
                <a:lnTo>
                  <a:pt x="1115364" y="373290"/>
                </a:lnTo>
                <a:lnTo>
                  <a:pt x="1117173" y="374198"/>
                </a:lnTo>
                <a:lnTo>
                  <a:pt x="1118755" y="375332"/>
                </a:lnTo>
                <a:lnTo>
                  <a:pt x="1120112" y="376694"/>
                </a:lnTo>
                <a:lnTo>
                  <a:pt x="1121695" y="378509"/>
                </a:lnTo>
                <a:lnTo>
                  <a:pt x="1122825" y="381004"/>
                </a:lnTo>
                <a:lnTo>
                  <a:pt x="1123729" y="383727"/>
                </a:lnTo>
                <a:lnTo>
                  <a:pt x="1124634" y="387130"/>
                </a:lnTo>
                <a:lnTo>
                  <a:pt x="1125086" y="390987"/>
                </a:lnTo>
                <a:lnTo>
                  <a:pt x="1125538" y="395525"/>
                </a:lnTo>
                <a:lnTo>
                  <a:pt x="1125538" y="400517"/>
                </a:lnTo>
                <a:lnTo>
                  <a:pt x="1125538" y="1361609"/>
                </a:lnTo>
                <a:lnTo>
                  <a:pt x="1125538" y="1366827"/>
                </a:lnTo>
                <a:lnTo>
                  <a:pt x="1125086" y="1371138"/>
                </a:lnTo>
                <a:lnTo>
                  <a:pt x="1124634" y="1375222"/>
                </a:lnTo>
                <a:lnTo>
                  <a:pt x="1123729" y="1378398"/>
                </a:lnTo>
                <a:lnTo>
                  <a:pt x="1122825" y="1381348"/>
                </a:lnTo>
                <a:lnTo>
                  <a:pt x="1121695" y="1383617"/>
                </a:lnTo>
                <a:lnTo>
                  <a:pt x="1120112" y="1385432"/>
                </a:lnTo>
                <a:lnTo>
                  <a:pt x="1118755" y="1387020"/>
                </a:lnTo>
                <a:lnTo>
                  <a:pt x="1117173" y="1388381"/>
                </a:lnTo>
                <a:lnTo>
                  <a:pt x="1115364" y="1389289"/>
                </a:lnTo>
                <a:lnTo>
                  <a:pt x="1113329" y="1389743"/>
                </a:lnTo>
                <a:lnTo>
                  <a:pt x="1111294" y="1390196"/>
                </a:lnTo>
                <a:lnTo>
                  <a:pt x="1109033" y="1390423"/>
                </a:lnTo>
                <a:lnTo>
                  <a:pt x="1106998" y="1390650"/>
                </a:lnTo>
                <a:lnTo>
                  <a:pt x="1102024" y="1390650"/>
                </a:lnTo>
                <a:lnTo>
                  <a:pt x="925215" y="1390650"/>
                </a:lnTo>
                <a:lnTo>
                  <a:pt x="920466" y="1390650"/>
                </a:lnTo>
                <a:lnTo>
                  <a:pt x="918205" y="1390423"/>
                </a:lnTo>
                <a:lnTo>
                  <a:pt x="916171" y="1390196"/>
                </a:lnTo>
                <a:lnTo>
                  <a:pt x="913910" y="1389743"/>
                </a:lnTo>
                <a:lnTo>
                  <a:pt x="912101" y="1389289"/>
                </a:lnTo>
                <a:lnTo>
                  <a:pt x="910292" y="1388381"/>
                </a:lnTo>
                <a:lnTo>
                  <a:pt x="908709" y="1387020"/>
                </a:lnTo>
                <a:lnTo>
                  <a:pt x="907127" y="1385432"/>
                </a:lnTo>
                <a:lnTo>
                  <a:pt x="905544" y="1383617"/>
                </a:lnTo>
                <a:lnTo>
                  <a:pt x="904413" y="1381348"/>
                </a:lnTo>
                <a:lnTo>
                  <a:pt x="903509" y="1378398"/>
                </a:lnTo>
                <a:lnTo>
                  <a:pt x="902831" y="1375222"/>
                </a:lnTo>
                <a:lnTo>
                  <a:pt x="902152" y="1371138"/>
                </a:lnTo>
                <a:lnTo>
                  <a:pt x="901926" y="1366827"/>
                </a:lnTo>
                <a:lnTo>
                  <a:pt x="901700" y="1361609"/>
                </a:lnTo>
                <a:lnTo>
                  <a:pt x="901700" y="400517"/>
                </a:lnTo>
                <a:lnTo>
                  <a:pt x="901926" y="395525"/>
                </a:lnTo>
                <a:lnTo>
                  <a:pt x="902152" y="390987"/>
                </a:lnTo>
                <a:lnTo>
                  <a:pt x="902831" y="387130"/>
                </a:lnTo>
                <a:lnTo>
                  <a:pt x="903509" y="383727"/>
                </a:lnTo>
                <a:lnTo>
                  <a:pt x="904413" y="381004"/>
                </a:lnTo>
                <a:lnTo>
                  <a:pt x="905544" y="378509"/>
                </a:lnTo>
                <a:lnTo>
                  <a:pt x="907127" y="376694"/>
                </a:lnTo>
                <a:lnTo>
                  <a:pt x="908709" y="375332"/>
                </a:lnTo>
                <a:lnTo>
                  <a:pt x="910292" y="374198"/>
                </a:lnTo>
                <a:lnTo>
                  <a:pt x="912101" y="373290"/>
                </a:lnTo>
                <a:lnTo>
                  <a:pt x="913910" y="372383"/>
                </a:lnTo>
                <a:lnTo>
                  <a:pt x="916171" y="371929"/>
                </a:lnTo>
                <a:lnTo>
                  <a:pt x="918205" y="371702"/>
                </a:lnTo>
                <a:lnTo>
                  <a:pt x="920466" y="371702"/>
                </a:lnTo>
                <a:lnTo>
                  <a:pt x="925215" y="371475"/>
                </a:lnTo>
                <a:close/>
                <a:moveTo>
                  <a:pt x="866187" y="0"/>
                </a:moveTo>
                <a:lnTo>
                  <a:pt x="1014412" y="183647"/>
                </a:lnTo>
                <a:lnTo>
                  <a:pt x="885708" y="183647"/>
                </a:lnTo>
                <a:lnTo>
                  <a:pt x="882530" y="200651"/>
                </a:lnTo>
                <a:lnTo>
                  <a:pt x="879126" y="217202"/>
                </a:lnTo>
                <a:lnTo>
                  <a:pt x="875494" y="233980"/>
                </a:lnTo>
                <a:lnTo>
                  <a:pt x="871862" y="250077"/>
                </a:lnTo>
                <a:lnTo>
                  <a:pt x="867776" y="265948"/>
                </a:lnTo>
                <a:lnTo>
                  <a:pt x="863690" y="281365"/>
                </a:lnTo>
                <a:lnTo>
                  <a:pt x="859150" y="296782"/>
                </a:lnTo>
                <a:lnTo>
                  <a:pt x="854384" y="311746"/>
                </a:lnTo>
                <a:lnTo>
                  <a:pt x="849844" y="326483"/>
                </a:lnTo>
                <a:lnTo>
                  <a:pt x="844623" y="340994"/>
                </a:lnTo>
                <a:lnTo>
                  <a:pt x="839402" y="355051"/>
                </a:lnTo>
                <a:lnTo>
                  <a:pt x="834181" y="369107"/>
                </a:lnTo>
                <a:lnTo>
                  <a:pt x="828734" y="382711"/>
                </a:lnTo>
                <a:lnTo>
                  <a:pt x="822832" y="396088"/>
                </a:lnTo>
                <a:lnTo>
                  <a:pt x="816930" y="409238"/>
                </a:lnTo>
                <a:lnTo>
                  <a:pt x="811028" y="422161"/>
                </a:lnTo>
                <a:lnTo>
                  <a:pt x="804900" y="434857"/>
                </a:lnTo>
                <a:lnTo>
                  <a:pt x="798317" y="446874"/>
                </a:lnTo>
                <a:lnTo>
                  <a:pt x="791734" y="459117"/>
                </a:lnTo>
                <a:lnTo>
                  <a:pt x="785151" y="471133"/>
                </a:lnTo>
                <a:lnTo>
                  <a:pt x="778342" y="482470"/>
                </a:lnTo>
                <a:lnTo>
                  <a:pt x="771305" y="494033"/>
                </a:lnTo>
                <a:lnTo>
                  <a:pt x="764041" y="505142"/>
                </a:lnTo>
                <a:lnTo>
                  <a:pt x="756777" y="516025"/>
                </a:lnTo>
                <a:lnTo>
                  <a:pt x="749514" y="526681"/>
                </a:lnTo>
                <a:lnTo>
                  <a:pt x="742023" y="537110"/>
                </a:lnTo>
                <a:lnTo>
                  <a:pt x="734305" y="547313"/>
                </a:lnTo>
                <a:lnTo>
                  <a:pt x="726588" y="557062"/>
                </a:lnTo>
                <a:lnTo>
                  <a:pt x="718643" y="567038"/>
                </a:lnTo>
                <a:lnTo>
                  <a:pt x="710698" y="576334"/>
                </a:lnTo>
                <a:lnTo>
                  <a:pt x="702754" y="585629"/>
                </a:lnTo>
                <a:lnTo>
                  <a:pt x="694582" y="594698"/>
                </a:lnTo>
                <a:lnTo>
                  <a:pt x="686183" y="603767"/>
                </a:lnTo>
                <a:lnTo>
                  <a:pt x="677785" y="612156"/>
                </a:lnTo>
                <a:lnTo>
                  <a:pt x="669159" y="620545"/>
                </a:lnTo>
                <a:lnTo>
                  <a:pt x="660533" y="628934"/>
                </a:lnTo>
                <a:lnTo>
                  <a:pt x="651908" y="636869"/>
                </a:lnTo>
                <a:lnTo>
                  <a:pt x="643282" y="644578"/>
                </a:lnTo>
                <a:lnTo>
                  <a:pt x="634429" y="652286"/>
                </a:lnTo>
                <a:lnTo>
                  <a:pt x="625577" y="659541"/>
                </a:lnTo>
                <a:lnTo>
                  <a:pt x="616497" y="666797"/>
                </a:lnTo>
                <a:lnTo>
                  <a:pt x="607417" y="673825"/>
                </a:lnTo>
                <a:lnTo>
                  <a:pt x="598338" y="680627"/>
                </a:lnTo>
                <a:lnTo>
                  <a:pt x="589258" y="687429"/>
                </a:lnTo>
                <a:lnTo>
                  <a:pt x="579952" y="693777"/>
                </a:lnTo>
                <a:lnTo>
                  <a:pt x="570645" y="700125"/>
                </a:lnTo>
                <a:lnTo>
                  <a:pt x="561565" y="706020"/>
                </a:lnTo>
                <a:lnTo>
                  <a:pt x="552259" y="711915"/>
                </a:lnTo>
                <a:lnTo>
                  <a:pt x="542725" y="717810"/>
                </a:lnTo>
                <a:lnTo>
                  <a:pt x="533191" y="723478"/>
                </a:lnTo>
                <a:lnTo>
                  <a:pt x="523885" y="728919"/>
                </a:lnTo>
                <a:lnTo>
                  <a:pt x="514351" y="733907"/>
                </a:lnTo>
                <a:lnTo>
                  <a:pt x="504818" y="739122"/>
                </a:lnTo>
                <a:lnTo>
                  <a:pt x="495284" y="743883"/>
                </a:lnTo>
                <a:lnTo>
                  <a:pt x="485750" y="748644"/>
                </a:lnTo>
                <a:lnTo>
                  <a:pt x="476217" y="753179"/>
                </a:lnTo>
                <a:lnTo>
                  <a:pt x="466683" y="757486"/>
                </a:lnTo>
                <a:lnTo>
                  <a:pt x="457149" y="761794"/>
                </a:lnTo>
                <a:lnTo>
                  <a:pt x="437855" y="769956"/>
                </a:lnTo>
                <a:lnTo>
                  <a:pt x="419015" y="777438"/>
                </a:lnTo>
                <a:lnTo>
                  <a:pt x="399948" y="784467"/>
                </a:lnTo>
                <a:lnTo>
                  <a:pt x="381107" y="790815"/>
                </a:lnTo>
                <a:lnTo>
                  <a:pt x="362040" y="796936"/>
                </a:lnTo>
                <a:lnTo>
                  <a:pt x="343654" y="802151"/>
                </a:lnTo>
                <a:lnTo>
                  <a:pt x="325041" y="807139"/>
                </a:lnTo>
                <a:lnTo>
                  <a:pt x="306881" y="811673"/>
                </a:lnTo>
                <a:lnTo>
                  <a:pt x="288722" y="815528"/>
                </a:lnTo>
                <a:lnTo>
                  <a:pt x="271244" y="819382"/>
                </a:lnTo>
                <a:lnTo>
                  <a:pt x="253539" y="822556"/>
                </a:lnTo>
                <a:lnTo>
                  <a:pt x="236514" y="825504"/>
                </a:lnTo>
                <a:lnTo>
                  <a:pt x="219944" y="827998"/>
                </a:lnTo>
                <a:lnTo>
                  <a:pt x="203828" y="830038"/>
                </a:lnTo>
                <a:lnTo>
                  <a:pt x="187938" y="831852"/>
                </a:lnTo>
                <a:lnTo>
                  <a:pt x="172503" y="833666"/>
                </a:lnTo>
                <a:lnTo>
                  <a:pt x="157748" y="835026"/>
                </a:lnTo>
                <a:lnTo>
                  <a:pt x="143448" y="835933"/>
                </a:lnTo>
                <a:lnTo>
                  <a:pt x="129602" y="836840"/>
                </a:lnTo>
                <a:lnTo>
                  <a:pt x="116436" y="837293"/>
                </a:lnTo>
                <a:lnTo>
                  <a:pt x="103725" y="837747"/>
                </a:lnTo>
                <a:lnTo>
                  <a:pt x="91921" y="837973"/>
                </a:lnTo>
                <a:lnTo>
                  <a:pt x="80571" y="838200"/>
                </a:lnTo>
                <a:lnTo>
                  <a:pt x="60369" y="837973"/>
                </a:lnTo>
                <a:lnTo>
                  <a:pt x="43345" y="837520"/>
                </a:lnTo>
                <a:lnTo>
                  <a:pt x="29499" y="836840"/>
                </a:lnTo>
                <a:lnTo>
                  <a:pt x="19511" y="836386"/>
                </a:lnTo>
                <a:lnTo>
                  <a:pt x="11112" y="835480"/>
                </a:lnTo>
                <a:lnTo>
                  <a:pt x="26094" y="834119"/>
                </a:lnTo>
                <a:lnTo>
                  <a:pt x="40848" y="832079"/>
                </a:lnTo>
                <a:lnTo>
                  <a:pt x="55375" y="830265"/>
                </a:lnTo>
                <a:lnTo>
                  <a:pt x="69676" y="828224"/>
                </a:lnTo>
                <a:lnTo>
                  <a:pt x="83976" y="826184"/>
                </a:lnTo>
                <a:lnTo>
                  <a:pt x="97823" y="823690"/>
                </a:lnTo>
                <a:lnTo>
                  <a:pt x="111669" y="821423"/>
                </a:lnTo>
                <a:lnTo>
                  <a:pt x="125516" y="818929"/>
                </a:lnTo>
                <a:lnTo>
                  <a:pt x="138908" y="815981"/>
                </a:lnTo>
                <a:lnTo>
                  <a:pt x="152301" y="813261"/>
                </a:lnTo>
                <a:lnTo>
                  <a:pt x="165693" y="810540"/>
                </a:lnTo>
                <a:lnTo>
                  <a:pt x="178405" y="807366"/>
                </a:lnTo>
                <a:lnTo>
                  <a:pt x="191343" y="804418"/>
                </a:lnTo>
                <a:lnTo>
                  <a:pt x="204055" y="801017"/>
                </a:lnTo>
                <a:lnTo>
                  <a:pt x="216312" y="797617"/>
                </a:lnTo>
                <a:lnTo>
                  <a:pt x="228797" y="793989"/>
                </a:lnTo>
                <a:lnTo>
                  <a:pt x="241054" y="790588"/>
                </a:lnTo>
                <a:lnTo>
                  <a:pt x="252858" y="786734"/>
                </a:lnTo>
                <a:lnTo>
                  <a:pt x="264888" y="783106"/>
                </a:lnTo>
                <a:lnTo>
                  <a:pt x="276692" y="779025"/>
                </a:lnTo>
                <a:lnTo>
                  <a:pt x="288041" y="775171"/>
                </a:lnTo>
                <a:lnTo>
                  <a:pt x="299618" y="770863"/>
                </a:lnTo>
                <a:lnTo>
                  <a:pt x="310513" y="766782"/>
                </a:lnTo>
                <a:lnTo>
                  <a:pt x="321863" y="762474"/>
                </a:lnTo>
                <a:lnTo>
                  <a:pt x="332531" y="757940"/>
                </a:lnTo>
                <a:lnTo>
                  <a:pt x="343427" y="753632"/>
                </a:lnTo>
                <a:lnTo>
                  <a:pt x="353869" y="748871"/>
                </a:lnTo>
                <a:lnTo>
                  <a:pt x="364310" y="744336"/>
                </a:lnTo>
                <a:lnTo>
                  <a:pt x="384739" y="734587"/>
                </a:lnTo>
                <a:lnTo>
                  <a:pt x="404715" y="724838"/>
                </a:lnTo>
                <a:lnTo>
                  <a:pt x="423782" y="714635"/>
                </a:lnTo>
                <a:lnTo>
                  <a:pt x="442622" y="703979"/>
                </a:lnTo>
                <a:lnTo>
                  <a:pt x="460554" y="693323"/>
                </a:lnTo>
                <a:lnTo>
                  <a:pt x="478260" y="682214"/>
                </a:lnTo>
                <a:lnTo>
                  <a:pt x="495057" y="671104"/>
                </a:lnTo>
                <a:lnTo>
                  <a:pt x="511400" y="659541"/>
                </a:lnTo>
                <a:lnTo>
                  <a:pt x="527290" y="647752"/>
                </a:lnTo>
                <a:lnTo>
                  <a:pt x="542725" y="635962"/>
                </a:lnTo>
                <a:lnTo>
                  <a:pt x="557479" y="623719"/>
                </a:lnTo>
                <a:lnTo>
                  <a:pt x="571780" y="611476"/>
                </a:lnTo>
                <a:lnTo>
                  <a:pt x="585853" y="599006"/>
                </a:lnTo>
                <a:lnTo>
                  <a:pt x="599246" y="586536"/>
                </a:lnTo>
                <a:lnTo>
                  <a:pt x="612184" y="574066"/>
                </a:lnTo>
                <a:lnTo>
                  <a:pt x="624215" y="561143"/>
                </a:lnTo>
                <a:lnTo>
                  <a:pt x="636245" y="548446"/>
                </a:lnTo>
                <a:lnTo>
                  <a:pt x="647822" y="535296"/>
                </a:lnTo>
                <a:lnTo>
                  <a:pt x="658717" y="522600"/>
                </a:lnTo>
                <a:lnTo>
                  <a:pt x="669613" y="509677"/>
                </a:lnTo>
                <a:lnTo>
                  <a:pt x="679601" y="496527"/>
                </a:lnTo>
                <a:lnTo>
                  <a:pt x="689361" y="483376"/>
                </a:lnTo>
                <a:lnTo>
                  <a:pt x="698441" y="470680"/>
                </a:lnTo>
                <a:lnTo>
                  <a:pt x="707520" y="457757"/>
                </a:lnTo>
                <a:lnTo>
                  <a:pt x="716146" y="444607"/>
                </a:lnTo>
                <a:lnTo>
                  <a:pt x="724091" y="431683"/>
                </a:lnTo>
                <a:lnTo>
                  <a:pt x="732035" y="419214"/>
                </a:lnTo>
                <a:lnTo>
                  <a:pt x="739299" y="406517"/>
                </a:lnTo>
                <a:lnTo>
                  <a:pt x="746336" y="393820"/>
                </a:lnTo>
                <a:lnTo>
                  <a:pt x="753146" y="381577"/>
                </a:lnTo>
                <a:lnTo>
                  <a:pt x="759501" y="369107"/>
                </a:lnTo>
                <a:lnTo>
                  <a:pt x="765176" y="356864"/>
                </a:lnTo>
                <a:lnTo>
                  <a:pt x="770851" y="345075"/>
                </a:lnTo>
                <a:lnTo>
                  <a:pt x="776299" y="333285"/>
                </a:lnTo>
                <a:lnTo>
                  <a:pt x="781520" y="321722"/>
                </a:lnTo>
                <a:lnTo>
                  <a:pt x="786059" y="310386"/>
                </a:lnTo>
                <a:lnTo>
                  <a:pt x="790599" y="299050"/>
                </a:lnTo>
                <a:lnTo>
                  <a:pt x="794685" y="288394"/>
                </a:lnTo>
                <a:lnTo>
                  <a:pt x="798544" y="277737"/>
                </a:lnTo>
                <a:lnTo>
                  <a:pt x="802176" y="267308"/>
                </a:lnTo>
                <a:lnTo>
                  <a:pt x="808531" y="247810"/>
                </a:lnTo>
                <a:lnTo>
                  <a:pt x="814206" y="229445"/>
                </a:lnTo>
                <a:lnTo>
                  <a:pt x="818973" y="212441"/>
                </a:lnTo>
                <a:lnTo>
                  <a:pt x="822605" y="197250"/>
                </a:lnTo>
                <a:lnTo>
                  <a:pt x="825783" y="183647"/>
                </a:lnTo>
                <a:lnTo>
                  <a:pt x="695944" y="183647"/>
                </a:lnTo>
                <a:lnTo>
                  <a:pt x="86618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509" name="KSO_Shape"/>
          <p:cNvSpPr>
            <a:spLocks noChangeAspect="1" noChangeArrowheads="1"/>
          </p:cNvSpPr>
          <p:nvPr/>
        </p:nvSpPr>
        <p:spPr bwMode="auto">
          <a:xfrm>
            <a:off x="5392060" y="2783873"/>
            <a:ext cx="335669" cy="337699"/>
          </a:xfrm>
          <a:custGeom>
            <a:avLst/>
            <a:gdLst>
              <a:gd name="T0" fmla="*/ 5418 w 2109787"/>
              <a:gd name="T1" fmla="*/ 8025 h 2125662"/>
              <a:gd name="T2" fmla="*/ 5766 w 2109787"/>
              <a:gd name="T3" fmla="*/ 7002 h 2125662"/>
              <a:gd name="T4" fmla="*/ 5695 w 2109787"/>
              <a:gd name="T5" fmla="*/ 6423 h 2125662"/>
              <a:gd name="T6" fmla="*/ 6555 w 2109787"/>
              <a:gd name="T7" fmla="*/ 6515 h 2125662"/>
              <a:gd name="T8" fmla="*/ 6395 w 2109787"/>
              <a:gd name="T9" fmla="*/ 8485 h 2125662"/>
              <a:gd name="T10" fmla="*/ 6908 w 2109787"/>
              <a:gd name="T11" fmla="*/ 7669 h 2125662"/>
              <a:gd name="T12" fmla="*/ 7954 w 2109787"/>
              <a:gd name="T13" fmla="*/ 6032 h 2125662"/>
              <a:gd name="T14" fmla="*/ 8737 w 2109787"/>
              <a:gd name="T15" fmla="*/ 6550 h 2125662"/>
              <a:gd name="T16" fmla="*/ 8693 w 2109787"/>
              <a:gd name="T17" fmla="*/ 8360 h 2125662"/>
              <a:gd name="T18" fmla="*/ 7344 w 2109787"/>
              <a:gd name="T19" fmla="*/ 8769 h 2125662"/>
              <a:gd name="T20" fmla="*/ 4669 w 2109787"/>
              <a:gd name="T21" fmla="*/ 8739 h 2125662"/>
              <a:gd name="T22" fmla="*/ 3448 w 2109787"/>
              <a:gd name="T23" fmla="*/ 8302 h 2125662"/>
              <a:gd name="T24" fmla="*/ 3524 w 2109787"/>
              <a:gd name="T25" fmla="*/ 6434 h 2125662"/>
              <a:gd name="T26" fmla="*/ 4516 w 2109787"/>
              <a:gd name="T27" fmla="*/ 6012 h 2125662"/>
              <a:gd name="T28" fmla="*/ 4840 w 2109787"/>
              <a:gd name="T29" fmla="*/ 3717 h 2125662"/>
              <a:gd name="T30" fmla="*/ 4942 w 2109787"/>
              <a:gd name="T31" fmla="*/ 4671 h 2125662"/>
              <a:gd name="T32" fmla="*/ 5874 w 2109787"/>
              <a:gd name="T33" fmla="*/ 5616 h 2125662"/>
              <a:gd name="T34" fmla="*/ 6508 w 2109787"/>
              <a:gd name="T35" fmla="*/ 5531 h 2125662"/>
              <a:gd name="T36" fmla="*/ 7308 w 2109787"/>
              <a:gd name="T37" fmla="*/ 4524 h 2125662"/>
              <a:gd name="T38" fmla="*/ 6838 w 2109787"/>
              <a:gd name="T39" fmla="*/ 3906 h 2125662"/>
              <a:gd name="T40" fmla="*/ 5560 w 2109787"/>
              <a:gd name="T41" fmla="*/ 3468 h 2125662"/>
              <a:gd name="T42" fmla="*/ 6224 w 2109787"/>
              <a:gd name="T43" fmla="*/ 2085 h 2125662"/>
              <a:gd name="T44" fmla="*/ 7053 w 2109787"/>
              <a:gd name="T45" fmla="*/ 2444 h 2125662"/>
              <a:gd name="T46" fmla="*/ 7605 w 2109787"/>
              <a:gd name="T47" fmla="*/ 3241 h 2125662"/>
              <a:gd name="T48" fmla="*/ 7734 w 2109787"/>
              <a:gd name="T49" fmla="*/ 4310 h 2125662"/>
              <a:gd name="T50" fmla="*/ 7317 w 2109787"/>
              <a:gd name="T51" fmla="*/ 5286 h 2125662"/>
              <a:gd name="T52" fmla="*/ 6595 w 2109787"/>
              <a:gd name="T53" fmla="*/ 5892 h 2125662"/>
              <a:gd name="T54" fmla="*/ 5872 w 2109787"/>
              <a:gd name="T55" fmla="*/ 5995 h 2125662"/>
              <a:gd name="T56" fmla="*/ 5121 w 2109787"/>
              <a:gd name="T57" fmla="*/ 5555 h 2125662"/>
              <a:gd name="T58" fmla="*/ 4556 w 2109787"/>
              <a:gd name="T59" fmla="*/ 4698 h 2125662"/>
              <a:gd name="T60" fmla="*/ 4486 w 2109787"/>
              <a:gd name="T61" fmla="*/ 3608 h 2125662"/>
              <a:gd name="T62" fmla="*/ 4901 w 2109787"/>
              <a:gd name="T63" fmla="*/ 2692 h 2125662"/>
              <a:gd name="T64" fmla="*/ 5644 w 2109787"/>
              <a:gd name="T65" fmla="*/ 2156 h 2125662"/>
              <a:gd name="T66" fmla="*/ 3744 w 2109787"/>
              <a:gd name="T67" fmla="*/ 1620 h 2125662"/>
              <a:gd name="T68" fmla="*/ 3280 w 2109787"/>
              <a:gd name="T69" fmla="*/ 1919 h 2125662"/>
              <a:gd name="T70" fmla="*/ 2704 w 2109787"/>
              <a:gd name="T71" fmla="*/ 2158 h 2125662"/>
              <a:gd name="T72" fmla="*/ 2718 w 2109787"/>
              <a:gd name="T73" fmla="*/ 2625 h 2125662"/>
              <a:gd name="T74" fmla="*/ 3598 w 2109787"/>
              <a:gd name="T75" fmla="*/ 3126 h 2125662"/>
              <a:gd name="T76" fmla="*/ 4138 w 2109787"/>
              <a:gd name="T77" fmla="*/ 3803 h 2125662"/>
              <a:gd name="T78" fmla="*/ 3876 w 2109787"/>
              <a:gd name="T79" fmla="*/ 4615 h 2125662"/>
              <a:gd name="T80" fmla="*/ 2665 w 2109787"/>
              <a:gd name="T81" fmla="*/ 4872 h 2125662"/>
              <a:gd name="T82" fmla="*/ 2712 w 2109787"/>
              <a:gd name="T83" fmla="*/ 4498 h 2125662"/>
              <a:gd name="T84" fmla="*/ 3504 w 2109787"/>
              <a:gd name="T85" fmla="*/ 4389 h 2125662"/>
              <a:gd name="T86" fmla="*/ 3659 w 2109787"/>
              <a:gd name="T87" fmla="*/ 3856 h 2125662"/>
              <a:gd name="T88" fmla="*/ 3071 w 2109787"/>
              <a:gd name="T89" fmla="*/ 3372 h 2125662"/>
              <a:gd name="T90" fmla="*/ 2241 w 2109787"/>
              <a:gd name="T91" fmla="*/ 2755 h 2125662"/>
              <a:gd name="T92" fmla="*/ 2351 w 2109787"/>
              <a:gd name="T93" fmla="*/ 1933 h 2125662"/>
              <a:gd name="T94" fmla="*/ 3484 w 2109787"/>
              <a:gd name="T95" fmla="*/ 7 h 2125662"/>
              <a:gd name="T96" fmla="*/ 5443 w 2109787"/>
              <a:gd name="T97" fmla="*/ 805 h 2125662"/>
              <a:gd name="T98" fmla="*/ 4739 w 2109787"/>
              <a:gd name="T99" fmla="*/ 1002 h 2125662"/>
              <a:gd name="T100" fmla="*/ 3076 w 2109787"/>
              <a:gd name="T101" fmla="*/ 587 h 2125662"/>
              <a:gd name="T102" fmla="*/ 1721 w 2109787"/>
              <a:gd name="T103" fmla="*/ 1076 h 2125662"/>
              <a:gd name="T104" fmla="*/ 822 w 2109787"/>
              <a:gd name="T105" fmla="*/ 2162 h 2125662"/>
              <a:gd name="T106" fmla="*/ 599 w 2109787"/>
              <a:gd name="T107" fmla="*/ 3568 h 2125662"/>
              <a:gd name="T108" fmla="*/ 1037 w 2109787"/>
              <a:gd name="T109" fmla="*/ 4762 h 2125662"/>
              <a:gd name="T110" fmla="*/ 1962 w 2109787"/>
              <a:gd name="T111" fmla="*/ 5612 h 2125662"/>
              <a:gd name="T112" fmla="*/ 2270 w 2109787"/>
              <a:gd name="T113" fmla="*/ 6374 h 2125662"/>
              <a:gd name="T114" fmla="*/ 951 w 2109787"/>
              <a:gd name="T115" fmla="*/ 5567 h 2125662"/>
              <a:gd name="T116" fmla="*/ 155 w 2109787"/>
              <a:gd name="T117" fmla="*/ 4263 h 2125662"/>
              <a:gd name="T118" fmla="*/ 66 w 2109787"/>
              <a:gd name="T119" fmla="*/ 2609 h 2125662"/>
              <a:gd name="T120" fmla="*/ 854 w 2109787"/>
              <a:gd name="T121" fmla="*/ 1071 h 2125662"/>
              <a:gd name="T122" fmla="*/ 2308 w 2109787"/>
              <a:gd name="T123" fmla="*/ 148 h 2125662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109787" h="2125662">
                <a:moveTo>
                  <a:pt x="1216342" y="1436687"/>
                </a:moveTo>
                <a:lnTo>
                  <a:pt x="1216977" y="1467831"/>
                </a:lnTo>
                <a:lnTo>
                  <a:pt x="1218247" y="1498021"/>
                </a:lnTo>
                <a:lnTo>
                  <a:pt x="1219517" y="1527894"/>
                </a:lnTo>
                <a:lnTo>
                  <a:pt x="1221105" y="1556813"/>
                </a:lnTo>
                <a:lnTo>
                  <a:pt x="1223010" y="1585097"/>
                </a:lnTo>
                <a:lnTo>
                  <a:pt x="1225550" y="1612427"/>
                </a:lnTo>
                <a:lnTo>
                  <a:pt x="1227772" y="1639121"/>
                </a:lnTo>
                <a:lnTo>
                  <a:pt x="1230630" y="1665180"/>
                </a:lnTo>
                <a:lnTo>
                  <a:pt x="1233487" y="1690286"/>
                </a:lnTo>
                <a:lnTo>
                  <a:pt x="1237297" y="1714756"/>
                </a:lnTo>
                <a:lnTo>
                  <a:pt x="1240790" y="1738273"/>
                </a:lnTo>
                <a:lnTo>
                  <a:pt x="1244917" y="1761154"/>
                </a:lnTo>
                <a:lnTo>
                  <a:pt x="1249362" y="1783399"/>
                </a:lnTo>
                <a:lnTo>
                  <a:pt x="1253807" y="1804691"/>
                </a:lnTo>
                <a:lnTo>
                  <a:pt x="1258570" y="1825030"/>
                </a:lnTo>
                <a:lnTo>
                  <a:pt x="1263967" y="1844733"/>
                </a:lnTo>
                <a:lnTo>
                  <a:pt x="1269365" y="1863801"/>
                </a:lnTo>
                <a:lnTo>
                  <a:pt x="1275397" y="1881597"/>
                </a:lnTo>
                <a:lnTo>
                  <a:pt x="1281430" y="1899076"/>
                </a:lnTo>
                <a:lnTo>
                  <a:pt x="1288097" y="1915283"/>
                </a:lnTo>
                <a:lnTo>
                  <a:pt x="1295082" y="1930537"/>
                </a:lnTo>
                <a:lnTo>
                  <a:pt x="1302067" y="1945474"/>
                </a:lnTo>
                <a:lnTo>
                  <a:pt x="1309687" y="1959457"/>
                </a:lnTo>
                <a:lnTo>
                  <a:pt x="1317625" y="1972168"/>
                </a:lnTo>
                <a:lnTo>
                  <a:pt x="1325562" y="1984244"/>
                </a:lnTo>
                <a:lnTo>
                  <a:pt x="1330007" y="1990282"/>
                </a:lnTo>
                <a:lnTo>
                  <a:pt x="1334135" y="1995685"/>
                </a:lnTo>
                <a:lnTo>
                  <a:pt x="1338262" y="2001087"/>
                </a:lnTo>
                <a:lnTo>
                  <a:pt x="1343025" y="2005854"/>
                </a:lnTo>
                <a:lnTo>
                  <a:pt x="1347470" y="2010621"/>
                </a:lnTo>
                <a:lnTo>
                  <a:pt x="1352232" y="2015388"/>
                </a:lnTo>
                <a:lnTo>
                  <a:pt x="1356677" y="2019519"/>
                </a:lnTo>
                <a:lnTo>
                  <a:pt x="1361440" y="2023968"/>
                </a:lnTo>
                <a:lnTo>
                  <a:pt x="1366520" y="2027782"/>
                </a:lnTo>
                <a:lnTo>
                  <a:pt x="1371282" y="2031278"/>
                </a:lnTo>
                <a:lnTo>
                  <a:pt x="1376362" y="2034773"/>
                </a:lnTo>
                <a:lnTo>
                  <a:pt x="1381442" y="2038269"/>
                </a:lnTo>
                <a:lnTo>
                  <a:pt x="1386840" y="2041129"/>
                </a:lnTo>
                <a:lnTo>
                  <a:pt x="1391920" y="2043989"/>
                </a:lnTo>
                <a:lnTo>
                  <a:pt x="1391920" y="1688379"/>
                </a:lnTo>
                <a:lnTo>
                  <a:pt x="1387475" y="1687108"/>
                </a:lnTo>
                <a:lnTo>
                  <a:pt x="1382395" y="1685837"/>
                </a:lnTo>
                <a:lnTo>
                  <a:pt x="1378267" y="1684248"/>
                </a:lnTo>
                <a:lnTo>
                  <a:pt x="1373505" y="1682341"/>
                </a:lnTo>
                <a:lnTo>
                  <a:pt x="1369695" y="1680117"/>
                </a:lnTo>
                <a:lnTo>
                  <a:pt x="1365885" y="1677256"/>
                </a:lnTo>
                <a:lnTo>
                  <a:pt x="1362075" y="1674079"/>
                </a:lnTo>
                <a:lnTo>
                  <a:pt x="1358900" y="1670901"/>
                </a:lnTo>
                <a:lnTo>
                  <a:pt x="1356042" y="1667405"/>
                </a:lnTo>
                <a:lnTo>
                  <a:pt x="1353502" y="1663274"/>
                </a:lnTo>
                <a:lnTo>
                  <a:pt x="1350962" y="1659460"/>
                </a:lnTo>
                <a:lnTo>
                  <a:pt x="1349057" y="1655329"/>
                </a:lnTo>
                <a:lnTo>
                  <a:pt x="1347470" y="1650562"/>
                </a:lnTo>
                <a:lnTo>
                  <a:pt x="1346517" y="1645795"/>
                </a:lnTo>
                <a:lnTo>
                  <a:pt x="1345882" y="1641346"/>
                </a:lnTo>
                <a:lnTo>
                  <a:pt x="1345565" y="1635943"/>
                </a:lnTo>
                <a:lnTo>
                  <a:pt x="1345565" y="1582872"/>
                </a:lnTo>
                <a:lnTo>
                  <a:pt x="1345882" y="1577469"/>
                </a:lnTo>
                <a:lnTo>
                  <a:pt x="1346517" y="1572385"/>
                </a:lnTo>
                <a:lnTo>
                  <a:pt x="1347787" y="1567300"/>
                </a:lnTo>
                <a:lnTo>
                  <a:pt x="1349692" y="1562215"/>
                </a:lnTo>
                <a:lnTo>
                  <a:pt x="1352232" y="1557449"/>
                </a:lnTo>
                <a:lnTo>
                  <a:pt x="1354772" y="1553317"/>
                </a:lnTo>
                <a:lnTo>
                  <a:pt x="1357630" y="1549186"/>
                </a:lnTo>
                <a:lnTo>
                  <a:pt x="1361122" y="1545055"/>
                </a:lnTo>
                <a:lnTo>
                  <a:pt x="1365250" y="1541877"/>
                </a:lnTo>
                <a:lnTo>
                  <a:pt x="1369060" y="1538699"/>
                </a:lnTo>
                <a:lnTo>
                  <a:pt x="1373505" y="1535839"/>
                </a:lnTo>
                <a:lnTo>
                  <a:pt x="1378267" y="1533614"/>
                </a:lnTo>
                <a:lnTo>
                  <a:pt x="1383030" y="1532025"/>
                </a:lnTo>
                <a:lnTo>
                  <a:pt x="1388427" y="1530754"/>
                </a:lnTo>
                <a:lnTo>
                  <a:pt x="1393507" y="1529801"/>
                </a:lnTo>
                <a:lnTo>
                  <a:pt x="1399222" y="1529483"/>
                </a:lnTo>
                <a:lnTo>
                  <a:pt x="1516062" y="1529483"/>
                </a:lnTo>
                <a:lnTo>
                  <a:pt x="1521460" y="1529801"/>
                </a:lnTo>
                <a:lnTo>
                  <a:pt x="1526857" y="1530754"/>
                </a:lnTo>
                <a:lnTo>
                  <a:pt x="1531937" y="1532025"/>
                </a:lnTo>
                <a:lnTo>
                  <a:pt x="1537017" y="1533614"/>
                </a:lnTo>
                <a:lnTo>
                  <a:pt x="1541462" y="1535839"/>
                </a:lnTo>
                <a:lnTo>
                  <a:pt x="1545907" y="1538699"/>
                </a:lnTo>
                <a:lnTo>
                  <a:pt x="1550035" y="1541877"/>
                </a:lnTo>
                <a:lnTo>
                  <a:pt x="1553845" y="1545055"/>
                </a:lnTo>
                <a:lnTo>
                  <a:pt x="1557020" y="1549186"/>
                </a:lnTo>
                <a:lnTo>
                  <a:pt x="1560512" y="1553317"/>
                </a:lnTo>
                <a:lnTo>
                  <a:pt x="1563052" y="1557449"/>
                </a:lnTo>
                <a:lnTo>
                  <a:pt x="1565275" y="1562215"/>
                </a:lnTo>
                <a:lnTo>
                  <a:pt x="1566862" y="1567300"/>
                </a:lnTo>
                <a:lnTo>
                  <a:pt x="1568132" y="1572385"/>
                </a:lnTo>
                <a:lnTo>
                  <a:pt x="1569085" y="1577469"/>
                </a:lnTo>
                <a:lnTo>
                  <a:pt x="1569402" y="1582872"/>
                </a:lnTo>
                <a:lnTo>
                  <a:pt x="1569402" y="1635943"/>
                </a:lnTo>
                <a:lnTo>
                  <a:pt x="1569085" y="1641346"/>
                </a:lnTo>
                <a:lnTo>
                  <a:pt x="1568450" y="1645795"/>
                </a:lnTo>
                <a:lnTo>
                  <a:pt x="1567180" y="1650562"/>
                </a:lnTo>
                <a:lnTo>
                  <a:pt x="1565910" y="1655329"/>
                </a:lnTo>
                <a:lnTo>
                  <a:pt x="1564005" y="1659460"/>
                </a:lnTo>
                <a:lnTo>
                  <a:pt x="1561782" y="1663274"/>
                </a:lnTo>
                <a:lnTo>
                  <a:pt x="1558607" y="1667405"/>
                </a:lnTo>
                <a:lnTo>
                  <a:pt x="1555750" y="1670901"/>
                </a:lnTo>
                <a:lnTo>
                  <a:pt x="1552575" y="1674079"/>
                </a:lnTo>
                <a:lnTo>
                  <a:pt x="1549082" y="1677256"/>
                </a:lnTo>
                <a:lnTo>
                  <a:pt x="1545272" y="1680117"/>
                </a:lnTo>
                <a:lnTo>
                  <a:pt x="1541145" y="1682341"/>
                </a:lnTo>
                <a:lnTo>
                  <a:pt x="1537017" y="1684248"/>
                </a:lnTo>
                <a:lnTo>
                  <a:pt x="1532255" y="1685837"/>
                </a:lnTo>
                <a:lnTo>
                  <a:pt x="1527810" y="1687108"/>
                </a:lnTo>
                <a:lnTo>
                  <a:pt x="1523047" y="1688379"/>
                </a:lnTo>
                <a:lnTo>
                  <a:pt x="1523047" y="2043989"/>
                </a:lnTo>
                <a:lnTo>
                  <a:pt x="1528445" y="2041129"/>
                </a:lnTo>
                <a:lnTo>
                  <a:pt x="1533525" y="2038269"/>
                </a:lnTo>
                <a:lnTo>
                  <a:pt x="1538605" y="2034773"/>
                </a:lnTo>
                <a:lnTo>
                  <a:pt x="1543685" y="2031278"/>
                </a:lnTo>
                <a:lnTo>
                  <a:pt x="1548765" y="2027782"/>
                </a:lnTo>
                <a:lnTo>
                  <a:pt x="1553527" y="2023968"/>
                </a:lnTo>
                <a:lnTo>
                  <a:pt x="1558290" y="2019519"/>
                </a:lnTo>
                <a:lnTo>
                  <a:pt x="1563052" y="2015388"/>
                </a:lnTo>
                <a:lnTo>
                  <a:pt x="1567497" y="2010621"/>
                </a:lnTo>
                <a:lnTo>
                  <a:pt x="1572260" y="2005854"/>
                </a:lnTo>
                <a:lnTo>
                  <a:pt x="1576705" y="2001087"/>
                </a:lnTo>
                <a:lnTo>
                  <a:pt x="1580832" y="1995685"/>
                </a:lnTo>
                <a:lnTo>
                  <a:pt x="1585277" y="1990282"/>
                </a:lnTo>
                <a:lnTo>
                  <a:pt x="1589405" y="1984244"/>
                </a:lnTo>
                <a:lnTo>
                  <a:pt x="1597660" y="1972168"/>
                </a:lnTo>
                <a:lnTo>
                  <a:pt x="1605280" y="1959457"/>
                </a:lnTo>
                <a:lnTo>
                  <a:pt x="1612900" y="1945474"/>
                </a:lnTo>
                <a:lnTo>
                  <a:pt x="1620202" y="1930537"/>
                </a:lnTo>
                <a:lnTo>
                  <a:pt x="1626870" y="1915283"/>
                </a:lnTo>
                <a:lnTo>
                  <a:pt x="1633537" y="1899076"/>
                </a:lnTo>
                <a:lnTo>
                  <a:pt x="1639570" y="1881597"/>
                </a:lnTo>
                <a:lnTo>
                  <a:pt x="1645602" y="1863801"/>
                </a:lnTo>
                <a:lnTo>
                  <a:pt x="1651000" y="1844733"/>
                </a:lnTo>
                <a:lnTo>
                  <a:pt x="1656397" y="1825030"/>
                </a:lnTo>
                <a:lnTo>
                  <a:pt x="1661160" y="1804691"/>
                </a:lnTo>
                <a:lnTo>
                  <a:pt x="1665922" y="1783399"/>
                </a:lnTo>
                <a:lnTo>
                  <a:pt x="1670050" y="1761154"/>
                </a:lnTo>
                <a:lnTo>
                  <a:pt x="1673860" y="1738273"/>
                </a:lnTo>
                <a:lnTo>
                  <a:pt x="1677987" y="1714756"/>
                </a:lnTo>
                <a:lnTo>
                  <a:pt x="1681162" y="1690286"/>
                </a:lnTo>
                <a:lnTo>
                  <a:pt x="1684337" y="1665180"/>
                </a:lnTo>
                <a:lnTo>
                  <a:pt x="1687195" y="1639121"/>
                </a:lnTo>
                <a:lnTo>
                  <a:pt x="1689735" y="1612427"/>
                </a:lnTo>
                <a:lnTo>
                  <a:pt x="1691957" y="1585097"/>
                </a:lnTo>
                <a:lnTo>
                  <a:pt x="1693862" y="1556813"/>
                </a:lnTo>
                <a:lnTo>
                  <a:pt x="1695450" y="1527894"/>
                </a:lnTo>
                <a:lnTo>
                  <a:pt x="1696720" y="1498021"/>
                </a:lnTo>
                <a:lnTo>
                  <a:pt x="1697672" y="1467831"/>
                </a:lnTo>
                <a:lnTo>
                  <a:pt x="1698942" y="1436687"/>
                </a:lnTo>
                <a:lnTo>
                  <a:pt x="1738312" y="1438912"/>
                </a:lnTo>
                <a:lnTo>
                  <a:pt x="1774825" y="1441454"/>
                </a:lnTo>
                <a:lnTo>
                  <a:pt x="1835150" y="1446221"/>
                </a:lnTo>
                <a:lnTo>
                  <a:pt x="1875472" y="1449399"/>
                </a:lnTo>
                <a:lnTo>
                  <a:pt x="1890077" y="1450670"/>
                </a:lnTo>
                <a:lnTo>
                  <a:pt x="1901190" y="1450988"/>
                </a:lnTo>
                <a:lnTo>
                  <a:pt x="1912620" y="1451941"/>
                </a:lnTo>
                <a:lnTo>
                  <a:pt x="1923415" y="1453212"/>
                </a:lnTo>
                <a:lnTo>
                  <a:pt x="1934210" y="1455119"/>
                </a:lnTo>
                <a:lnTo>
                  <a:pt x="1945005" y="1457662"/>
                </a:lnTo>
                <a:lnTo>
                  <a:pt x="1955482" y="1460522"/>
                </a:lnTo>
                <a:lnTo>
                  <a:pt x="1965642" y="1464017"/>
                </a:lnTo>
                <a:lnTo>
                  <a:pt x="1975485" y="1468149"/>
                </a:lnTo>
                <a:lnTo>
                  <a:pt x="1985327" y="1472598"/>
                </a:lnTo>
                <a:lnTo>
                  <a:pt x="1994852" y="1477047"/>
                </a:lnTo>
                <a:lnTo>
                  <a:pt x="2004060" y="1482767"/>
                </a:lnTo>
                <a:lnTo>
                  <a:pt x="2012950" y="1488170"/>
                </a:lnTo>
                <a:lnTo>
                  <a:pt x="2021522" y="1494526"/>
                </a:lnTo>
                <a:lnTo>
                  <a:pt x="2029777" y="1500881"/>
                </a:lnTo>
                <a:lnTo>
                  <a:pt x="2038032" y="1507873"/>
                </a:lnTo>
                <a:lnTo>
                  <a:pt x="2045652" y="1515182"/>
                </a:lnTo>
                <a:lnTo>
                  <a:pt x="2052637" y="1522809"/>
                </a:lnTo>
                <a:lnTo>
                  <a:pt x="2059622" y="1530754"/>
                </a:lnTo>
                <a:lnTo>
                  <a:pt x="2065972" y="1539334"/>
                </a:lnTo>
                <a:lnTo>
                  <a:pt x="2072322" y="1547597"/>
                </a:lnTo>
                <a:lnTo>
                  <a:pt x="2078037" y="1556495"/>
                </a:lnTo>
                <a:lnTo>
                  <a:pt x="2083435" y="1566029"/>
                </a:lnTo>
                <a:lnTo>
                  <a:pt x="2088197" y="1575563"/>
                </a:lnTo>
                <a:lnTo>
                  <a:pt x="2092642" y="1585414"/>
                </a:lnTo>
                <a:lnTo>
                  <a:pt x="2096452" y="1595266"/>
                </a:lnTo>
                <a:lnTo>
                  <a:pt x="2099945" y="1605117"/>
                </a:lnTo>
                <a:lnTo>
                  <a:pt x="2103120" y="1615605"/>
                </a:lnTo>
                <a:lnTo>
                  <a:pt x="2105660" y="1626410"/>
                </a:lnTo>
                <a:lnTo>
                  <a:pt x="2107247" y="1637215"/>
                </a:lnTo>
                <a:lnTo>
                  <a:pt x="2108835" y="1648337"/>
                </a:lnTo>
                <a:lnTo>
                  <a:pt x="2109470" y="1659460"/>
                </a:lnTo>
                <a:lnTo>
                  <a:pt x="2109787" y="1670901"/>
                </a:lnTo>
                <a:lnTo>
                  <a:pt x="2109787" y="1949605"/>
                </a:lnTo>
                <a:lnTo>
                  <a:pt x="2109787" y="1955325"/>
                </a:lnTo>
                <a:lnTo>
                  <a:pt x="2108835" y="1960728"/>
                </a:lnTo>
                <a:lnTo>
                  <a:pt x="2107882" y="1966448"/>
                </a:lnTo>
                <a:lnTo>
                  <a:pt x="2106295" y="1971850"/>
                </a:lnTo>
                <a:lnTo>
                  <a:pt x="2104072" y="1976935"/>
                </a:lnTo>
                <a:lnTo>
                  <a:pt x="2101532" y="1982020"/>
                </a:lnTo>
                <a:lnTo>
                  <a:pt x="2098675" y="1987105"/>
                </a:lnTo>
                <a:lnTo>
                  <a:pt x="2095182" y="1992189"/>
                </a:lnTo>
                <a:lnTo>
                  <a:pt x="2091690" y="1996956"/>
                </a:lnTo>
                <a:lnTo>
                  <a:pt x="2087245" y="2002041"/>
                </a:lnTo>
                <a:lnTo>
                  <a:pt x="2082800" y="2006490"/>
                </a:lnTo>
                <a:lnTo>
                  <a:pt x="2077720" y="2010939"/>
                </a:lnTo>
                <a:lnTo>
                  <a:pt x="2072322" y="2015706"/>
                </a:lnTo>
                <a:lnTo>
                  <a:pt x="2066607" y="2019837"/>
                </a:lnTo>
                <a:lnTo>
                  <a:pt x="2060575" y="2024286"/>
                </a:lnTo>
                <a:lnTo>
                  <a:pt x="2053907" y="2028418"/>
                </a:lnTo>
                <a:lnTo>
                  <a:pt x="2047240" y="2032549"/>
                </a:lnTo>
                <a:lnTo>
                  <a:pt x="2039937" y="2036680"/>
                </a:lnTo>
                <a:lnTo>
                  <a:pt x="2032317" y="2040494"/>
                </a:lnTo>
                <a:lnTo>
                  <a:pt x="2024697" y="2044307"/>
                </a:lnTo>
                <a:lnTo>
                  <a:pt x="2016442" y="2048121"/>
                </a:lnTo>
                <a:lnTo>
                  <a:pt x="2007870" y="2051934"/>
                </a:lnTo>
                <a:lnTo>
                  <a:pt x="1999297" y="2055430"/>
                </a:lnTo>
                <a:lnTo>
                  <a:pt x="1990090" y="2058926"/>
                </a:lnTo>
                <a:lnTo>
                  <a:pt x="1970722" y="2065599"/>
                </a:lnTo>
                <a:lnTo>
                  <a:pt x="1950402" y="2071955"/>
                </a:lnTo>
                <a:lnTo>
                  <a:pt x="1929130" y="2077675"/>
                </a:lnTo>
                <a:lnTo>
                  <a:pt x="1907222" y="2083396"/>
                </a:lnTo>
                <a:lnTo>
                  <a:pt x="1883727" y="2088480"/>
                </a:lnTo>
                <a:lnTo>
                  <a:pt x="1859597" y="2093565"/>
                </a:lnTo>
                <a:lnTo>
                  <a:pt x="1834515" y="2098014"/>
                </a:lnTo>
                <a:lnTo>
                  <a:pt x="1809115" y="2102146"/>
                </a:lnTo>
                <a:lnTo>
                  <a:pt x="1782762" y="2105959"/>
                </a:lnTo>
                <a:lnTo>
                  <a:pt x="1755457" y="2109455"/>
                </a:lnTo>
                <a:lnTo>
                  <a:pt x="1728152" y="2112633"/>
                </a:lnTo>
                <a:lnTo>
                  <a:pt x="1700212" y="2115175"/>
                </a:lnTo>
                <a:lnTo>
                  <a:pt x="1671637" y="2118035"/>
                </a:lnTo>
                <a:lnTo>
                  <a:pt x="1642745" y="2119942"/>
                </a:lnTo>
                <a:lnTo>
                  <a:pt x="1613535" y="2121849"/>
                </a:lnTo>
                <a:lnTo>
                  <a:pt x="1584325" y="2123120"/>
                </a:lnTo>
                <a:lnTo>
                  <a:pt x="1554480" y="2124391"/>
                </a:lnTo>
                <a:lnTo>
                  <a:pt x="1524635" y="2125027"/>
                </a:lnTo>
                <a:lnTo>
                  <a:pt x="1494790" y="2125344"/>
                </a:lnTo>
                <a:lnTo>
                  <a:pt x="1464945" y="2125662"/>
                </a:lnTo>
                <a:lnTo>
                  <a:pt x="1435100" y="2125344"/>
                </a:lnTo>
                <a:lnTo>
                  <a:pt x="1404937" y="2125027"/>
                </a:lnTo>
                <a:lnTo>
                  <a:pt x="1375092" y="2124391"/>
                </a:lnTo>
                <a:lnTo>
                  <a:pt x="1344930" y="2123120"/>
                </a:lnTo>
                <a:lnTo>
                  <a:pt x="1315085" y="2121849"/>
                </a:lnTo>
                <a:lnTo>
                  <a:pt x="1285557" y="2119942"/>
                </a:lnTo>
                <a:lnTo>
                  <a:pt x="1256030" y="2118035"/>
                </a:lnTo>
                <a:lnTo>
                  <a:pt x="1227455" y="2115175"/>
                </a:lnTo>
                <a:lnTo>
                  <a:pt x="1198562" y="2112633"/>
                </a:lnTo>
                <a:lnTo>
                  <a:pt x="1170622" y="2109455"/>
                </a:lnTo>
                <a:lnTo>
                  <a:pt x="1142682" y="2105959"/>
                </a:lnTo>
                <a:lnTo>
                  <a:pt x="1116012" y="2102146"/>
                </a:lnTo>
                <a:lnTo>
                  <a:pt x="1089660" y="2098014"/>
                </a:lnTo>
                <a:lnTo>
                  <a:pt x="1064260" y="2093565"/>
                </a:lnTo>
                <a:lnTo>
                  <a:pt x="1039177" y="2088480"/>
                </a:lnTo>
                <a:lnTo>
                  <a:pt x="1015364" y="2083396"/>
                </a:lnTo>
                <a:lnTo>
                  <a:pt x="992187" y="2077675"/>
                </a:lnTo>
                <a:lnTo>
                  <a:pt x="970597" y="2071955"/>
                </a:lnTo>
                <a:lnTo>
                  <a:pt x="949642" y="2065599"/>
                </a:lnTo>
                <a:lnTo>
                  <a:pt x="929639" y="2058926"/>
                </a:lnTo>
                <a:lnTo>
                  <a:pt x="910907" y="2051934"/>
                </a:lnTo>
                <a:lnTo>
                  <a:pt x="902334" y="2048121"/>
                </a:lnTo>
                <a:lnTo>
                  <a:pt x="893762" y="2044307"/>
                </a:lnTo>
                <a:lnTo>
                  <a:pt x="885507" y="2040494"/>
                </a:lnTo>
                <a:lnTo>
                  <a:pt x="877569" y="2036680"/>
                </a:lnTo>
                <a:lnTo>
                  <a:pt x="870584" y="2032549"/>
                </a:lnTo>
                <a:lnTo>
                  <a:pt x="863282" y="2028418"/>
                </a:lnTo>
                <a:lnTo>
                  <a:pt x="856614" y="2024286"/>
                </a:lnTo>
                <a:lnTo>
                  <a:pt x="850264" y="2019837"/>
                </a:lnTo>
                <a:lnTo>
                  <a:pt x="844232" y="2015706"/>
                </a:lnTo>
                <a:lnTo>
                  <a:pt x="838517" y="2010939"/>
                </a:lnTo>
                <a:lnTo>
                  <a:pt x="833437" y="2006490"/>
                </a:lnTo>
                <a:lnTo>
                  <a:pt x="828674" y="2002041"/>
                </a:lnTo>
                <a:lnTo>
                  <a:pt x="824229" y="1996956"/>
                </a:lnTo>
                <a:lnTo>
                  <a:pt x="820419" y="1992189"/>
                </a:lnTo>
                <a:lnTo>
                  <a:pt x="816609" y="1987105"/>
                </a:lnTo>
                <a:lnTo>
                  <a:pt x="813752" y="1982020"/>
                </a:lnTo>
                <a:lnTo>
                  <a:pt x="811212" y="1976935"/>
                </a:lnTo>
                <a:lnTo>
                  <a:pt x="808989" y="1971850"/>
                </a:lnTo>
                <a:lnTo>
                  <a:pt x="807084" y="1966448"/>
                </a:lnTo>
                <a:lnTo>
                  <a:pt x="805814" y="1960728"/>
                </a:lnTo>
                <a:lnTo>
                  <a:pt x="805179" y="1955325"/>
                </a:lnTo>
                <a:lnTo>
                  <a:pt x="804862" y="1949605"/>
                </a:lnTo>
                <a:lnTo>
                  <a:pt x="804862" y="1670901"/>
                </a:lnTo>
                <a:lnTo>
                  <a:pt x="805179" y="1659460"/>
                </a:lnTo>
                <a:lnTo>
                  <a:pt x="806132" y="1648337"/>
                </a:lnTo>
                <a:lnTo>
                  <a:pt x="807402" y="1637215"/>
                </a:lnTo>
                <a:lnTo>
                  <a:pt x="809624" y="1626410"/>
                </a:lnTo>
                <a:lnTo>
                  <a:pt x="812164" y="1615605"/>
                </a:lnTo>
                <a:lnTo>
                  <a:pt x="815022" y="1605117"/>
                </a:lnTo>
                <a:lnTo>
                  <a:pt x="818197" y="1595266"/>
                </a:lnTo>
                <a:lnTo>
                  <a:pt x="822324" y="1585414"/>
                </a:lnTo>
                <a:lnTo>
                  <a:pt x="826769" y="1575563"/>
                </a:lnTo>
                <a:lnTo>
                  <a:pt x="831849" y="1566029"/>
                </a:lnTo>
                <a:lnTo>
                  <a:pt x="836929" y="1556495"/>
                </a:lnTo>
                <a:lnTo>
                  <a:pt x="842327" y="1547597"/>
                </a:lnTo>
                <a:lnTo>
                  <a:pt x="848677" y="1539334"/>
                </a:lnTo>
                <a:lnTo>
                  <a:pt x="855344" y="1530754"/>
                </a:lnTo>
                <a:lnTo>
                  <a:pt x="862012" y="1522809"/>
                </a:lnTo>
                <a:lnTo>
                  <a:pt x="869632" y="1515182"/>
                </a:lnTo>
                <a:lnTo>
                  <a:pt x="876934" y="1507873"/>
                </a:lnTo>
                <a:lnTo>
                  <a:pt x="884872" y="1500881"/>
                </a:lnTo>
                <a:lnTo>
                  <a:pt x="893444" y="1494526"/>
                </a:lnTo>
                <a:lnTo>
                  <a:pt x="902017" y="1488170"/>
                </a:lnTo>
                <a:lnTo>
                  <a:pt x="910907" y="1482767"/>
                </a:lnTo>
                <a:lnTo>
                  <a:pt x="920114" y="1477047"/>
                </a:lnTo>
                <a:lnTo>
                  <a:pt x="929639" y="1472598"/>
                </a:lnTo>
                <a:lnTo>
                  <a:pt x="939482" y="1468149"/>
                </a:lnTo>
                <a:lnTo>
                  <a:pt x="949324" y="1464017"/>
                </a:lnTo>
                <a:lnTo>
                  <a:pt x="959802" y="1460522"/>
                </a:lnTo>
                <a:lnTo>
                  <a:pt x="969962" y="1457662"/>
                </a:lnTo>
                <a:lnTo>
                  <a:pt x="980439" y="1455119"/>
                </a:lnTo>
                <a:lnTo>
                  <a:pt x="991234" y="1453212"/>
                </a:lnTo>
                <a:lnTo>
                  <a:pt x="1002347" y="1451941"/>
                </a:lnTo>
                <a:lnTo>
                  <a:pt x="1013459" y="1450988"/>
                </a:lnTo>
                <a:lnTo>
                  <a:pt x="1024889" y="1450670"/>
                </a:lnTo>
                <a:lnTo>
                  <a:pt x="1039177" y="1449399"/>
                </a:lnTo>
                <a:lnTo>
                  <a:pt x="1079500" y="1446221"/>
                </a:lnTo>
                <a:lnTo>
                  <a:pt x="1140142" y="1441454"/>
                </a:lnTo>
                <a:lnTo>
                  <a:pt x="1176655" y="1438912"/>
                </a:lnTo>
                <a:lnTo>
                  <a:pt x="1216342" y="1436687"/>
                </a:lnTo>
                <a:close/>
                <a:moveTo>
                  <a:pt x="1249771" y="769392"/>
                </a:moveTo>
                <a:lnTo>
                  <a:pt x="1245966" y="770028"/>
                </a:lnTo>
                <a:lnTo>
                  <a:pt x="1242477" y="770663"/>
                </a:lnTo>
                <a:lnTo>
                  <a:pt x="1239306" y="771933"/>
                </a:lnTo>
                <a:lnTo>
                  <a:pt x="1235818" y="773839"/>
                </a:lnTo>
                <a:lnTo>
                  <a:pt x="1232647" y="775427"/>
                </a:lnTo>
                <a:lnTo>
                  <a:pt x="1229476" y="777650"/>
                </a:lnTo>
                <a:lnTo>
                  <a:pt x="1226621" y="780191"/>
                </a:lnTo>
                <a:lnTo>
                  <a:pt x="1223450" y="782732"/>
                </a:lnTo>
                <a:lnTo>
                  <a:pt x="1217425" y="789084"/>
                </a:lnTo>
                <a:lnTo>
                  <a:pt x="1211717" y="796071"/>
                </a:lnTo>
                <a:lnTo>
                  <a:pt x="1206009" y="803376"/>
                </a:lnTo>
                <a:lnTo>
                  <a:pt x="1194275" y="819574"/>
                </a:lnTo>
                <a:lnTo>
                  <a:pt x="1186030" y="831008"/>
                </a:lnTo>
                <a:lnTo>
                  <a:pt x="1177785" y="843395"/>
                </a:lnTo>
                <a:lnTo>
                  <a:pt x="1169857" y="855781"/>
                </a:lnTo>
                <a:lnTo>
                  <a:pt x="1161929" y="868803"/>
                </a:lnTo>
                <a:lnTo>
                  <a:pt x="1159075" y="881507"/>
                </a:lnTo>
                <a:lnTo>
                  <a:pt x="1156856" y="894212"/>
                </a:lnTo>
                <a:lnTo>
                  <a:pt x="1154636" y="907233"/>
                </a:lnTo>
                <a:lnTo>
                  <a:pt x="1152733" y="920573"/>
                </a:lnTo>
                <a:lnTo>
                  <a:pt x="1151465" y="933595"/>
                </a:lnTo>
                <a:lnTo>
                  <a:pt x="1150513" y="947569"/>
                </a:lnTo>
                <a:lnTo>
                  <a:pt x="1149879" y="960909"/>
                </a:lnTo>
                <a:lnTo>
                  <a:pt x="1149879" y="974566"/>
                </a:lnTo>
                <a:lnTo>
                  <a:pt x="1149879" y="984412"/>
                </a:lnTo>
                <a:lnTo>
                  <a:pt x="1150196" y="994258"/>
                </a:lnTo>
                <a:lnTo>
                  <a:pt x="1151147" y="1003786"/>
                </a:lnTo>
                <a:lnTo>
                  <a:pt x="1151782" y="1013314"/>
                </a:lnTo>
                <a:lnTo>
                  <a:pt x="1153050" y="1023160"/>
                </a:lnTo>
                <a:lnTo>
                  <a:pt x="1154319" y="1032688"/>
                </a:lnTo>
                <a:lnTo>
                  <a:pt x="1156538" y="1042216"/>
                </a:lnTo>
                <a:lnTo>
                  <a:pt x="1158124" y="1051427"/>
                </a:lnTo>
                <a:lnTo>
                  <a:pt x="1160344" y="1060637"/>
                </a:lnTo>
                <a:lnTo>
                  <a:pt x="1162564" y="1069848"/>
                </a:lnTo>
                <a:lnTo>
                  <a:pt x="1165101" y="1079058"/>
                </a:lnTo>
                <a:lnTo>
                  <a:pt x="1168272" y="1088269"/>
                </a:lnTo>
                <a:lnTo>
                  <a:pt x="1171126" y="1096844"/>
                </a:lnTo>
                <a:lnTo>
                  <a:pt x="1174297" y="1106055"/>
                </a:lnTo>
                <a:lnTo>
                  <a:pt x="1177468" y="1114948"/>
                </a:lnTo>
                <a:lnTo>
                  <a:pt x="1181274" y="1123523"/>
                </a:lnTo>
                <a:lnTo>
                  <a:pt x="1184762" y="1132099"/>
                </a:lnTo>
                <a:lnTo>
                  <a:pt x="1188884" y="1140356"/>
                </a:lnTo>
                <a:lnTo>
                  <a:pt x="1193007" y="1148932"/>
                </a:lnTo>
                <a:lnTo>
                  <a:pt x="1197129" y="1157189"/>
                </a:lnTo>
                <a:lnTo>
                  <a:pt x="1206326" y="1173387"/>
                </a:lnTo>
                <a:lnTo>
                  <a:pt x="1215839" y="1188950"/>
                </a:lnTo>
                <a:lnTo>
                  <a:pt x="1225987" y="1204513"/>
                </a:lnTo>
                <a:lnTo>
                  <a:pt x="1236769" y="1219123"/>
                </a:lnTo>
                <a:lnTo>
                  <a:pt x="1247551" y="1233097"/>
                </a:lnTo>
                <a:lnTo>
                  <a:pt x="1258967" y="1246437"/>
                </a:lnTo>
                <a:lnTo>
                  <a:pt x="1271018" y="1259776"/>
                </a:lnTo>
                <a:lnTo>
                  <a:pt x="1283068" y="1271845"/>
                </a:lnTo>
                <a:lnTo>
                  <a:pt x="1295436" y="1283597"/>
                </a:lnTo>
                <a:lnTo>
                  <a:pt x="1308121" y="1294395"/>
                </a:lnTo>
                <a:lnTo>
                  <a:pt x="1320805" y="1304241"/>
                </a:lnTo>
                <a:lnTo>
                  <a:pt x="1333490" y="1313769"/>
                </a:lnTo>
                <a:lnTo>
                  <a:pt x="1346175" y="1322662"/>
                </a:lnTo>
                <a:lnTo>
                  <a:pt x="1359177" y="1330602"/>
                </a:lnTo>
                <a:lnTo>
                  <a:pt x="1371861" y="1337272"/>
                </a:lnTo>
                <a:lnTo>
                  <a:pt x="1384863" y="1343624"/>
                </a:lnTo>
                <a:lnTo>
                  <a:pt x="1397548" y="1348706"/>
                </a:lnTo>
                <a:lnTo>
                  <a:pt x="1403890" y="1350929"/>
                </a:lnTo>
                <a:lnTo>
                  <a:pt x="1410233" y="1353470"/>
                </a:lnTo>
                <a:lnTo>
                  <a:pt x="1416258" y="1355058"/>
                </a:lnTo>
                <a:lnTo>
                  <a:pt x="1422600" y="1356646"/>
                </a:lnTo>
                <a:lnTo>
                  <a:pt x="1428308" y="1358234"/>
                </a:lnTo>
                <a:lnTo>
                  <a:pt x="1434334" y="1359187"/>
                </a:lnTo>
                <a:lnTo>
                  <a:pt x="1440042" y="1360140"/>
                </a:lnTo>
                <a:lnTo>
                  <a:pt x="1446067" y="1360775"/>
                </a:lnTo>
                <a:lnTo>
                  <a:pt x="1451775" y="1361093"/>
                </a:lnTo>
                <a:lnTo>
                  <a:pt x="1457483" y="1361093"/>
                </a:lnTo>
                <a:lnTo>
                  <a:pt x="1462874" y="1361093"/>
                </a:lnTo>
                <a:lnTo>
                  <a:pt x="1468900" y="1360775"/>
                </a:lnTo>
                <a:lnTo>
                  <a:pt x="1474291" y="1360140"/>
                </a:lnTo>
                <a:lnTo>
                  <a:pt x="1480316" y="1359187"/>
                </a:lnTo>
                <a:lnTo>
                  <a:pt x="1486341" y="1358234"/>
                </a:lnTo>
                <a:lnTo>
                  <a:pt x="1492366" y="1356646"/>
                </a:lnTo>
                <a:lnTo>
                  <a:pt x="1498392" y="1355058"/>
                </a:lnTo>
                <a:lnTo>
                  <a:pt x="1504734" y="1353470"/>
                </a:lnTo>
                <a:lnTo>
                  <a:pt x="1510759" y="1350929"/>
                </a:lnTo>
                <a:lnTo>
                  <a:pt x="1517101" y="1348706"/>
                </a:lnTo>
                <a:lnTo>
                  <a:pt x="1529786" y="1343624"/>
                </a:lnTo>
                <a:lnTo>
                  <a:pt x="1542471" y="1337272"/>
                </a:lnTo>
                <a:lnTo>
                  <a:pt x="1555473" y="1330602"/>
                </a:lnTo>
                <a:lnTo>
                  <a:pt x="1568157" y="1322662"/>
                </a:lnTo>
                <a:lnTo>
                  <a:pt x="1581159" y="1313769"/>
                </a:lnTo>
                <a:lnTo>
                  <a:pt x="1593844" y="1304241"/>
                </a:lnTo>
                <a:lnTo>
                  <a:pt x="1606846" y="1294395"/>
                </a:lnTo>
                <a:lnTo>
                  <a:pt x="1619531" y="1283597"/>
                </a:lnTo>
                <a:lnTo>
                  <a:pt x="1631581" y="1271845"/>
                </a:lnTo>
                <a:lnTo>
                  <a:pt x="1643949" y="1259776"/>
                </a:lnTo>
                <a:lnTo>
                  <a:pt x="1655682" y="1246437"/>
                </a:lnTo>
                <a:lnTo>
                  <a:pt x="1667098" y="1233097"/>
                </a:lnTo>
                <a:lnTo>
                  <a:pt x="1678197" y="1219123"/>
                </a:lnTo>
                <a:lnTo>
                  <a:pt x="1688662" y="1204513"/>
                </a:lnTo>
                <a:lnTo>
                  <a:pt x="1698810" y="1188950"/>
                </a:lnTo>
                <a:lnTo>
                  <a:pt x="1708324" y="1173387"/>
                </a:lnTo>
                <a:lnTo>
                  <a:pt x="1717203" y="1157189"/>
                </a:lnTo>
                <a:lnTo>
                  <a:pt x="1721643" y="1148932"/>
                </a:lnTo>
                <a:lnTo>
                  <a:pt x="1725765" y="1140356"/>
                </a:lnTo>
                <a:lnTo>
                  <a:pt x="1729570" y="1132099"/>
                </a:lnTo>
                <a:lnTo>
                  <a:pt x="1733693" y="1123523"/>
                </a:lnTo>
                <a:lnTo>
                  <a:pt x="1737181" y="1114948"/>
                </a:lnTo>
                <a:lnTo>
                  <a:pt x="1740352" y="1106055"/>
                </a:lnTo>
                <a:lnTo>
                  <a:pt x="1743524" y="1096844"/>
                </a:lnTo>
                <a:lnTo>
                  <a:pt x="1746695" y="1088269"/>
                </a:lnTo>
                <a:lnTo>
                  <a:pt x="1749232" y="1079058"/>
                </a:lnTo>
                <a:lnTo>
                  <a:pt x="1751769" y="1069848"/>
                </a:lnTo>
                <a:lnTo>
                  <a:pt x="1754306" y="1060637"/>
                </a:lnTo>
                <a:lnTo>
                  <a:pt x="1756525" y="1051427"/>
                </a:lnTo>
                <a:lnTo>
                  <a:pt x="1758428" y="1042216"/>
                </a:lnTo>
                <a:lnTo>
                  <a:pt x="1760014" y="1032688"/>
                </a:lnTo>
                <a:lnTo>
                  <a:pt x="1761599" y="1023160"/>
                </a:lnTo>
                <a:lnTo>
                  <a:pt x="1762551" y="1013314"/>
                </a:lnTo>
                <a:lnTo>
                  <a:pt x="1763502" y="1003786"/>
                </a:lnTo>
                <a:lnTo>
                  <a:pt x="1764136" y="994258"/>
                </a:lnTo>
                <a:lnTo>
                  <a:pt x="1764453" y="984412"/>
                </a:lnTo>
                <a:lnTo>
                  <a:pt x="1764771" y="974566"/>
                </a:lnTo>
                <a:lnTo>
                  <a:pt x="1764453" y="962815"/>
                </a:lnTo>
                <a:lnTo>
                  <a:pt x="1763819" y="951063"/>
                </a:lnTo>
                <a:lnTo>
                  <a:pt x="1748598" y="950745"/>
                </a:lnTo>
                <a:lnTo>
                  <a:pt x="1733059" y="949793"/>
                </a:lnTo>
                <a:lnTo>
                  <a:pt x="1716886" y="948840"/>
                </a:lnTo>
                <a:lnTo>
                  <a:pt x="1701030" y="947569"/>
                </a:lnTo>
                <a:lnTo>
                  <a:pt x="1684223" y="945664"/>
                </a:lnTo>
                <a:lnTo>
                  <a:pt x="1667732" y="943758"/>
                </a:lnTo>
                <a:lnTo>
                  <a:pt x="1650925" y="941852"/>
                </a:lnTo>
                <a:lnTo>
                  <a:pt x="1634435" y="939629"/>
                </a:lnTo>
                <a:lnTo>
                  <a:pt x="1617628" y="937406"/>
                </a:lnTo>
                <a:lnTo>
                  <a:pt x="1600503" y="934548"/>
                </a:lnTo>
                <a:lnTo>
                  <a:pt x="1584013" y="931689"/>
                </a:lnTo>
                <a:lnTo>
                  <a:pt x="1567206" y="928513"/>
                </a:lnTo>
                <a:lnTo>
                  <a:pt x="1550716" y="925337"/>
                </a:lnTo>
                <a:lnTo>
                  <a:pt x="1533909" y="921526"/>
                </a:lnTo>
                <a:lnTo>
                  <a:pt x="1517736" y="917714"/>
                </a:lnTo>
                <a:lnTo>
                  <a:pt x="1502197" y="913903"/>
                </a:lnTo>
                <a:lnTo>
                  <a:pt x="1486024" y="909457"/>
                </a:lnTo>
                <a:lnTo>
                  <a:pt x="1470802" y="905010"/>
                </a:lnTo>
                <a:lnTo>
                  <a:pt x="1456215" y="900564"/>
                </a:lnTo>
                <a:lnTo>
                  <a:pt x="1441310" y="895164"/>
                </a:lnTo>
                <a:lnTo>
                  <a:pt x="1427357" y="890400"/>
                </a:lnTo>
                <a:lnTo>
                  <a:pt x="1413721" y="884683"/>
                </a:lnTo>
                <a:lnTo>
                  <a:pt x="1400719" y="879284"/>
                </a:lnTo>
                <a:lnTo>
                  <a:pt x="1388352" y="873250"/>
                </a:lnTo>
                <a:lnTo>
                  <a:pt x="1376618" y="867533"/>
                </a:lnTo>
                <a:lnTo>
                  <a:pt x="1365519" y="861181"/>
                </a:lnTo>
                <a:lnTo>
                  <a:pt x="1355054" y="854828"/>
                </a:lnTo>
                <a:lnTo>
                  <a:pt x="1345541" y="848159"/>
                </a:lnTo>
                <a:lnTo>
                  <a:pt x="1336661" y="841171"/>
                </a:lnTo>
                <a:lnTo>
                  <a:pt x="1329051" y="834184"/>
                </a:lnTo>
                <a:lnTo>
                  <a:pt x="1324928" y="830690"/>
                </a:lnTo>
                <a:lnTo>
                  <a:pt x="1321757" y="826879"/>
                </a:lnTo>
                <a:lnTo>
                  <a:pt x="1318586" y="823068"/>
                </a:lnTo>
                <a:lnTo>
                  <a:pt x="1315414" y="819574"/>
                </a:lnTo>
                <a:lnTo>
                  <a:pt x="1309706" y="811634"/>
                </a:lnTo>
                <a:lnTo>
                  <a:pt x="1303681" y="804647"/>
                </a:lnTo>
                <a:lnTo>
                  <a:pt x="1298607" y="798612"/>
                </a:lnTo>
                <a:lnTo>
                  <a:pt x="1293216" y="792578"/>
                </a:lnTo>
                <a:lnTo>
                  <a:pt x="1288142" y="787813"/>
                </a:lnTo>
                <a:lnTo>
                  <a:pt x="1283386" y="783367"/>
                </a:lnTo>
                <a:lnTo>
                  <a:pt x="1278312" y="779873"/>
                </a:lnTo>
                <a:lnTo>
                  <a:pt x="1273872" y="777015"/>
                </a:lnTo>
                <a:lnTo>
                  <a:pt x="1269432" y="774474"/>
                </a:lnTo>
                <a:lnTo>
                  <a:pt x="1265310" y="772251"/>
                </a:lnTo>
                <a:lnTo>
                  <a:pt x="1261187" y="770980"/>
                </a:lnTo>
                <a:lnTo>
                  <a:pt x="1257065" y="770028"/>
                </a:lnTo>
                <a:lnTo>
                  <a:pt x="1253576" y="769392"/>
                </a:lnTo>
                <a:lnTo>
                  <a:pt x="1249771" y="769392"/>
                </a:lnTo>
                <a:close/>
                <a:moveTo>
                  <a:pt x="1457483" y="500062"/>
                </a:moveTo>
                <a:lnTo>
                  <a:pt x="1467631" y="500380"/>
                </a:lnTo>
                <a:lnTo>
                  <a:pt x="1477462" y="500697"/>
                </a:lnTo>
                <a:lnTo>
                  <a:pt x="1487609" y="501650"/>
                </a:lnTo>
                <a:lnTo>
                  <a:pt x="1497757" y="502603"/>
                </a:lnTo>
                <a:lnTo>
                  <a:pt x="1507588" y="503874"/>
                </a:lnTo>
                <a:lnTo>
                  <a:pt x="1517419" y="505462"/>
                </a:lnTo>
                <a:lnTo>
                  <a:pt x="1527249" y="507685"/>
                </a:lnTo>
                <a:lnTo>
                  <a:pt x="1537080" y="509908"/>
                </a:lnTo>
                <a:lnTo>
                  <a:pt x="1546276" y="512449"/>
                </a:lnTo>
                <a:lnTo>
                  <a:pt x="1556107" y="514990"/>
                </a:lnTo>
                <a:lnTo>
                  <a:pt x="1565303" y="518483"/>
                </a:lnTo>
                <a:lnTo>
                  <a:pt x="1574817" y="521659"/>
                </a:lnTo>
                <a:lnTo>
                  <a:pt x="1584013" y="525153"/>
                </a:lnTo>
                <a:lnTo>
                  <a:pt x="1592893" y="528964"/>
                </a:lnTo>
                <a:lnTo>
                  <a:pt x="1602089" y="533093"/>
                </a:lnTo>
                <a:lnTo>
                  <a:pt x="1610968" y="537540"/>
                </a:lnTo>
                <a:lnTo>
                  <a:pt x="1619848" y="542304"/>
                </a:lnTo>
                <a:lnTo>
                  <a:pt x="1628410" y="547068"/>
                </a:lnTo>
                <a:lnTo>
                  <a:pt x="1636972" y="552150"/>
                </a:lnTo>
                <a:lnTo>
                  <a:pt x="1645534" y="557549"/>
                </a:lnTo>
                <a:lnTo>
                  <a:pt x="1654096" y="562948"/>
                </a:lnTo>
                <a:lnTo>
                  <a:pt x="1662024" y="568983"/>
                </a:lnTo>
                <a:lnTo>
                  <a:pt x="1670269" y="575017"/>
                </a:lnTo>
                <a:lnTo>
                  <a:pt x="1678197" y="581369"/>
                </a:lnTo>
                <a:lnTo>
                  <a:pt x="1685808" y="588039"/>
                </a:lnTo>
                <a:lnTo>
                  <a:pt x="1693736" y="594391"/>
                </a:lnTo>
                <a:lnTo>
                  <a:pt x="1701347" y="601696"/>
                </a:lnTo>
                <a:lnTo>
                  <a:pt x="1708641" y="608684"/>
                </a:lnTo>
                <a:lnTo>
                  <a:pt x="1715934" y="615989"/>
                </a:lnTo>
                <a:lnTo>
                  <a:pt x="1723228" y="623611"/>
                </a:lnTo>
                <a:lnTo>
                  <a:pt x="1729888" y="631234"/>
                </a:lnTo>
                <a:lnTo>
                  <a:pt x="1736864" y="639174"/>
                </a:lnTo>
                <a:lnTo>
                  <a:pt x="1743207" y="647432"/>
                </a:lnTo>
                <a:lnTo>
                  <a:pt x="1749866" y="655689"/>
                </a:lnTo>
                <a:lnTo>
                  <a:pt x="1756208" y="664265"/>
                </a:lnTo>
                <a:lnTo>
                  <a:pt x="1762234" y="673158"/>
                </a:lnTo>
                <a:lnTo>
                  <a:pt x="1768259" y="682051"/>
                </a:lnTo>
                <a:lnTo>
                  <a:pt x="1773967" y="690944"/>
                </a:lnTo>
                <a:lnTo>
                  <a:pt x="1779675" y="700154"/>
                </a:lnTo>
                <a:lnTo>
                  <a:pt x="1785066" y="709682"/>
                </a:lnTo>
                <a:lnTo>
                  <a:pt x="1790140" y="719211"/>
                </a:lnTo>
                <a:lnTo>
                  <a:pt x="1795531" y="728739"/>
                </a:lnTo>
                <a:lnTo>
                  <a:pt x="1800288" y="738902"/>
                </a:lnTo>
                <a:lnTo>
                  <a:pt x="1805045" y="748430"/>
                </a:lnTo>
                <a:lnTo>
                  <a:pt x="1809484" y="758594"/>
                </a:lnTo>
                <a:lnTo>
                  <a:pt x="1813924" y="769075"/>
                </a:lnTo>
                <a:lnTo>
                  <a:pt x="1817729" y="779556"/>
                </a:lnTo>
                <a:lnTo>
                  <a:pt x="1821535" y="790037"/>
                </a:lnTo>
                <a:lnTo>
                  <a:pt x="1825340" y="800835"/>
                </a:lnTo>
                <a:lnTo>
                  <a:pt x="1828828" y="811634"/>
                </a:lnTo>
                <a:lnTo>
                  <a:pt x="1832000" y="822750"/>
                </a:lnTo>
                <a:lnTo>
                  <a:pt x="1834854" y="833866"/>
                </a:lnTo>
                <a:lnTo>
                  <a:pt x="1837708" y="844983"/>
                </a:lnTo>
                <a:lnTo>
                  <a:pt x="1840245" y="856416"/>
                </a:lnTo>
                <a:lnTo>
                  <a:pt x="1842464" y="867850"/>
                </a:lnTo>
                <a:lnTo>
                  <a:pt x="1844684" y="879284"/>
                </a:lnTo>
                <a:lnTo>
                  <a:pt x="1846270" y="890718"/>
                </a:lnTo>
                <a:lnTo>
                  <a:pt x="1847855" y="902469"/>
                </a:lnTo>
                <a:lnTo>
                  <a:pt x="1849758" y="914221"/>
                </a:lnTo>
                <a:lnTo>
                  <a:pt x="1850710" y="926290"/>
                </a:lnTo>
                <a:lnTo>
                  <a:pt x="1851661" y="938359"/>
                </a:lnTo>
                <a:lnTo>
                  <a:pt x="1852295" y="950428"/>
                </a:lnTo>
                <a:lnTo>
                  <a:pt x="1852612" y="962497"/>
                </a:lnTo>
                <a:lnTo>
                  <a:pt x="1852612" y="974566"/>
                </a:lnTo>
                <a:lnTo>
                  <a:pt x="1852612" y="987270"/>
                </a:lnTo>
                <a:lnTo>
                  <a:pt x="1851978" y="999657"/>
                </a:lnTo>
                <a:lnTo>
                  <a:pt x="1851344" y="1012361"/>
                </a:lnTo>
                <a:lnTo>
                  <a:pt x="1850075" y="1024430"/>
                </a:lnTo>
                <a:lnTo>
                  <a:pt x="1848490" y="1036817"/>
                </a:lnTo>
                <a:lnTo>
                  <a:pt x="1846587" y="1048886"/>
                </a:lnTo>
                <a:lnTo>
                  <a:pt x="1844367" y="1060955"/>
                </a:lnTo>
                <a:lnTo>
                  <a:pt x="1842147" y="1072706"/>
                </a:lnTo>
                <a:lnTo>
                  <a:pt x="1839293" y="1084458"/>
                </a:lnTo>
                <a:lnTo>
                  <a:pt x="1836122" y="1095891"/>
                </a:lnTo>
                <a:lnTo>
                  <a:pt x="1832951" y="1107643"/>
                </a:lnTo>
                <a:lnTo>
                  <a:pt x="1829463" y="1118759"/>
                </a:lnTo>
                <a:lnTo>
                  <a:pt x="1825974" y="1130193"/>
                </a:lnTo>
                <a:lnTo>
                  <a:pt x="1821535" y="1141309"/>
                </a:lnTo>
                <a:lnTo>
                  <a:pt x="1817412" y="1152108"/>
                </a:lnTo>
                <a:lnTo>
                  <a:pt x="1812655" y="1162906"/>
                </a:lnTo>
                <a:lnTo>
                  <a:pt x="1807899" y="1173705"/>
                </a:lnTo>
                <a:lnTo>
                  <a:pt x="1803142" y="1184186"/>
                </a:lnTo>
                <a:lnTo>
                  <a:pt x="1797751" y="1194667"/>
                </a:lnTo>
                <a:lnTo>
                  <a:pt x="1792360" y="1204830"/>
                </a:lnTo>
                <a:lnTo>
                  <a:pt x="1786652" y="1214994"/>
                </a:lnTo>
                <a:lnTo>
                  <a:pt x="1780944" y="1224840"/>
                </a:lnTo>
                <a:lnTo>
                  <a:pt x="1774601" y="1234050"/>
                </a:lnTo>
                <a:lnTo>
                  <a:pt x="1768576" y="1243896"/>
                </a:lnTo>
                <a:lnTo>
                  <a:pt x="1762234" y="1253107"/>
                </a:lnTo>
                <a:lnTo>
                  <a:pt x="1755891" y="1262317"/>
                </a:lnTo>
                <a:lnTo>
                  <a:pt x="1748915" y="1271528"/>
                </a:lnTo>
                <a:lnTo>
                  <a:pt x="1741938" y="1280103"/>
                </a:lnTo>
                <a:lnTo>
                  <a:pt x="1735279" y="1288678"/>
                </a:lnTo>
                <a:lnTo>
                  <a:pt x="1727985" y="1297254"/>
                </a:lnTo>
                <a:lnTo>
                  <a:pt x="1720691" y="1305194"/>
                </a:lnTo>
                <a:lnTo>
                  <a:pt x="1713397" y="1313452"/>
                </a:lnTo>
                <a:lnTo>
                  <a:pt x="1705787" y="1321392"/>
                </a:lnTo>
                <a:lnTo>
                  <a:pt x="1698493" y="1329014"/>
                </a:lnTo>
                <a:lnTo>
                  <a:pt x="1690565" y="1336319"/>
                </a:lnTo>
                <a:lnTo>
                  <a:pt x="1682637" y="1343624"/>
                </a:lnTo>
                <a:lnTo>
                  <a:pt x="1674709" y="1350612"/>
                </a:lnTo>
                <a:lnTo>
                  <a:pt x="1666781" y="1357599"/>
                </a:lnTo>
                <a:lnTo>
                  <a:pt x="1658853" y="1364269"/>
                </a:lnTo>
                <a:lnTo>
                  <a:pt x="1650608" y="1370303"/>
                </a:lnTo>
                <a:lnTo>
                  <a:pt x="1642680" y="1376655"/>
                </a:lnTo>
                <a:lnTo>
                  <a:pt x="1634435" y="1382372"/>
                </a:lnTo>
                <a:lnTo>
                  <a:pt x="1626190" y="1388407"/>
                </a:lnTo>
                <a:lnTo>
                  <a:pt x="1617945" y="1393806"/>
                </a:lnTo>
                <a:lnTo>
                  <a:pt x="1609700" y="1399205"/>
                </a:lnTo>
                <a:lnTo>
                  <a:pt x="1601455" y="1403970"/>
                </a:lnTo>
                <a:lnTo>
                  <a:pt x="1592893" y="1408416"/>
                </a:lnTo>
                <a:lnTo>
                  <a:pt x="1584648" y="1413180"/>
                </a:lnTo>
                <a:lnTo>
                  <a:pt x="1576403" y="1417309"/>
                </a:lnTo>
                <a:lnTo>
                  <a:pt x="1568157" y="1421120"/>
                </a:lnTo>
                <a:lnTo>
                  <a:pt x="1559912" y="1425249"/>
                </a:lnTo>
                <a:lnTo>
                  <a:pt x="1551667" y="1428743"/>
                </a:lnTo>
                <a:lnTo>
                  <a:pt x="1543422" y="1431601"/>
                </a:lnTo>
                <a:lnTo>
                  <a:pt x="1535177" y="1434777"/>
                </a:lnTo>
                <a:lnTo>
                  <a:pt x="1527249" y="1437636"/>
                </a:lnTo>
                <a:lnTo>
                  <a:pt x="1519004" y="1439859"/>
                </a:lnTo>
                <a:lnTo>
                  <a:pt x="1510759" y="1442082"/>
                </a:lnTo>
                <a:lnTo>
                  <a:pt x="1503148" y="1443670"/>
                </a:lnTo>
                <a:lnTo>
                  <a:pt x="1495220" y="1445576"/>
                </a:lnTo>
                <a:lnTo>
                  <a:pt x="1487292" y="1446846"/>
                </a:lnTo>
                <a:lnTo>
                  <a:pt x="1479999" y="1448117"/>
                </a:lnTo>
                <a:lnTo>
                  <a:pt x="1472071" y="1448752"/>
                </a:lnTo>
                <a:lnTo>
                  <a:pt x="1464460" y="1449070"/>
                </a:lnTo>
                <a:lnTo>
                  <a:pt x="1457483" y="1449387"/>
                </a:lnTo>
                <a:lnTo>
                  <a:pt x="1449872" y="1449070"/>
                </a:lnTo>
                <a:lnTo>
                  <a:pt x="1442579" y="1448752"/>
                </a:lnTo>
                <a:lnTo>
                  <a:pt x="1434968" y="1448117"/>
                </a:lnTo>
                <a:lnTo>
                  <a:pt x="1427357" y="1446846"/>
                </a:lnTo>
                <a:lnTo>
                  <a:pt x="1419429" y="1445576"/>
                </a:lnTo>
                <a:lnTo>
                  <a:pt x="1411818" y="1443670"/>
                </a:lnTo>
                <a:lnTo>
                  <a:pt x="1403573" y="1442082"/>
                </a:lnTo>
                <a:lnTo>
                  <a:pt x="1395645" y="1439859"/>
                </a:lnTo>
                <a:lnTo>
                  <a:pt x="1387717" y="1437636"/>
                </a:lnTo>
                <a:lnTo>
                  <a:pt x="1379472" y="1434777"/>
                </a:lnTo>
                <a:lnTo>
                  <a:pt x="1371227" y="1431601"/>
                </a:lnTo>
                <a:lnTo>
                  <a:pt x="1362982" y="1428743"/>
                </a:lnTo>
                <a:lnTo>
                  <a:pt x="1355054" y="1425249"/>
                </a:lnTo>
                <a:lnTo>
                  <a:pt x="1346492" y="1421120"/>
                </a:lnTo>
                <a:lnTo>
                  <a:pt x="1338247" y="1417309"/>
                </a:lnTo>
                <a:lnTo>
                  <a:pt x="1330002" y="1413180"/>
                </a:lnTo>
                <a:lnTo>
                  <a:pt x="1321757" y="1408416"/>
                </a:lnTo>
                <a:lnTo>
                  <a:pt x="1313195" y="1403970"/>
                </a:lnTo>
                <a:lnTo>
                  <a:pt x="1304950" y="1399205"/>
                </a:lnTo>
                <a:lnTo>
                  <a:pt x="1296705" y="1393806"/>
                </a:lnTo>
                <a:lnTo>
                  <a:pt x="1288459" y="1388407"/>
                </a:lnTo>
                <a:lnTo>
                  <a:pt x="1280214" y="1382372"/>
                </a:lnTo>
                <a:lnTo>
                  <a:pt x="1272286" y="1376655"/>
                </a:lnTo>
                <a:lnTo>
                  <a:pt x="1264041" y="1370303"/>
                </a:lnTo>
                <a:lnTo>
                  <a:pt x="1255796" y="1364269"/>
                </a:lnTo>
                <a:lnTo>
                  <a:pt x="1247551" y="1357599"/>
                </a:lnTo>
                <a:lnTo>
                  <a:pt x="1239940" y="1350612"/>
                </a:lnTo>
                <a:lnTo>
                  <a:pt x="1232012" y="1343624"/>
                </a:lnTo>
                <a:lnTo>
                  <a:pt x="1224085" y="1336319"/>
                </a:lnTo>
                <a:lnTo>
                  <a:pt x="1216474" y="1329014"/>
                </a:lnTo>
                <a:lnTo>
                  <a:pt x="1208863" y="1321392"/>
                </a:lnTo>
                <a:lnTo>
                  <a:pt x="1201252" y="1313452"/>
                </a:lnTo>
                <a:lnTo>
                  <a:pt x="1193958" y="1305194"/>
                </a:lnTo>
                <a:lnTo>
                  <a:pt x="1186665" y="1297254"/>
                </a:lnTo>
                <a:lnTo>
                  <a:pt x="1179688" y="1288678"/>
                </a:lnTo>
                <a:lnTo>
                  <a:pt x="1172711" y="1280103"/>
                </a:lnTo>
                <a:lnTo>
                  <a:pt x="1165735" y="1271528"/>
                </a:lnTo>
                <a:lnTo>
                  <a:pt x="1159075" y="1262317"/>
                </a:lnTo>
                <a:lnTo>
                  <a:pt x="1152416" y="1253107"/>
                </a:lnTo>
                <a:lnTo>
                  <a:pt x="1146073" y="1243896"/>
                </a:lnTo>
                <a:lnTo>
                  <a:pt x="1139731" y="1234050"/>
                </a:lnTo>
                <a:lnTo>
                  <a:pt x="1134023" y="1224840"/>
                </a:lnTo>
                <a:lnTo>
                  <a:pt x="1127998" y="1214994"/>
                </a:lnTo>
                <a:lnTo>
                  <a:pt x="1122607" y="1204830"/>
                </a:lnTo>
                <a:lnTo>
                  <a:pt x="1116899" y="1194667"/>
                </a:lnTo>
                <a:lnTo>
                  <a:pt x="1111825" y="1184186"/>
                </a:lnTo>
                <a:lnTo>
                  <a:pt x="1106751" y="1173705"/>
                </a:lnTo>
                <a:lnTo>
                  <a:pt x="1101994" y="1162906"/>
                </a:lnTo>
                <a:lnTo>
                  <a:pt x="1097237" y="1152108"/>
                </a:lnTo>
                <a:lnTo>
                  <a:pt x="1093115" y="1141309"/>
                </a:lnTo>
                <a:lnTo>
                  <a:pt x="1088992" y="1130193"/>
                </a:lnTo>
                <a:lnTo>
                  <a:pt x="1085187" y="1118759"/>
                </a:lnTo>
                <a:lnTo>
                  <a:pt x="1081699" y="1107643"/>
                </a:lnTo>
                <a:lnTo>
                  <a:pt x="1078527" y="1095891"/>
                </a:lnTo>
                <a:lnTo>
                  <a:pt x="1075356" y="1084458"/>
                </a:lnTo>
                <a:lnTo>
                  <a:pt x="1072502" y="1072706"/>
                </a:lnTo>
                <a:lnTo>
                  <a:pt x="1070282" y="1060955"/>
                </a:lnTo>
                <a:lnTo>
                  <a:pt x="1068062" y="1048886"/>
                </a:lnTo>
                <a:lnTo>
                  <a:pt x="1066477" y="1036817"/>
                </a:lnTo>
                <a:lnTo>
                  <a:pt x="1064891" y="1024430"/>
                </a:lnTo>
                <a:lnTo>
                  <a:pt x="1063623" y="1012361"/>
                </a:lnTo>
                <a:lnTo>
                  <a:pt x="1062671" y="999657"/>
                </a:lnTo>
                <a:lnTo>
                  <a:pt x="1062037" y="987270"/>
                </a:lnTo>
                <a:lnTo>
                  <a:pt x="1062037" y="974566"/>
                </a:lnTo>
                <a:lnTo>
                  <a:pt x="1062037" y="962497"/>
                </a:lnTo>
                <a:lnTo>
                  <a:pt x="1062354" y="950428"/>
                </a:lnTo>
                <a:lnTo>
                  <a:pt x="1063306" y="938359"/>
                </a:lnTo>
                <a:lnTo>
                  <a:pt x="1064257" y="926290"/>
                </a:lnTo>
                <a:lnTo>
                  <a:pt x="1065208" y="914221"/>
                </a:lnTo>
                <a:lnTo>
                  <a:pt x="1066794" y="902469"/>
                </a:lnTo>
                <a:lnTo>
                  <a:pt x="1068380" y="890718"/>
                </a:lnTo>
                <a:lnTo>
                  <a:pt x="1069965" y="879284"/>
                </a:lnTo>
                <a:lnTo>
                  <a:pt x="1072185" y="867850"/>
                </a:lnTo>
                <a:lnTo>
                  <a:pt x="1074405" y="856416"/>
                </a:lnTo>
                <a:lnTo>
                  <a:pt x="1077259" y="844983"/>
                </a:lnTo>
                <a:lnTo>
                  <a:pt x="1079796" y="833866"/>
                </a:lnTo>
                <a:lnTo>
                  <a:pt x="1082650" y="822750"/>
                </a:lnTo>
                <a:lnTo>
                  <a:pt x="1085821" y="811634"/>
                </a:lnTo>
                <a:lnTo>
                  <a:pt x="1089627" y="800835"/>
                </a:lnTo>
                <a:lnTo>
                  <a:pt x="1093115" y="790037"/>
                </a:lnTo>
                <a:lnTo>
                  <a:pt x="1096920" y="779556"/>
                </a:lnTo>
                <a:lnTo>
                  <a:pt x="1101043" y="769075"/>
                </a:lnTo>
                <a:lnTo>
                  <a:pt x="1105165" y="758594"/>
                </a:lnTo>
                <a:lnTo>
                  <a:pt x="1109922" y="748430"/>
                </a:lnTo>
                <a:lnTo>
                  <a:pt x="1114362" y="738902"/>
                </a:lnTo>
                <a:lnTo>
                  <a:pt x="1119118" y="728739"/>
                </a:lnTo>
                <a:lnTo>
                  <a:pt x="1124509" y="719211"/>
                </a:lnTo>
                <a:lnTo>
                  <a:pt x="1129583" y="709682"/>
                </a:lnTo>
                <a:lnTo>
                  <a:pt x="1135291" y="700154"/>
                </a:lnTo>
                <a:lnTo>
                  <a:pt x="1140682" y="690944"/>
                </a:lnTo>
                <a:lnTo>
                  <a:pt x="1146391" y="682051"/>
                </a:lnTo>
                <a:lnTo>
                  <a:pt x="1152416" y="673158"/>
                </a:lnTo>
                <a:lnTo>
                  <a:pt x="1158758" y="664265"/>
                </a:lnTo>
                <a:lnTo>
                  <a:pt x="1164783" y="655689"/>
                </a:lnTo>
                <a:lnTo>
                  <a:pt x="1171443" y="647432"/>
                </a:lnTo>
                <a:lnTo>
                  <a:pt x="1177785" y="639174"/>
                </a:lnTo>
                <a:lnTo>
                  <a:pt x="1184762" y="631234"/>
                </a:lnTo>
                <a:lnTo>
                  <a:pt x="1191738" y="623611"/>
                </a:lnTo>
                <a:lnTo>
                  <a:pt x="1198715" y="615989"/>
                </a:lnTo>
                <a:lnTo>
                  <a:pt x="1206009" y="608684"/>
                </a:lnTo>
                <a:lnTo>
                  <a:pt x="1213620" y="601696"/>
                </a:lnTo>
                <a:lnTo>
                  <a:pt x="1220913" y="594391"/>
                </a:lnTo>
                <a:lnTo>
                  <a:pt x="1228841" y="588039"/>
                </a:lnTo>
                <a:lnTo>
                  <a:pt x="1236769" y="581369"/>
                </a:lnTo>
                <a:lnTo>
                  <a:pt x="1244380" y="575017"/>
                </a:lnTo>
                <a:lnTo>
                  <a:pt x="1252625" y="568983"/>
                </a:lnTo>
                <a:lnTo>
                  <a:pt x="1260870" y="562948"/>
                </a:lnTo>
                <a:lnTo>
                  <a:pt x="1269115" y="557549"/>
                </a:lnTo>
                <a:lnTo>
                  <a:pt x="1277360" y="552150"/>
                </a:lnTo>
                <a:lnTo>
                  <a:pt x="1286240" y="547068"/>
                </a:lnTo>
                <a:lnTo>
                  <a:pt x="1294802" y="542304"/>
                </a:lnTo>
                <a:lnTo>
                  <a:pt x="1303364" y="537540"/>
                </a:lnTo>
                <a:lnTo>
                  <a:pt x="1312560" y="533093"/>
                </a:lnTo>
                <a:lnTo>
                  <a:pt x="1321757" y="528964"/>
                </a:lnTo>
                <a:lnTo>
                  <a:pt x="1330953" y="525153"/>
                </a:lnTo>
                <a:lnTo>
                  <a:pt x="1339833" y="521659"/>
                </a:lnTo>
                <a:lnTo>
                  <a:pt x="1349029" y="518483"/>
                </a:lnTo>
                <a:lnTo>
                  <a:pt x="1358542" y="514990"/>
                </a:lnTo>
                <a:lnTo>
                  <a:pt x="1368056" y="512449"/>
                </a:lnTo>
                <a:lnTo>
                  <a:pt x="1377887" y="509908"/>
                </a:lnTo>
                <a:lnTo>
                  <a:pt x="1387717" y="507685"/>
                </a:lnTo>
                <a:lnTo>
                  <a:pt x="1397231" y="505462"/>
                </a:lnTo>
                <a:lnTo>
                  <a:pt x="1407062" y="503874"/>
                </a:lnTo>
                <a:lnTo>
                  <a:pt x="1416892" y="502603"/>
                </a:lnTo>
                <a:lnTo>
                  <a:pt x="1427040" y="501650"/>
                </a:lnTo>
                <a:lnTo>
                  <a:pt x="1437188" y="500697"/>
                </a:lnTo>
                <a:lnTo>
                  <a:pt x="1447336" y="500380"/>
                </a:lnTo>
                <a:lnTo>
                  <a:pt x="1457483" y="500062"/>
                </a:lnTo>
                <a:close/>
                <a:moveTo>
                  <a:pt x="716008" y="249237"/>
                </a:moveTo>
                <a:lnTo>
                  <a:pt x="795913" y="249237"/>
                </a:lnTo>
                <a:lnTo>
                  <a:pt x="795913" y="374499"/>
                </a:lnTo>
                <a:lnTo>
                  <a:pt x="810181" y="375133"/>
                </a:lnTo>
                <a:lnTo>
                  <a:pt x="823816" y="376402"/>
                </a:lnTo>
                <a:lnTo>
                  <a:pt x="837133" y="377670"/>
                </a:lnTo>
                <a:lnTo>
                  <a:pt x="849500" y="379890"/>
                </a:lnTo>
                <a:lnTo>
                  <a:pt x="861549" y="381793"/>
                </a:lnTo>
                <a:lnTo>
                  <a:pt x="873281" y="384330"/>
                </a:lnTo>
                <a:lnTo>
                  <a:pt x="884379" y="386867"/>
                </a:lnTo>
                <a:lnTo>
                  <a:pt x="894842" y="389721"/>
                </a:lnTo>
                <a:lnTo>
                  <a:pt x="904989" y="393209"/>
                </a:lnTo>
                <a:lnTo>
                  <a:pt x="914819" y="396698"/>
                </a:lnTo>
                <a:lnTo>
                  <a:pt x="924014" y="400186"/>
                </a:lnTo>
                <a:lnTo>
                  <a:pt x="932575" y="403991"/>
                </a:lnTo>
                <a:lnTo>
                  <a:pt x="941136" y="407797"/>
                </a:lnTo>
                <a:lnTo>
                  <a:pt x="949381" y="411602"/>
                </a:lnTo>
                <a:lnTo>
                  <a:pt x="956673" y="415725"/>
                </a:lnTo>
                <a:lnTo>
                  <a:pt x="963966" y="419847"/>
                </a:lnTo>
                <a:lnTo>
                  <a:pt x="931624" y="504836"/>
                </a:lnTo>
                <a:lnTo>
                  <a:pt x="920209" y="498810"/>
                </a:lnTo>
                <a:lnTo>
                  <a:pt x="906257" y="491517"/>
                </a:lnTo>
                <a:lnTo>
                  <a:pt x="898330" y="488028"/>
                </a:lnTo>
                <a:lnTo>
                  <a:pt x="890086" y="484540"/>
                </a:lnTo>
                <a:lnTo>
                  <a:pt x="880891" y="480735"/>
                </a:lnTo>
                <a:lnTo>
                  <a:pt x="871061" y="477246"/>
                </a:lnTo>
                <a:lnTo>
                  <a:pt x="860597" y="474075"/>
                </a:lnTo>
                <a:lnTo>
                  <a:pt x="849500" y="470904"/>
                </a:lnTo>
                <a:lnTo>
                  <a:pt x="837767" y="468367"/>
                </a:lnTo>
                <a:lnTo>
                  <a:pt x="825401" y="465830"/>
                </a:lnTo>
                <a:lnTo>
                  <a:pt x="812401" y="463927"/>
                </a:lnTo>
                <a:lnTo>
                  <a:pt x="798449" y="462659"/>
                </a:lnTo>
                <a:lnTo>
                  <a:pt x="783863" y="461707"/>
                </a:lnTo>
                <a:lnTo>
                  <a:pt x="768960" y="461390"/>
                </a:lnTo>
                <a:lnTo>
                  <a:pt x="759765" y="461390"/>
                </a:lnTo>
                <a:lnTo>
                  <a:pt x="751204" y="462024"/>
                </a:lnTo>
                <a:lnTo>
                  <a:pt x="742643" y="462659"/>
                </a:lnTo>
                <a:lnTo>
                  <a:pt x="734398" y="463927"/>
                </a:lnTo>
                <a:lnTo>
                  <a:pt x="726471" y="465196"/>
                </a:lnTo>
                <a:lnTo>
                  <a:pt x="719496" y="467098"/>
                </a:lnTo>
                <a:lnTo>
                  <a:pt x="712203" y="469001"/>
                </a:lnTo>
                <a:lnTo>
                  <a:pt x="705544" y="471538"/>
                </a:lnTo>
                <a:lnTo>
                  <a:pt x="699202" y="473758"/>
                </a:lnTo>
                <a:lnTo>
                  <a:pt x="693178" y="476612"/>
                </a:lnTo>
                <a:lnTo>
                  <a:pt x="687153" y="479466"/>
                </a:lnTo>
                <a:lnTo>
                  <a:pt x="682080" y="482637"/>
                </a:lnTo>
                <a:lnTo>
                  <a:pt x="676689" y="486126"/>
                </a:lnTo>
                <a:lnTo>
                  <a:pt x="671933" y="489614"/>
                </a:lnTo>
                <a:lnTo>
                  <a:pt x="667177" y="493419"/>
                </a:lnTo>
                <a:lnTo>
                  <a:pt x="663055" y="497542"/>
                </a:lnTo>
                <a:lnTo>
                  <a:pt x="659250" y="501348"/>
                </a:lnTo>
                <a:lnTo>
                  <a:pt x="655445" y="505470"/>
                </a:lnTo>
                <a:lnTo>
                  <a:pt x="652274" y="509910"/>
                </a:lnTo>
                <a:lnTo>
                  <a:pt x="649103" y="514350"/>
                </a:lnTo>
                <a:lnTo>
                  <a:pt x="646249" y="519107"/>
                </a:lnTo>
                <a:lnTo>
                  <a:pt x="643713" y="523546"/>
                </a:lnTo>
                <a:lnTo>
                  <a:pt x="641493" y="528303"/>
                </a:lnTo>
                <a:lnTo>
                  <a:pt x="639591" y="533060"/>
                </a:lnTo>
                <a:lnTo>
                  <a:pt x="637688" y="537817"/>
                </a:lnTo>
                <a:lnTo>
                  <a:pt x="636420" y="542891"/>
                </a:lnTo>
                <a:lnTo>
                  <a:pt x="635152" y="547647"/>
                </a:lnTo>
                <a:lnTo>
                  <a:pt x="633566" y="552721"/>
                </a:lnTo>
                <a:lnTo>
                  <a:pt x="632932" y="557478"/>
                </a:lnTo>
                <a:lnTo>
                  <a:pt x="632298" y="562235"/>
                </a:lnTo>
                <a:lnTo>
                  <a:pt x="631981" y="567309"/>
                </a:lnTo>
                <a:lnTo>
                  <a:pt x="631981" y="572066"/>
                </a:lnTo>
                <a:lnTo>
                  <a:pt x="631981" y="578408"/>
                </a:lnTo>
                <a:lnTo>
                  <a:pt x="632615" y="584433"/>
                </a:lnTo>
                <a:lnTo>
                  <a:pt x="633249" y="590459"/>
                </a:lnTo>
                <a:lnTo>
                  <a:pt x="634200" y="595850"/>
                </a:lnTo>
                <a:lnTo>
                  <a:pt x="635786" y="601558"/>
                </a:lnTo>
                <a:lnTo>
                  <a:pt x="637371" y="606632"/>
                </a:lnTo>
                <a:lnTo>
                  <a:pt x="639274" y="612023"/>
                </a:lnTo>
                <a:lnTo>
                  <a:pt x="641176" y="617097"/>
                </a:lnTo>
                <a:lnTo>
                  <a:pt x="643713" y="622171"/>
                </a:lnTo>
                <a:lnTo>
                  <a:pt x="646249" y="626927"/>
                </a:lnTo>
                <a:lnTo>
                  <a:pt x="649737" y="631367"/>
                </a:lnTo>
                <a:lnTo>
                  <a:pt x="652908" y="636124"/>
                </a:lnTo>
                <a:lnTo>
                  <a:pt x="656713" y="640564"/>
                </a:lnTo>
                <a:lnTo>
                  <a:pt x="660835" y="645320"/>
                </a:lnTo>
                <a:lnTo>
                  <a:pt x="665274" y="649443"/>
                </a:lnTo>
                <a:lnTo>
                  <a:pt x="670031" y="653566"/>
                </a:lnTo>
                <a:lnTo>
                  <a:pt x="675104" y="658005"/>
                </a:lnTo>
                <a:lnTo>
                  <a:pt x="680177" y="662128"/>
                </a:lnTo>
                <a:lnTo>
                  <a:pt x="686202" y="665933"/>
                </a:lnTo>
                <a:lnTo>
                  <a:pt x="691909" y="670373"/>
                </a:lnTo>
                <a:lnTo>
                  <a:pt x="698568" y="674178"/>
                </a:lnTo>
                <a:lnTo>
                  <a:pt x="705227" y="678301"/>
                </a:lnTo>
                <a:lnTo>
                  <a:pt x="719813" y="686229"/>
                </a:lnTo>
                <a:lnTo>
                  <a:pt x="735667" y="694474"/>
                </a:lnTo>
                <a:lnTo>
                  <a:pt x="753106" y="702402"/>
                </a:lnTo>
                <a:lnTo>
                  <a:pt x="771814" y="710964"/>
                </a:lnTo>
                <a:lnTo>
                  <a:pt x="792108" y="719527"/>
                </a:lnTo>
                <a:lnTo>
                  <a:pt x="804474" y="724600"/>
                </a:lnTo>
                <a:lnTo>
                  <a:pt x="816206" y="729991"/>
                </a:lnTo>
                <a:lnTo>
                  <a:pt x="827621" y="735065"/>
                </a:lnTo>
                <a:lnTo>
                  <a:pt x="838719" y="740774"/>
                </a:lnTo>
                <a:lnTo>
                  <a:pt x="849500" y="745847"/>
                </a:lnTo>
                <a:lnTo>
                  <a:pt x="859963" y="751873"/>
                </a:lnTo>
                <a:lnTo>
                  <a:pt x="870110" y="757264"/>
                </a:lnTo>
                <a:lnTo>
                  <a:pt x="879622" y="763289"/>
                </a:lnTo>
                <a:lnTo>
                  <a:pt x="888501" y="768997"/>
                </a:lnTo>
                <a:lnTo>
                  <a:pt x="897379" y="775340"/>
                </a:lnTo>
                <a:lnTo>
                  <a:pt x="905940" y="781365"/>
                </a:lnTo>
                <a:lnTo>
                  <a:pt x="914184" y="788024"/>
                </a:lnTo>
                <a:lnTo>
                  <a:pt x="921477" y="794367"/>
                </a:lnTo>
                <a:lnTo>
                  <a:pt x="928770" y="801026"/>
                </a:lnTo>
                <a:lnTo>
                  <a:pt x="935746" y="808003"/>
                </a:lnTo>
                <a:lnTo>
                  <a:pt x="942088" y="814980"/>
                </a:lnTo>
                <a:lnTo>
                  <a:pt x="948429" y="822273"/>
                </a:lnTo>
                <a:lnTo>
                  <a:pt x="953820" y="829250"/>
                </a:lnTo>
                <a:lnTo>
                  <a:pt x="959210" y="837178"/>
                </a:lnTo>
                <a:lnTo>
                  <a:pt x="963966" y="844789"/>
                </a:lnTo>
                <a:lnTo>
                  <a:pt x="968406" y="852717"/>
                </a:lnTo>
                <a:lnTo>
                  <a:pt x="972845" y="860962"/>
                </a:lnTo>
                <a:lnTo>
                  <a:pt x="976333" y="869524"/>
                </a:lnTo>
                <a:lnTo>
                  <a:pt x="979503" y="878087"/>
                </a:lnTo>
                <a:lnTo>
                  <a:pt x="982674" y="886966"/>
                </a:lnTo>
                <a:lnTo>
                  <a:pt x="985211" y="895845"/>
                </a:lnTo>
                <a:lnTo>
                  <a:pt x="987431" y="905359"/>
                </a:lnTo>
                <a:lnTo>
                  <a:pt x="989016" y="914873"/>
                </a:lnTo>
                <a:lnTo>
                  <a:pt x="990284" y="925020"/>
                </a:lnTo>
                <a:lnTo>
                  <a:pt x="991236" y="935168"/>
                </a:lnTo>
                <a:lnTo>
                  <a:pt x="991870" y="944999"/>
                </a:lnTo>
                <a:lnTo>
                  <a:pt x="992187" y="955781"/>
                </a:lnTo>
                <a:lnTo>
                  <a:pt x="991870" y="965295"/>
                </a:lnTo>
                <a:lnTo>
                  <a:pt x="991236" y="974808"/>
                </a:lnTo>
                <a:lnTo>
                  <a:pt x="990284" y="984322"/>
                </a:lnTo>
                <a:lnTo>
                  <a:pt x="989016" y="993835"/>
                </a:lnTo>
                <a:lnTo>
                  <a:pt x="987113" y="1002715"/>
                </a:lnTo>
                <a:lnTo>
                  <a:pt x="984894" y="1012228"/>
                </a:lnTo>
                <a:lnTo>
                  <a:pt x="982357" y="1021108"/>
                </a:lnTo>
                <a:lnTo>
                  <a:pt x="978869" y="1030304"/>
                </a:lnTo>
                <a:lnTo>
                  <a:pt x="975698" y="1039184"/>
                </a:lnTo>
                <a:lnTo>
                  <a:pt x="971893" y="1047429"/>
                </a:lnTo>
                <a:lnTo>
                  <a:pt x="967454" y="1055991"/>
                </a:lnTo>
                <a:lnTo>
                  <a:pt x="962698" y="1064553"/>
                </a:lnTo>
                <a:lnTo>
                  <a:pt x="957625" y="1072481"/>
                </a:lnTo>
                <a:lnTo>
                  <a:pt x="952234" y="1080409"/>
                </a:lnTo>
                <a:lnTo>
                  <a:pt x="946210" y="1088337"/>
                </a:lnTo>
                <a:lnTo>
                  <a:pt x="940185" y="1095631"/>
                </a:lnTo>
                <a:lnTo>
                  <a:pt x="933526" y="1102925"/>
                </a:lnTo>
                <a:lnTo>
                  <a:pt x="926551" y="1110219"/>
                </a:lnTo>
                <a:lnTo>
                  <a:pt x="918941" y="1116561"/>
                </a:lnTo>
                <a:lnTo>
                  <a:pt x="911014" y="1123221"/>
                </a:lnTo>
                <a:lnTo>
                  <a:pt x="903087" y="1129246"/>
                </a:lnTo>
                <a:lnTo>
                  <a:pt x="894525" y="1135271"/>
                </a:lnTo>
                <a:lnTo>
                  <a:pt x="885647" y="1140979"/>
                </a:lnTo>
                <a:lnTo>
                  <a:pt x="876134" y="1146370"/>
                </a:lnTo>
                <a:lnTo>
                  <a:pt x="866622" y="1151127"/>
                </a:lnTo>
                <a:lnTo>
                  <a:pt x="856475" y="1155884"/>
                </a:lnTo>
                <a:lnTo>
                  <a:pt x="846012" y="1160006"/>
                </a:lnTo>
                <a:lnTo>
                  <a:pt x="835231" y="1163812"/>
                </a:lnTo>
                <a:lnTo>
                  <a:pt x="824133" y="1167617"/>
                </a:lnTo>
                <a:lnTo>
                  <a:pt x="812401" y="1170471"/>
                </a:lnTo>
                <a:lnTo>
                  <a:pt x="800669" y="1173008"/>
                </a:lnTo>
                <a:lnTo>
                  <a:pt x="788303" y="1175228"/>
                </a:lnTo>
                <a:lnTo>
                  <a:pt x="788303" y="1309687"/>
                </a:lnTo>
                <a:lnTo>
                  <a:pt x="707129" y="1309687"/>
                </a:lnTo>
                <a:lnTo>
                  <a:pt x="707129" y="1179351"/>
                </a:lnTo>
                <a:lnTo>
                  <a:pt x="692861" y="1179034"/>
                </a:lnTo>
                <a:lnTo>
                  <a:pt x="678592" y="1178082"/>
                </a:lnTo>
                <a:lnTo>
                  <a:pt x="664640" y="1176180"/>
                </a:lnTo>
                <a:lnTo>
                  <a:pt x="650689" y="1174277"/>
                </a:lnTo>
                <a:lnTo>
                  <a:pt x="637054" y="1172057"/>
                </a:lnTo>
                <a:lnTo>
                  <a:pt x="623102" y="1169520"/>
                </a:lnTo>
                <a:lnTo>
                  <a:pt x="609785" y="1166349"/>
                </a:lnTo>
                <a:lnTo>
                  <a:pt x="596785" y="1162543"/>
                </a:lnTo>
                <a:lnTo>
                  <a:pt x="584101" y="1158738"/>
                </a:lnTo>
                <a:lnTo>
                  <a:pt x="572052" y="1154615"/>
                </a:lnTo>
                <a:lnTo>
                  <a:pt x="560003" y="1149859"/>
                </a:lnTo>
                <a:lnTo>
                  <a:pt x="548588" y="1144785"/>
                </a:lnTo>
                <a:lnTo>
                  <a:pt x="537807" y="1139394"/>
                </a:lnTo>
                <a:lnTo>
                  <a:pt x="527660" y="1134320"/>
                </a:lnTo>
                <a:lnTo>
                  <a:pt x="518148" y="1128294"/>
                </a:lnTo>
                <a:lnTo>
                  <a:pt x="509587" y="1122586"/>
                </a:lnTo>
                <a:lnTo>
                  <a:pt x="540027" y="1036012"/>
                </a:lnTo>
                <a:lnTo>
                  <a:pt x="549222" y="1041721"/>
                </a:lnTo>
                <a:lnTo>
                  <a:pt x="558735" y="1047112"/>
                </a:lnTo>
                <a:lnTo>
                  <a:pt x="568564" y="1052820"/>
                </a:lnTo>
                <a:lnTo>
                  <a:pt x="579028" y="1057577"/>
                </a:lnTo>
                <a:lnTo>
                  <a:pt x="589492" y="1062651"/>
                </a:lnTo>
                <a:lnTo>
                  <a:pt x="600590" y="1067090"/>
                </a:lnTo>
                <a:lnTo>
                  <a:pt x="612004" y="1071213"/>
                </a:lnTo>
                <a:lnTo>
                  <a:pt x="623737" y="1075335"/>
                </a:lnTo>
                <a:lnTo>
                  <a:pt x="635786" y="1078824"/>
                </a:lnTo>
                <a:lnTo>
                  <a:pt x="648152" y="1081995"/>
                </a:lnTo>
                <a:lnTo>
                  <a:pt x="660518" y="1084849"/>
                </a:lnTo>
                <a:lnTo>
                  <a:pt x="673201" y="1087069"/>
                </a:lnTo>
                <a:lnTo>
                  <a:pt x="686202" y="1088972"/>
                </a:lnTo>
                <a:lnTo>
                  <a:pt x="699519" y="1090240"/>
                </a:lnTo>
                <a:lnTo>
                  <a:pt x="712520" y="1091191"/>
                </a:lnTo>
                <a:lnTo>
                  <a:pt x="726154" y="1091509"/>
                </a:lnTo>
                <a:lnTo>
                  <a:pt x="734716" y="1091191"/>
                </a:lnTo>
                <a:lnTo>
                  <a:pt x="743277" y="1090874"/>
                </a:lnTo>
                <a:lnTo>
                  <a:pt x="751521" y="1090240"/>
                </a:lnTo>
                <a:lnTo>
                  <a:pt x="759131" y="1088972"/>
                </a:lnTo>
                <a:lnTo>
                  <a:pt x="767058" y="1087703"/>
                </a:lnTo>
                <a:lnTo>
                  <a:pt x="774668" y="1086117"/>
                </a:lnTo>
                <a:lnTo>
                  <a:pt x="781644" y="1083898"/>
                </a:lnTo>
                <a:lnTo>
                  <a:pt x="788937" y="1081995"/>
                </a:lnTo>
                <a:lnTo>
                  <a:pt x="795595" y="1079458"/>
                </a:lnTo>
                <a:lnTo>
                  <a:pt x="802571" y="1076921"/>
                </a:lnTo>
                <a:lnTo>
                  <a:pt x="809230" y="1074067"/>
                </a:lnTo>
                <a:lnTo>
                  <a:pt x="815255" y="1070579"/>
                </a:lnTo>
                <a:lnTo>
                  <a:pt x="821279" y="1067407"/>
                </a:lnTo>
                <a:lnTo>
                  <a:pt x="826987" y="1063919"/>
                </a:lnTo>
                <a:lnTo>
                  <a:pt x="832377" y="1059796"/>
                </a:lnTo>
                <a:lnTo>
                  <a:pt x="837450" y="1055674"/>
                </a:lnTo>
                <a:lnTo>
                  <a:pt x="842207" y="1051551"/>
                </a:lnTo>
                <a:lnTo>
                  <a:pt x="847280" y="1046795"/>
                </a:lnTo>
                <a:lnTo>
                  <a:pt x="851402" y="1042355"/>
                </a:lnTo>
                <a:lnTo>
                  <a:pt x="855524" y="1037281"/>
                </a:lnTo>
                <a:lnTo>
                  <a:pt x="859329" y="1032207"/>
                </a:lnTo>
                <a:lnTo>
                  <a:pt x="862817" y="1027133"/>
                </a:lnTo>
                <a:lnTo>
                  <a:pt x="866305" y="1021425"/>
                </a:lnTo>
                <a:lnTo>
                  <a:pt x="868842" y="1016034"/>
                </a:lnTo>
                <a:lnTo>
                  <a:pt x="871378" y="1010009"/>
                </a:lnTo>
                <a:lnTo>
                  <a:pt x="873598" y="1003983"/>
                </a:lnTo>
                <a:lnTo>
                  <a:pt x="875500" y="997641"/>
                </a:lnTo>
                <a:lnTo>
                  <a:pt x="877086" y="991299"/>
                </a:lnTo>
                <a:lnTo>
                  <a:pt x="878354" y="984956"/>
                </a:lnTo>
                <a:lnTo>
                  <a:pt x="879305" y="978297"/>
                </a:lnTo>
                <a:lnTo>
                  <a:pt x="879939" y="971954"/>
                </a:lnTo>
                <a:lnTo>
                  <a:pt x="879939" y="964978"/>
                </a:lnTo>
                <a:lnTo>
                  <a:pt x="879939" y="958318"/>
                </a:lnTo>
                <a:lnTo>
                  <a:pt x="879622" y="951976"/>
                </a:lnTo>
                <a:lnTo>
                  <a:pt x="878671" y="945950"/>
                </a:lnTo>
                <a:lnTo>
                  <a:pt x="877720" y="939608"/>
                </a:lnTo>
                <a:lnTo>
                  <a:pt x="876134" y="933266"/>
                </a:lnTo>
                <a:lnTo>
                  <a:pt x="874549" y="927557"/>
                </a:lnTo>
                <a:lnTo>
                  <a:pt x="872647" y="921849"/>
                </a:lnTo>
                <a:lnTo>
                  <a:pt x="870744" y="916458"/>
                </a:lnTo>
                <a:lnTo>
                  <a:pt x="868207" y="910750"/>
                </a:lnTo>
                <a:lnTo>
                  <a:pt x="865354" y="905676"/>
                </a:lnTo>
                <a:lnTo>
                  <a:pt x="862183" y="900602"/>
                </a:lnTo>
                <a:lnTo>
                  <a:pt x="859012" y="895211"/>
                </a:lnTo>
                <a:lnTo>
                  <a:pt x="855524" y="890454"/>
                </a:lnTo>
                <a:lnTo>
                  <a:pt x="851402" y="885380"/>
                </a:lnTo>
                <a:lnTo>
                  <a:pt x="847280" y="880624"/>
                </a:lnTo>
                <a:lnTo>
                  <a:pt x="842524" y="875867"/>
                </a:lnTo>
                <a:lnTo>
                  <a:pt x="838085" y="871427"/>
                </a:lnTo>
                <a:lnTo>
                  <a:pt x="833011" y="866987"/>
                </a:lnTo>
                <a:lnTo>
                  <a:pt x="827621" y="862231"/>
                </a:lnTo>
                <a:lnTo>
                  <a:pt x="822230" y="858108"/>
                </a:lnTo>
                <a:lnTo>
                  <a:pt x="816206" y="853985"/>
                </a:lnTo>
                <a:lnTo>
                  <a:pt x="810181" y="849546"/>
                </a:lnTo>
                <a:lnTo>
                  <a:pt x="803840" y="845740"/>
                </a:lnTo>
                <a:lnTo>
                  <a:pt x="797181" y="841301"/>
                </a:lnTo>
                <a:lnTo>
                  <a:pt x="782912" y="833690"/>
                </a:lnTo>
                <a:lnTo>
                  <a:pt x="767692" y="826079"/>
                </a:lnTo>
                <a:lnTo>
                  <a:pt x="751521" y="818785"/>
                </a:lnTo>
                <a:lnTo>
                  <a:pt x="734081" y="811174"/>
                </a:lnTo>
                <a:lnTo>
                  <a:pt x="709983" y="801344"/>
                </a:lnTo>
                <a:lnTo>
                  <a:pt x="687153" y="791196"/>
                </a:lnTo>
                <a:lnTo>
                  <a:pt x="676055" y="786439"/>
                </a:lnTo>
                <a:lnTo>
                  <a:pt x="665274" y="781048"/>
                </a:lnTo>
                <a:lnTo>
                  <a:pt x="655128" y="775657"/>
                </a:lnTo>
                <a:lnTo>
                  <a:pt x="644981" y="770266"/>
                </a:lnTo>
                <a:lnTo>
                  <a:pt x="635786" y="764875"/>
                </a:lnTo>
                <a:lnTo>
                  <a:pt x="626273" y="759167"/>
                </a:lnTo>
                <a:lnTo>
                  <a:pt x="617395" y="753458"/>
                </a:lnTo>
                <a:lnTo>
                  <a:pt x="608517" y="747433"/>
                </a:lnTo>
                <a:lnTo>
                  <a:pt x="600590" y="741408"/>
                </a:lnTo>
                <a:lnTo>
                  <a:pt x="592662" y="735065"/>
                </a:lnTo>
                <a:lnTo>
                  <a:pt x="585052" y="729040"/>
                </a:lnTo>
                <a:lnTo>
                  <a:pt x="578077" y="722381"/>
                </a:lnTo>
                <a:lnTo>
                  <a:pt x="571418" y="715721"/>
                </a:lnTo>
                <a:lnTo>
                  <a:pt x="565076" y="708744"/>
                </a:lnTo>
                <a:lnTo>
                  <a:pt x="559052" y="701451"/>
                </a:lnTo>
                <a:lnTo>
                  <a:pt x="553344" y="694474"/>
                </a:lnTo>
                <a:lnTo>
                  <a:pt x="548588" y="686546"/>
                </a:lnTo>
                <a:lnTo>
                  <a:pt x="543832" y="678935"/>
                </a:lnTo>
                <a:lnTo>
                  <a:pt x="539393" y="671007"/>
                </a:lnTo>
                <a:lnTo>
                  <a:pt x="535588" y="662762"/>
                </a:lnTo>
                <a:lnTo>
                  <a:pt x="532417" y="654200"/>
                </a:lnTo>
                <a:lnTo>
                  <a:pt x="529246" y="645955"/>
                </a:lnTo>
                <a:lnTo>
                  <a:pt x="526709" y="636758"/>
                </a:lnTo>
                <a:lnTo>
                  <a:pt x="524807" y="627562"/>
                </a:lnTo>
                <a:lnTo>
                  <a:pt x="523221" y="618048"/>
                </a:lnTo>
                <a:lnTo>
                  <a:pt x="521953" y="608217"/>
                </a:lnTo>
                <a:lnTo>
                  <a:pt x="521319" y="598069"/>
                </a:lnTo>
                <a:lnTo>
                  <a:pt x="521002" y="587922"/>
                </a:lnTo>
                <a:lnTo>
                  <a:pt x="521319" y="577774"/>
                </a:lnTo>
                <a:lnTo>
                  <a:pt x="521953" y="567943"/>
                </a:lnTo>
                <a:lnTo>
                  <a:pt x="522904" y="558429"/>
                </a:lnTo>
                <a:lnTo>
                  <a:pt x="524490" y="548916"/>
                </a:lnTo>
                <a:lnTo>
                  <a:pt x="526392" y="539402"/>
                </a:lnTo>
                <a:lnTo>
                  <a:pt x="528612" y="530523"/>
                </a:lnTo>
                <a:lnTo>
                  <a:pt x="531783" y="521643"/>
                </a:lnTo>
                <a:lnTo>
                  <a:pt x="534636" y="512764"/>
                </a:lnTo>
                <a:lnTo>
                  <a:pt x="538124" y="504202"/>
                </a:lnTo>
                <a:lnTo>
                  <a:pt x="541929" y="495956"/>
                </a:lnTo>
                <a:lnTo>
                  <a:pt x="546685" y="487711"/>
                </a:lnTo>
                <a:lnTo>
                  <a:pt x="551125" y="479783"/>
                </a:lnTo>
                <a:lnTo>
                  <a:pt x="556515" y="472489"/>
                </a:lnTo>
                <a:lnTo>
                  <a:pt x="561905" y="464879"/>
                </a:lnTo>
                <a:lnTo>
                  <a:pt x="567930" y="457585"/>
                </a:lnTo>
                <a:lnTo>
                  <a:pt x="573955" y="450925"/>
                </a:lnTo>
                <a:lnTo>
                  <a:pt x="580613" y="444266"/>
                </a:lnTo>
                <a:lnTo>
                  <a:pt x="587272" y="437923"/>
                </a:lnTo>
                <a:lnTo>
                  <a:pt x="594565" y="431581"/>
                </a:lnTo>
                <a:lnTo>
                  <a:pt x="602175" y="425873"/>
                </a:lnTo>
                <a:lnTo>
                  <a:pt x="609785" y="420165"/>
                </a:lnTo>
                <a:lnTo>
                  <a:pt x="618029" y="415091"/>
                </a:lnTo>
                <a:lnTo>
                  <a:pt x="626590" y="410017"/>
                </a:lnTo>
                <a:lnTo>
                  <a:pt x="635469" y="405577"/>
                </a:lnTo>
                <a:lnTo>
                  <a:pt x="644347" y="400820"/>
                </a:lnTo>
                <a:lnTo>
                  <a:pt x="653859" y="397015"/>
                </a:lnTo>
                <a:lnTo>
                  <a:pt x="663372" y="393526"/>
                </a:lnTo>
                <a:lnTo>
                  <a:pt x="673519" y="389721"/>
                </a:lnTo>
                <a:lnTo>
                  <a:pt x="683665" y="386867"/>
                </a:lnTo>
                <a:lnTo>
                  <a:pt x="694129" y="384330"/>
                </a:lnTo>
                <a:lnTo>
                  <a:pt x="704910" y="381793"/>
                </a:lnTo>
                <a:lnTo>
                  <a:pt x="716008" y="379890"/>
                </a:lnTo>
                <a:lnTo>
                  <a:pt x="716008" y="249237"/>
                </a:lnTo>
                <a:close/>
                <a:moveTo>
                  <a:pt x="784828" y="0"/>
                </a:moveTo>
                <a:lnTo>
                  <a:pt x="808948" y="317"/>
                </a:lnTo>
                <a:lnTo>
                  <a:pt x="832750" y="1588"/>
                </a:lnTo>
                <a:lnTo>
                  <a:pt x="856551" y="3175"/>
                </a:lnTo>
                <a:lnTo>
                  <a:pt x="880036" y="5716"/>
                </a:lnTo>
                <a:lnTo>
                  <a:pt x="903203" y="9209"/>
                </a:lnTo>
                <a:lnTo>
                  <a:pt x="926370" y="13020"/>
                </a:lnTo>
                <a:lnTo>
                  <a:pt x="949538" y="17466"/>
                </a:lnTo>
                <a:lnTo>
                  <a:pt x="972387" y="22864"/>
                </a:lnTo>
                <a:lnTo>
                  <a:pt x="994920" y="28581"/>
                </a:lnTo>
                <a:lnTo>
                  <a:pt x="1017452" y="35249"/>
                </a:lnTo>
                <a:lnTo>
                  <a:pt x="1039668" y="42871"/>
                </a:lnTo>
                <a:lnTo>
                  <a:pt x="1061565" y="50493"/>
                </a:lnTo>
                <a:lnTo>
                  <a:pt x="1083146" y="59067"/>
                </a:lnTo>
                <a:lnTo>
                  <a:pt x="1104727" y="68276"/>
                </a:lnTo>
                <a:lnTo>
                  <a:pt x="1125990" y="78121"/>
                </a:lnTo>
                <a:lnTo>
                  <a:pt x="1146618" y="88283"/>
                </a:lnTo>
                <a:lnTo>
                  <a:pt x="1167246" y="99397"/>
                </a:lnTo>
                <a:lnTo>
                  <a:pt x="1187240" y="111147"/>
                </a:lnTo>
                <a:lnTo>
                  <a:pt x="1207233" y="123215"/>
                </a:lnTo>
                <a:lnTo>
                  <a:pt x="1226910" y="136553"/>
                </a:lnTo>
                <a:lnTo>
                  <a:pt x="1245634" y="149890"/>
                </a:lnTo>
                <a:lnTo>
                  <a:pt x="1264675" y="163863"/>
                </a:lnTo>
                <a:lnTo>
                  <a:pt x="1283082" y="178154"/>
                </a:lnTo>
                <a:lnTo>
                  <a:pt x="1300854" y="193714"/>
                </a:lnTo>
                <a:lnTo>
                  <a:pt x="1318309" y="209275"/>
                </a:lnTo>
                <a:lnTo>
                  <a:pt x="1335129" y="225153"/>
                </a:lnTo>
                <a:lnTo>
                  <a:pt x="1351949" y="242302"/>
                </a:lnTo>
                <a:lnTo>
                  <a:pt x="1368134" y="259450"/>
                </a:lnTo>
                <a:lnTo>
                  <a:pt x="1383368" y="277234"/>
                </a:lnTo>
                <a:lnTo>
                  <a:pt x="1398918" y="295335"/>
                </a:lnTo>
                <a:lnTo>
                  <a:pt x="1413199" y="314389"/>
                </a:lnTo>
                <a:lnTo>
                  <a:pt x="1427163" y="333760"/>
                </a:lnTo>
                <a:lnTo>
                  <a:pt x="1313549" y="414104"/>
                </a:lnTo>
                <a:lnTo>
                  <a:pt x="1301806" y="397908"/>
                </a:lnTo>
                <a:lnTo>
                  <a:pt x="1289747" y="382665"/>
                </a:lnTo>
                <a:lnTo>
                  <a:pt x="1277370" y="367740"/>
                </a:lnTo>
                <a:lnTo>
                  <a:pt x="1264675" y="352814"/>
                </a:lnTo>
                <a:lnTo>
                  <a:pt x="1251346" y="338524"/>
                </a:lnTo>
                <a:lnTo>
                  <a:pt x="1238017" y="324868"/>
                </a:lnTo>
                <a:lnTo>
                  <a:pt x="1223736" y="311531"/>
                </a:lnTo>
                <a:lnTo>
                  <a:pt x="1209455" y="298828"/>
                </a:lnTo>
                <a:lnTo>
                  <a:pt x="1194539" y="286126"/>
                </a:lnTo>
                <a:lnTo>
                  <a:pt x="1179623" y="274058"/>
                </a:lnTo>
                <a:lnTo>
                  <a:pt x="1164073" y="262308"/>
                </a:lnTo>
                <a:lnTo>
                  <a:pt x="1148522" y="251829"/>
                </a:lnTo>
                <a:lnTo>
                  <a:pt x="1132654" y="241031"/>
                </a:lnTo>
                <a:lnTo>
                  <a:pt x="1116151" y="230869"/>
                </a:lnTo>
                <a:lnTo>
                  <a:pt x="1099649" y="221342"/>
                </a:lnTo>
                <a:lnTo>
                  <a:pt x="1082511" y="212133"/>
                </a:lnTo>
                <a:lnTo>
                  <a:pt x="1065374" y="203559"/>
                </a:lnTo>
                <a:lnTo>
                  <a:pt x="1047919" y="195620"/>
                </a:lnTo>
                <a:lnTo>
                  <a:pt x="1030464" y="187998"/>
                </a:lnTo>
                <a:lnTo>
                  <a:pt x="1012375" y="180694"/>
                </a:lnTo>
                <a:lnTo>
                  <a:pt x="994603" y="174343"/>
                </a:lnTo>
                <a:lnTo>
                  <a:pt x="976196" y="168309"/>
                </a:lnTo>
                <a:lnTo>
                  <a:pt x="957472" y="162910"/>
                </a:lnTo>
                <a:lnTo>
                  <a:pt x="939065" y="157829"/>
                </a:lnTo>
                <a:lnTo>
                  <a:pt x="920341" y="153701"/>
                </a:lnTo>
                <a:lnTo>
                  <a:pt x="901616" y="150208"/>
                </a:lnTo>
                <a:lnTo>
                  <a:pt x="882258" y="146715"/>
                </a:lnTo>
                <a:lnTo>
                  <a:pt x="862899" y="144174"/>
                </a:lnTo>
                <a:lnTo>
                  <a:pt x="843857" y="141951"/>
                </a:lnTo>
                <a:lnTo>
                  <a:pt x="824181" y="140681"/>
                </a:lnTo>
                <a:lnTo>
                  <a:pt x="804505" y="139728"/>
                </a:lnTo>
                <a:lnTo>
                  <a:pt x="784828" y="139411"/>
                </a:lnTo>
                <a:lnTo>
                  <a:pt x="768326" y="139728"/>
                </a:lnTo>
                <a:lnTo>
                  <a:pt x="751823" y="140363"/>
                </a:lnTo>
                <a:lnTo>
                  <a:pt x="735320" y="141316"/>
                </a:lnTo>
                <a:lnTo>
                  <a:pt x="719135" y="142586"/>
                </a:lnTo>
                <a:lnTo>
                  <a:pt x="702632" y="144492"/>
                </a:lnTo>
                <a:lnTo>
                  <a:pt x="686764" y="146715"/>
                </a:lnTo>
                <a:lnTo>
                  <a:pt x="670897" y="149573"/>
                </a:lnTo>
                <a:lnTo>
                  <a:pt x="655029" y="152431"/>
                </a:lnTo>
                <a:lnTo>
                  <a:pt x="639478" y="155924"/>
                </a:lnTo>
                <a:lnTo>
                  <a:pt x="623927" y="160052"/>
                </a:lnTo>
                <a:lnTo>
                  <a:pt x="608377" y="163863"/>
                </a:lnTo>
                <a:lnTo>
                  <a:pt x="593144" y="168309"/>
                </a:lnTo>
                <a:lnTo>
                  <a:pt x="578228" y="173390"/>
                </a:lnTo>
                <a:lnTo>
                  <a:pt x="562994" y="178471"/>
                </a:lnTo>
                <a:lnTo>
                  <a:pt x="548396" y="184505"/>
                </a:lnTo>
                <a:lnTo>
                  <a:pt x="533797" y="190221"/>
                </a:lnTo>
                <a:lnTo>
                  <a:pt x="519516" y="196572"/>
                </a:lnTo>
                <a:lnTo>
                  <a:pt x="505235" y="203241"/>
                </a:lnTo>
                <a:lnTo>
                  <a:pt x="491271" y="210228"/>
                </a:lnTo>
                <a:lnTo>
                  <a:pt x="477308" y="217532"/>
                </a:lnTo>
                <a:lnTo>
                  <a:pt x="463978" y="225153"/>
                </a:lnTo>
                <a:lnTo>
                  <a:pt x="450332" y="233092"/>
                </a:lnTo>
                <a:lnTo>
                  <a:pt x="437003" y="241349"/>
                </a:lnTo>
                <a:lnTo>
                  <a:pt x="423991" y="249923"/>
                </a:lnTo>
                <a:lnTo>
                  <a:pt x="411297" y="258815"/>
                </a:lnTo>
                <a:lnTo>
                  <a:pt x="398603" y="268024"/>
                </a:lnTo>
                <a:lnTo>
                  <a:pt x="386543" y="277551"/>
                </a:lnTo>
                <a:lnTo>
                  <a:pt x="374483" y="287396"/>
                </a:lnTo>
                <a:lnTo>
                  <a:pt x="362424" y="296923"/>
                </a:lnTo>
                <a:lnTo>
                  <a:pt x="350999" y="307402"/>
                </a:lnTo>
                <a:lnTo>
                  <a:pt x="339574" y="317882"/>
                </a:lnTo>
                <a:lnTo>
                  <a:pt x="328466" y="328997"/>
                </a:lnTo>
                <a:lnTo>
                  <a:pt x="317676" y="340112"/>
                </a:lnTo>
                <a:lnTo>
                  <a:pt x="306886" y="351226"/>
                </a:lnTo>
                <a:lnTo>
                  <a:pt x="296730" y="362976"/>
                </a:lnTo>
                <a:lnTo>
                  <a:pt x="286575" y="374726"/>
                </a:lnTo>
                <a:lnTo>
                  <a:pt x="277054" y="386794"/>
                </a:lnTo>
                <a:lnTo>
                  <a:pt x="267533" y="399179"/>
                </a:lnTo>
                <a:lnTo>
                  <a:pt x="258330" y="411564"/>
                </a:lnTo>
                <a:lnTo>
                  <a:pt x="249444" y="424584"/>
                </a:lnTo>
                <a:lnTo>
                  <a:pt x="240875" y="437604"/>
                </a:lnTo>
                <a:lnTo>
                  <a:pt x="232624" y="450942"/>
                </a:lnTo>
                <a:lnTo>
                  <a:pt x="224690" y="464279"/>
                </a:lnTo>
                <a:lnTo>
                  <a:pt x="217073" y="477935"/>
                </a:lnTo>
                <a:lnTo>
                  <a:pt x="209774" y="491590"/>
                </a:lnTo>
                <a:lnTo>
                  <a:pt x="202792" y="505563"/>
                </a:lnTo>
                <a:lnTo>
                  <a:pt x="196445" y="520171"/>
                </a:lnTo>
                <a:lnTo>
                  <a:pt x="189780" y="534462"/>
                </a:lnTo>
                <a:lnTo>
                  <a:pt x="183751" y="548752"/>
                </a:lnTo>
                <a:lnTo>
                  <a:pt x="178355" y="563678"/>
                </a:lnTo>
                <a:lnTo>
                  <a:pt x="173278" y="578603"/>
                </a:lnTo>
                <a:lnTo>
                  <a:pt x="168200" y="593846"/>
                </a:lnTo>
                <a:lnTo>
                  <a:pt x="163757" y="608772"/>
                </a:lnTo>
                <a:lnTo>
                  <a:pt x="159314" y="624332"/>
                </a:lnTo>
                <a:lnTo>
                  <a:pt x="155506" y="639893"/>
                </a:lnTo>
                <a:lnTo>
                  <a:pt x="152332" y="655454"/>
                </a:lnTo>
                <a:lnTo>
                  <a:pt x="148841" y="671650"/>
                </a:lnTo>
                <a:lnTo>
                  <a:pt x="146302" y="687210"/>
                </a:lnTo>
                <a:lnTo>
                  <a:pt x="144081" y="703724"/>
                </a:lnTo>
                <a:lnTo>
                  <a:pt x="142494" y="719602"/>
                </a:lnTo>
                <a:lnTo>
                  <a:pt x="140907" y="735798"/>
                </a:lnTo>
                <a:lnTo>
                  <a:pt x="139955" y="752629"/>
                </a:lnTo>
                <a:lnTo>
                  <a:pt x="139320" y="769142"/>
                </a:lnTo>
                <a:lnTo>
                  <a:pt x="139003" y="785973"/>
                </a:lnTo>
                <a:lnTo>
                  <a:pt x="139320" y="800263"/>
                </a:lnTo>
                <a:lnTo>
                  <a:pt x="139638" y="814871"/>
                </a:lnTo>
                <a:lnTo>
                  <a:pt x="140590" y="829162"/>
                </a:lnTo>
                <a:lnTo>
                  <a:pt x="141542" y="844087"/>
                </a:lnTo>
                <a:lnTo>
                  <a:pt x="143129" y="858378"/>
                </a:lnTo>
                <a:lnTo>
                  <a:pt x="144715" y="872350"/>
                </a:lnTo>
                <a:lnTo>
                  <a:pt x="146620" y="886641"/>
                </a:lnTo>
                <a:lnTo>
                  <a:pt x="149158" y="900931"/>
                </a:lnTo>
                <a:lnTo>
                  <a:pt x="152015" y="914586"/>
                </a:lnTo>
                <a:lnTo>
                  <a:pt x="154871" y="928559"/>
                </a:lnTo>
                <a:lnTo>
                  <a:pt x="158044" y="942215"/>
                </a:lnTo>
                <a:lnTo>
                  <a:pt x="161853" y="955870"/>
                </a:lnTo>
                <a:lnTo>
                  <a:pt x="165661" y="969208"/>
                </a:lnTo>
                <a:lnTo>
                  <a:pt x="169469" y="983180"/>
                </a:lnTo>
                <a:lnTo>
                  <a:pt x="174230" y="996201"/>
                </a:lnTo>
                <a:lnTo>
                  <a:pt x="178673" y="1009538"/>
                </a:lnTo>
                <a:lnTo>
                  <a:pt x="183433" y="1022558"/>
                </a:lnTo>
                <a:lnTo>
                  <a:pt x="188828" y="1035261"/>
                </a:lnTo>
                <a:lnTo>
                  <a:pt x="194223" y="1047964"/>
                </a:lnTo>
                <a:lnTo>
                  <a:pt x="200253" y="1060666"/>
                </a:lnTo>
                <a:lnTo>
                  <a:pt x="205966" y="1073369"/>
                </a:lnTo>
                <a:lnTo>
                  <a:pt x="212630" y="1085754"/>
                </a:lnTo>
                <a:lnTo>
                  <a:pt x="219295" y="1098139"/>
                </a:lnTo>
                <a:lnTo>
                  <a:pt x="225642" y="1110206"/>
                </a:lnTo>
                <a:lnTo>
                  <a:pt x="232941" y="1121956"/>
                </a:lnTo>
                <a:lnTo>
                  <a:pt x="239923" y="1133706"/>
                </a:lnTo>
                <a:lnTo>
                  <a:pt x="247857" y="1145456"/>
                </a:lnTo>
                <a:lnTo>
                  <a:pt x="255474" y="1156571"/>
                </a:lnTo>
                <a:lnTo>
                  <a:pt x="263408" y="1168003"/>
                </a:lnTo>
                <a:lnTo>
                  <a:pt x="271659" y="1179118"/>
                </a:lnTo>
                <a:lnTo>
                  <a:pt x="280228" y="1189915"/>
                </a:lnTo>
                <a:lnTo>
                  <a:pt x="289114" y="1200395"/>
                </a:lnTo>
                <a:lnTo>
                  <a:pt x="297682" y="1210874"/>
                </a:lnTo>
                <a:lnTo>
                  <a:pt x="307203" y="1221036"/>
                </a:lnTo>
                <a:lnTo>
                  <a:pt x="316407" y="1231198"/>
                </a:lnTo>
                <a:lnTo>
                  <a:pt x="326245" y="1241361"/>
                </a:lnTo>
                <a:lnTo>
                  <a:pt x="336083" y="1250887"/>
                </a:lnTo>
                <a:lnTo>
                  <a:pt x="345604" y="1260414"/>
                </a:lnTo>
                <a:lnTo>
                  <a:pt x="356076" y="1269624"/>
                </a:lnTo>
                <a:lnTo>
                  <a:pt x="366549" y="1278833"/>
                </a:lnTo>
                <a:lnTo>
                  <a:pt x="377022" y="1287725"/>
                </a:lnTo>
                <a:lnTo>
                  <a:pt x="388130" y="1296299"/>
                </a:lnTo>
                <a:lnTo>
                  <a:pt x="398920" y="1304556"/>
                </a:lnTo>
                <a:lnTo>
                  <a:pt x="410345" y="1312813"/>
                </a:lnTo>
                <a:lnTo>
                  <a:pt x="421770" y="1320752"/>
                </a:lnTo>
                <a:lnTo>
                  <a:pt x="433195" y="1328373"/>
                </a:lnTo>
                <a:lnTo>
                  <a:pt x="444937" y="1335995"/>
                </a:lnTo>
                <a:lnTo>
                  <a:pt x="456997" y="1343299"/>
                </a:lnTo>
                <a:lnTo>
                  <a:pt x="469056" y="1349968"/>
                </a:lnTo>
                <a:lnTo>
                  <a:pt x="481116" y="1356636"/>
                </a:lnTo>
                <a:lnTo>
                  <a:pt x="493810" y="1362988"/>
                </a:lnTo>
                <a:lnTo>
                  <a:pt x="506187" y="1369339"/>
                </a:lnTo>
                <a:lnTo>
                  <a:pt x="518882" y="1375373"/>
                </a:lnTo>
                <a:lnTo>
                  <a:pt x="532211" y="1380771"/>
                </a:lnTo>
                <a:lnTo>
                  <a:pt x="545222" y="1386170"/>
                </a:lnTo>
                <a:lnTo>
                  <a:pt x="558551" y="1391569"/>
                </a:lnTo>
                <a:lnTo>
                  <a:pt x="571881" y="1396015"/>
                </a:lnTo>
                <a:lnTo>
                  <a:pt x="585210" y="1400778"/>
                </a:lnTo>
                <a:lnTo>
                  <a:pt x="598856" y="1404906"/>
                </a:lnTo>
                <a:lnTo>
                  <a:pt x="613137" y="1408717"/>
                </a:lnTo>
                <a:lnTo>
                  <a:pt x="626784" y="1412845"/>
                </a:lnTo>
                <a:lnTo>
                  <a:pt x="641065" y="1416021"/>
                </a:lnTo>
                <a:lnTo>
                  <a:pt x="655029" y="1418879"/>
                </a:lnTo>
                <a:lnTo>
                  <a:pt x="669627" y="1422055"/>
                </a:lnTo>
                <a:lnTo>
                  <a:pt x="644873" y="1558925"/>
                </a:lnTo>
                <a:lnTo>
                  <a:pt x="627418" y="1555432"/>
                </a:lnTo>
                <a:lnTo>
                  <a:pt x="609964" y="1551939"/>
                </a:lnTo>
                <a:lnTo>
                  <a:pt x="593144" y="1547493"/>
                </a:lnTo>
                <a:lnTo>
                  <a:pt x="576006" y="1543365"/>
                </a:lnTo>
                <a:lnTo>
                  <a:pt x="559186" y="1538601"/>
                </a:lnTo>
                <a:lnTo>
                  <a:pt x="542684" y="1533202"/>
                </a:lnTo>
                <a:lnTo>
                  <a:pt x="526181" y="1527804"/>
                </a:lnTo>
                <a:lnTo>
                  <a:pt x="509996" y="1521770"/>
                </a:lnTo>
                <a:lnTo>
                  <a:pt x="493493" y="1515736"/>
                </a:lnTo>
                <a:lnTo>
                  <a:pt x="477942" y="1509068"/>
                </a:lnTo>
                <a:lnTo>
                  <a:pt x="462074" y="1502081"/>
                </a:lnTo>
                <a:lnTo>
                  <a:pt x="446524" y="1495095"/>
                </a:lnTo>
                <a:lnTo>
                  <a:pt x="431291" y="1487473"/>
                </a:lnTo>
                <a:lnTo>
                  <a:pt x="416057" y="1479852"/>
                </a:lnTo>
                <a:lnTo>
                  <a:pt x="401141" y="1471595"/>
                </a:lnTo>
                <a:lnTo>
                  <a:pt x="386226" y="1463338"/>
                </a:lnTo>
                <a:lnTo>
                  <a:pt x="371944" y="1454446"/>
                </a:lnTo>
                <a:lnTo>
                  <a:pt x="357346" y="1445555"/>
                </a:lnTo>
                <a:lnTo>
                  <a:pt x="343382" y="1436028"/>
                </a:lnTo>
                <a:lnTo>
                  <a:pt x="329736" y="1426501"/>
                </a:lnTo>
                <a:lnTo>
                  <a:pt x="316089" y="1416339"/>
                </a:lnTo>
                <a:lnTo>
                  <a:pt x="302760" y="1406177"/>
                </a:lnTo>
                <a:lnTo>
                  <a:pt x="289431" y="1395697"/>
                </a:lnTo>
                <a:lnTo>
                  <a:pt x="276419" y="1384900"/>
                </a:lnTo>
                <a:lnTo>
                  <a:pt x="263725" y="1373785"/>
                </a:lnTo>
                <a:lnTo>
                  <a:pt x="251348" y="1362670"/>
                </a:lnTo>
                <a:lnTo>
                  <a:pt x="238971" y="1350920"/>
                </a:lnTo>
                <a:lnTo>
                  <a:pt x="227229" y="1339170"/>
                </a:lnTo>
                <a:lnTo>
                  <a:pt x="215486" y="1327103"/>
                </a:lnTo>
                <a:lnTo>
                  <a:pt x="204062" y="1315036"/>
                </a:lnTo>
                <a:lnTo>
                  <a:pt x="192954" y="1302333"/>
                </a:lnTo>
                <a:lnTo>
                  <a:pt x="182164" y="1289630"/>
                </a:lnTo>
                <a:lnTo>
                  <a:pt x="171374" y="1276928"/>
                </a:lnTo>
                <a:lnTo>
                  <a:pt x="161535" y="1263590"/>
                </a:lnTo>
                <a:lnTo>
                  <a:pt x="151380" y="1250252"/>
                </a:lnTo>
                <a:lnTo>
                  <a:pt x="141542" y="1236597"/>
                </a:lnTo>
                <a:lnTo>
                  <a:pt x="132021" y="1222624"/>
                </a:lnTo>
                <a:lnTo>
                  <a:pt x="122818" y="1208651"/>
                </a:lnTo>
                <a:lnTo>
                  <a:pt x="113932" y="1194361"/>
                </a:lnTo>
                <a:lnTo>
                  <a:pt x="105363" y="1180071"/>
                </a:lnTo>
                <a:lnTo>
                  <a:pt x="97112" y="1165145"/>
                </a:lnTo>
                <a:lnTo>
                  <a:pt x="89178" y="1150219"/>
                </a:lnTo>
                <a:lnTo>
                  <a:pt x="81561" y="1135294"/>
                </a:lnTo>
                <a:lnTo>
                  <a:pt x="74262" y="1120368"/>
                </a:lnTo>
                <a:lnTo>
                  <a:pt x="66962" y="1104808"/>
                </a:lnTo>
                <a:lnTo>
                  <a:pt x="60615" y="1089247"/>
                </a:lnTo>
                <a:lnTo>
                  <a:pt x="53951" y="1073369"/>
                </a:lnTo>
                <a:lnTo>
                  <a:pt x="48238" y="1057491"/>
                </a:lnTo>
                <a:lnTo>
                  <a:pt x="42208" y="1041612"/>
                </a:lnTo>
                <a:lnTo>
                  <a:pt x="37131" y="1025417"/>
                </a:lnTo>
                <a:lnTo>
                  <a:pt x="32053" y="1009221"/>
                </a:lnTo>
                <a:lnTo>
                  <a:pt x="27293" y="992390"/>
                </a:lnTo>
                <a:lnTo>
                  <a:pt x="23167" y="975876"/>
                </a:lnTo>
                <a:lnTo>
                  <a:pt x="19041" y="959363"/>
                </a:lnTo>
                <a:lnTo>
                  <a:pt x="15550" y="942532"/>
                </a:lnTo>
                <a:lnTo>
                  <a:pt x="12377" y="925701"/>
                </a:lnTo>
                <a:lnTo>
                  <a:pt x="9203" y="908235"/>
                </a:lnTo>
                <a:lnTo>
                  <a:pt x="6982" y="891087"/>
                </a:lnTo>
                <a:lnTo>
                  <a:pt x="4760" y="873621"/>
                </a:lnTo>
                <a:lnTo>
                  <a:pt x="3173" y="856472"/>
                </a:lnTo>
                <a:lnTo>
                  <a:pt x="1904" y="838689"/>
                </a:lnTo>
                <a:lnTo>
                  <a:pt x="952" y="821222"/>
                </a:lnTo>
                <a:lnTo>
                  <a:pt x="317" y="803439"/>
                </a:lnTo>
                <a:lnTo>
                  <a:pt x="0" y="785973"/>
                </a:lnTo>
                <a:lnTo>
                  <a:pt x="317" y="765649"/>
                </a:lnTo>
                <a:lnTo>
                  <a:pt x="952" y="745325"/>
                </a:lnTo>
                <a:lnTo>
                  <a:pt x="2221" y="725318"/>
                </a:lnTo>
                <a:lnTo>
                  <a:pt x="4125" y="705629"/>
                </a:lnTo>
                <a:lnTo>
                  <a:pt x="6030" y="685622"/>
                </a:lnTo>
                <a:lnTo>
                  <a:pt x="8886" y="666251"/>
                </a:lnTo>
                <a:lnTo>
                  <a:pt x="12377" y="646879"/>
                </a:lnTo>
                <a:lnTo>
                  <a:pt x="15868" y="627508"/>
                </a:lnTo>
                <a:lnTo>
                  <a:pt x="19993" y="608454"/>
                </a:lnTo>
                <a:lnTo>
                  <a:pt x="24754" y="589718"/>
                </a:lnTo>
                <a:lnTo>
                  <a:pt x="29831" y="570982"/>
                </a:lnTo>
                <a:lnTo>
                  <a:pt x="35227" y="552245"/>
                </a:lnTo>
                <a:lnTo>
                  <a:pt x="41256" y="534144"/>
                </a:lnTo>
                <a:lnTo>
                  <a:pt x="47604" y="515725"/>
                </a:lnTo>
                <a:lnTo>
                  <a:pt x="54268" y="497941"/>
                </a:lnTo>
                <a:lnTo>
                  <a:pt x="61567" y="480158"/>
                </a:lnTo>
                <a:lnTo>
                  <a:pt x="69501" y="462692"/>
                </a:lnTo>
                <a:lnTo>
                  <a:pt x="77435" y="445225"/>
                </a:lnTo>
                <a:lnTo>
                  <a:pt x="86004" y="428395"/>
                </a:lnTo>
                <a:lnTo>
                  <a:pt x="94890" y="411246"/>
                </a:lnTo>
                <a:lnTo>
                  <a:pt x="104093" y="395050"/>
                </a:lnTo>
                <a:lnTo>
                  <a:pt x="113614" y="378854"/>
                </a:lnTo>
                <a:lnTo>
                  <a:pt x="123770" y="362341"/>
                </a:lnTo>
                <a:lnTo>
                  <a:pt x="133925" y="346780"/>
                </a:lnTo>
                <a:lnTo>
                  <a:pt x="145033" y="330902"/>
                </a:lnTo>
                <a:lnTo>
                  <a:pt x="156140" y="315977"/>
                </a:lnTo>
                <a:lnTo>
                  <a:pt x="167565" y="301051"/>
                </a:lnTo>
                <a:lnTo>
                  <a:pt x="179308" y="286443"/>
                </a:lnTo>
                <a:lnTo>
                  <a:pt x="191367" y="271835"/>
                </a:lnTo>
                <a:lnTo>
                  <a:pt x="204062" y="257545"/>
                </a:lnTo>
                <a:lnTo>
                  <a:pt x="216756" y="243889"/>
                </a:lnTo>
                <a:lnTo>
                  <a:pt x="229768" y="230552"/>
                </a:lnTo>
                <a:lnTo>
                  <a:pt x="243731" y="217214"/>
                </a:lnTo>
                <a:lnTo>
                  <a:pt x="257378" y="204194"/>
                </a:lnTo>
                <a:lnTo>
                  <a:pt x="271342" y="191809"/>
                </a:lnTo>
                <a:lnTo>
                  <a:pt x="285623" y="179424"/>
                </a:lnTo>
                <a:lnTo>
                  <a:pt x="300539" y="167674"/>
                </a:lnTo>
                <a:lnTo>
                  <a:pt x="315455" y="156242"/>
                </a:lnTo>
                <a:lnTo>
                  <a:pt x="330688" y="145127"/>
                </a:lnTo>
                <a:lnTo>
                  <a:pt x="346556" y="134330"/>
                </a:lnTo>
                <a:lnTo>
                  <a:pt x="362106" y="124168"/>
                </a:lnTo>
                <a:lnTo>
                  <a:pt x="377974" y="114005"/>
                </a:lnTo>
                <a:lnTo>
                  <a:pt x="394477" y="104479"/>
                </a:lnTo>
                <a:lnTo>
                  <a:pt x="410980" y="94952"/>
                </a:lnTo>
                <a:lnTo>
                  <a:pt x="428117" y="86060"/>
                </a:lnTo>
                <a:lnTo>
                  <a:pt x="444937" y="77803"/>
                </a:lnTo>
                <a:lnTo>
                  <a:pt x="462392" y="69546"/>
                </a:lnTo>
                <a:lnTo>
                  <a:pt x="479529" y="61925"/>
                </a:lnTo>
                <a:lnTo>
                  <a:pt x="497619" y="54621"/>
                </a:lnTo>
                <a:lnTo>
                  <a:pt x="515391" y="47634"/>
                </a:lnTo>
                <a:lnTo>
                  <a:pt x="533480" y="41283"/>
                </a:lnTo>
                <a:lnTo>
                  <a:pt x="551570" y="35567"/>
                </a:lnTo>
                <a:lnTo>
                  <a:pt x="570294" y="29851"/>
                </a:lnTo>
                <a:lnTo>
                  <a:pt x="589018" y="24770"/>
                </a:lnTo>
                <a:lnTo>
                  <a:pt x="607742" y="20324"/>
                </a:lnTo>
                <a:lnTo>
                  <a:pt x="627101" y="15878"/>
                </a:lnTo>
                <a:lnTo>
                  <a:pt x="646143" y="12385"/>
                </a:lnTo>
                <a:lnTo>
                  <a:pt x="665501" y="9209"/>
                </a:lnTo>
                <a:lnTo>
                  <a:pt x="685178" y="6351"/>
                </a:lnTo>
                <a:lnTo>
                  <a:pt x="704854" y="4128"/>
                </a:lnTo>
                <a:lnTo>
                  <a:pt x="724530" y="2223"/>
                </a:lnTo>
                <a:lnTo>
                  <a:pt x="744524" y="952"/>
                </a:lnTo>
                <a:lnTo>
                  <a:pt x="764835" y="317"/>
                </a:lnTo>
                <a:lnTo>
                  <a:pt x="7848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510" name="KSO_Shape"/>
          <p:cNvSpPr>
            <a:spLocks noChangeAspect="1" noChangeArrowheads="1"/>
          </p:cNvSpPr>
          <p:nvPr/>
        </p:nvSpPr>
        <p:spPr bwMode="auto">
          <a:xfrm>
            <a:off x="1739674" y="3355976"/>
            <a:ext cx="1079359" cy="1057275"/>
          </a:xfrm>
          <a:custGeom>
            <a:avLst/>
            <a:gdLst>
              <a:gd name="T0" fmla="*/ 32979 w 3073399"/>
              <a:gd name="T1" fmla="*/ 30255 h 3009901"/>
              <a:gd name="T2" fmla="*/ 33637 w 3073399"/>
              <a:gd name="T3" fmla="*/ 32438 h 3009901"/>
              <a:gd name="T4" fmla="*/ 32051 w 3073399"/>
              <a:gd name="T5" fmla="*/ 34028 h 3009901"/>
              <a:gd name="T6" fmla="*/ 33748 w 3073399"/>
              <a:gd name="T7" fmla="*/ 34226 h 3009901"/>
              <a:gd name="T8" fmla="*/ 46327 w 3073399"/>
              <a:gd name="T9" fmla="*/ 33327 h 3009901"/>
              <a:gd name="T10" fmla="*/ 46685 w 3073399"/>
              <a:gd name="T11" fmla="*/ 35405 h 3009901"/>
              <a:gd name="T12" fmla="*/ 45457 w 3073399"/>
              <a:gd name="T13" fmla="*/ 36831 h 3009901"/>
              <a:gd name="T14" fmla="*/ 16333 w 3073399"/>
              <a:gd name="T15" fmla="*/ 41416 h 3009901"/>
              <a:gd name="T16" fmla="*/ 9473 w 3073399"/>
              <a:gd name="T17" fmla="*/ 30189 h 3009901"/>
              <a:gd name="T18" fmla="*/ 9034 w 3073399"/>
              <a:gd name="T19" fmla="*/ 31989 h 3009901"/>
              <a:gd name="T20" fmla="*/ 10381 w 3073399"/>
              <a:gd name="T21" fmla="*/ 33214 h 3009901"/>
              <a:gd name="T22" fmla="*/ 12120 w 3073399"/>
              <a:gd name="T23" fmla="*/ 32594 h 3009901"/>
              <a:gd name="T24" fmla="*/ 12391 w 3073399"/>
              <a:gd name="T25" fmla="*/ 30755 h 3009901"/>
              <a:gd name="T26" fmla="*/ 10922 w 3073399"/>
              <a:gd name="T27" fmla="*/ 29671 h 3009901"/>
              <a:gd name="T28" fmla="*/ 26576 w 3073399"/>
              <a:gd name="T29" fmla="*/ 18200 h 3009901"/>
              <a:gd name="T30" fmla="*/ 25730 w 3073399"/>
              <a:gd name="T31" fmla="*/ 19342 h 3009901"/>
              <a:gd name="T32" fmla="*/ 27237 w 3073399"/>
              <a:gd name="T33" fmla="*/ 21485 h 3009901"/>
              <a:gd name="T34" fmla="*/ 26614 w 3073399"/>
              <a:gd name="T35" fmla="*/ 21736 h 3009901"/>
              <a:gd name="T36" fmla="*/ 25194 w 3073399"/>
              <a:gd name="T37" fmla="*/ 21495 h 3009901"/>
              <a:gd name="T38" fmla="*/ 28237 w 3073399"/>
              <a:gd name="T39" fmla="*/ 22743 h 3009901"/>
              <a:gd name="T40" fmla="*/ 28817 w 3073399"/>
              <a:gd name="T41" fmla="*/ 21586 h 3009901"/>
              <a:gd name="T42" fmla="*/ 27464 w 3073399"/>
              <a:gd name="T43" fmla="*/ 19637 h 3009901"/>
              <a:gd name="T44" fmla="*/ 28169 w 3073399"/>
              <a:gd name="T45" fmla="*/ 19260 h 3009901"/>
              <a:gd name="T46" fmla="*/ 29483 w 3073399"/>
              <a:gd name="T47" fmla="*/ 19472 h 3009901"/>
              <a:gd name="T48" fmla="*/ 30382 w 3073399"/>
              <a:gd name="T49" fmla="*/ 17750 h 3009901"/>
              <a:gd name="T50" fmla="*/ 30585 w 3073399"/>
              <a:gd name="T51" fmla="*/ 21301 h 3009901"/>
              <a:gd name="T52" fmla="*/ 28464 w 3073399"/>
              <a:gd name="T53" fmla="*/ 24150 h 3009901"/>
              <a:gd name="T54" fmla="*/ 34163 w 3073399"/>
              <a:gd name="T55" fmla="*/ 27183 h 3009901"/>
              <a:gd name="T56" fmla="*/ 35308 w 3073399"/>
              <a:gd name="T57" fmla="*/ 26327 h 3009901"/>
              <a:gd name="T58" fmla="*/ 36930 w 3073399"/>
              <a:gd name="T59" fmla="*/ 20653 h 3009901"/>
              <a:gd name="T60" fmla="*/ 36583 w 3073399"/>
              <a:gd name="T61" fmla="*/ 19303 h 3009901"/>
              <a:gd name="T62" fmla="*/ 21002 w 3073399"/>
              <a:gd name="T63" fmla="*/ 13595 h 3009901"/>
              <a:gd name="T64" fmla="*/ 16941 w 3073399"/>
              <a:gd name="T65" fmla="*/ 18510 h 3009901"/>
              <a:gd name="T66" fmla="*/ 17771 w 3073399"/>
              <a:gd name="T67" fmla="*/ 19705 h 3009901"/>
              <a:gd name="T68" fmla="*/ 24663 w 3073399"/>
              <a:gd name="T69" fmla="*/ 23715 h 3009901"/>
              <a:gd name="T70" fmla="*/ 23852 w 3073399"/>
              <a:gd name="T71" fmla="*/ 20348 h 3009901"/>
              <a:gd name="T72" fmla="*/ 25726 w 3073399"/>
              <a:gd name="T73" fmla="*/ 17136 h 3009901"/>
              <a:gd name="T74" fmla="*/ 24813 w 3073399"/>
              <a:gd name="T75" fmla="*/ 14707 h 3009901"/>
              <a:gd name="T76" fmla="*/ 30101 w 3073399"/>
              <a:gd name="T77" fmla="*/ 15477 h 3009901"/>
              <a:gd name="T78" fmla="*/ 32371 w 3073399"/>
              <a:gd name="T79" fmla="*/ 28156 h 3009901"/>
              <a:gd name="T80" fmla="*/ 16960 w 3073399"/>
              <a:gd name="T81" fmla="*/ 21664 h 3009901"/>
              <a:gd name="T82" fmla="*/ 34420 w 3073399"/>
              <a:gd name="T83" fmla="*/ 6465 h 3009901"/>
              <a:gd name="T84" fmla="*/ 36332 w 3073399"/>
              <a:gd name="T85" fmla="*/ 7278 h 3009901"/>
              <a:gd name="T86" fmla="*/ 36197 w 3073399"/>
              <a:gd name="T87" fmla="*/ 7713 h 3009901"/>
              <a:gd name="T88" fmla="*/ 36033 w 3073399"/>
              <a:gd name="T89" fmla="*/ 8327 h 3009901"/>
              <a:gd name="T90" fmla="*/ 37525 w 3073399"/>
              <a:gd name="T91" fmla="*/ 6901 h 3009901"/>
              <a:gd name="T92" fmla="*/ 35656 w 3073399"/>
              <a:gd name="T93" fmla="*/ 6267 h 3009901"/>
              <a:gd name="T94" fmla="*/ 36066 w 3073399"/>
              <a:gd name="T95" fmla="*/ 6257 h 3009901"/>
              <a:gd name="T96" fmla="*/ 35883 w 3073399"/>
              <a:gd name="T97" fmla="*/ 5184 h 3009901"/>
              <a:gd name="T98" fmla="*/ 29350 w 3073399"/>
              <a:gd name="T99" fmla="*/ 6562 h 3009901"/>
              <a:gd name="T100" fmla="*/ 30842 w 3073399"/>
              <a:gd name="T101" fmla="*/ 11020 h 3009901"/>
              <a:gd name="T102" fmla="*/ 35400 w 3073399"/>
              <a:gd name="T103" fmla="*/ 9463 h 3009901"/>
              <a:gd name="T104" fmla="*/ 33792 w 3073399"/>
              <a:gd name="T105" fmla="*/ 7626 h 3009901"/>
              <a:gd name="T106" fmla="*/ 33773 w 3073399"/>
              <a:gd name="T107" fmla="*/ 5078 h 3009901"/>
              <a:gd name="T108" fmla="*/ 35666 w 3073399"/>
              <a:gd name="T109" fmla="*/ 3786 h 3009901"/>
              <a:gd name="T110" fmla="*/ 37636 w 3073399"/>
              <a:gd name="T111" fmla="*/ 4995 h 3009901"/>
              <a:gd name="T112" fmla="*/ 38427 w 3073399"/>
              <a:gd name="T113" fmla="*/ 7432 h 3009901"/>
              <a:gd name="T114" fmla="*/ 40166 w 3073399"/>
              <a:gd name="T115" fmla="*/ 8177 h 3009901"/>
              <a:gd name="T116" fmla="*/ 43251 w 3073399"/>
              <a:gd name="T117" fmla="*/ 5624 h 3009901"/>
              <a:gd name="T118" fmla="*/ 44613 w 3073399"/>
              <a:gd name="T119" fmla="*/ 7113 h 3009901"/>
              <a:gd name="T120" fmla="*/ 33811 w 3073399"/>
              <a:gd name="T121" fmla="*/ 11543 h 3009901"/>
              <a:gd name="T122" fmla="*/ 32817 w 3073399"/>
              <a:gd name="T123" fmla="*/ 3694 h 3009901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3073399" h="3009901">
                <a:moveTo>
                  <a:pt x="1055687" y="1949450"/>
                </a:moveTo>
                <a:lnTo>
                  <a:pt x="1078240" y="1949450"/>
                </a:lnTo>
                <a:lnTo>
                  <a:pt x="1078927" y="1949450"/>
                </a:lnTo>
                <a:lnTo>
                  <a:pt x="1086499" y="1949450"/>
                </a:lnTo>
                <a:lnTo>
                  <a:pt x="1351101" y="1949450"/>
                </a:lnTo>
                <a:lnTo>
                  <a:pt x="1804388" y="1949450"/>
                </a:lnTo>
                <a:lnTo>
                  <a:pt x="2069625" y="1949450"/>
                </a:lnTo>
                <a:lnTo>
                  <a:pt x="2076931" y="1949450"/>
                </a:lnTo>
                <a:lnTo>
                  <a:pt x="2084237" y="1950085"/>
                </a:lnTo>
                <a:lnTo>
                  <a:pt x="2091543" y="1951355"/>
                </a:lnTo>
                <a:lnTo>
                  <a:pt x="2098532" y="1952307"/>
                </a:lnTo>
                <a:lnTo>
                  <a:pt x="2105838" y="1953894"/>
                </a:lnTo>
                <a:lnTo>
                  <a:pt x="2112508" y="1956115"/>
                </a:lnTo>
                <a:lnTo>
                  <a:pt x="2119496" y="1958337"/>
                </a:lnTo>
                <a:lnTo>
                  <a:pt x="2126167" y="1960876"/>
                </a:lnTo>
                <a:lnTo>
                  <a:pt x="2132202" y="1963732"/>
                </a:lnTo>
                <a:lnTo>
                  <a:pt x="2138555" y="1966906"/>
                </a:lnTo>
                <a:lnTo>
                  <a:pt x="2144591" y="1970397"/>
                </a:lnTo>
                <a:lnTo>
                  <a:pt x="2150626" y="1974206"/>
                </a:lnTo>
                <a:lnTo>
                  <a:pt x="2156344" y="1978331"/>
                </a:lnTo>
                <a:lnTo>
                  <a:pt x="2161744" y="1982775"/>
                </a:lnTo>
                <a:lnTo>
                  <a:pt x="2166826" y="1987218"/>
                </a:lnTo>
                <a:lnTo>
                  <a:pt x="2172226" y="1991979"/>
                </a:lnTo>
                <a:lnTo>
                  <a:pt x="2176991" y="1997057"/>
                </a:lnTo>
                <a:lnTo>
                  <a:pt x="2181438" y="2002135"/>
                </a:lnTo>
                <a:lnTo>
                  <a:pt x="2185568" y="2007847"/>
                </a:lnTo>
                <a:lnTo>
                  <a:pt x="2190015" y="2013243"/>
                </a:lnTo>
                <a:lnTo>
                  <a:pt x="2193826" y="2019273"/>
                </a:lnTo>
                <a:lnTo>
                  <a:pt x="2197321" y="2025620"/>
                </a:lnTo>
                <a:lnTo>
                  <a:pt x="2200497" y="2031651"/>
                </a:lnTo>
                <a:lnTo>
                  <a:pt x="2203038" y="2037998"/>
                </a:lnTo>
                <a:lnTo>
                  <a:pt x="2205897" y="2044663"/>
                </a:lnTo>
                <a:lnTo>
                  <a:pt x="2208121" y="2051328"/>
                </a:lnTo>
                <a:lnTo>
                  <a:pt x="2210027" y="2058310"/>
                </a:lnTo>
                <a:lnTo>
                  <a:pt x="2211615" y="2065292"/>
                </a:lnTo>
                <a:lnTo>
                  <a:pt x="2212886" y="2072592"/>
                </a:lnTo>
                <a:lnTo>
                  <a:pt x="2213838" y="2079892"/>
                </a:lnTo>
                <a:lnTo>
                  <a:pt x="2214474" y="2087191"/>
                </a:lnTo>
                <a:lnTo>
                  <a:pt x="2214791" y="2094491"/>
                </a:lnTo>
                <a:lnTo>
                  <a:pt x="2214474" y="2102108"/>
                </a:lnTo>
                <a:lnTo>
                  <a:pt x="2213838" y="2109408"/>
                </a:lnTo>
                <a:lnTo>
                  <a:pt x="2212886" y="2116707"/>
                </a:lnTo>
                <a:lnTo>
                  <a:pt x="2211615" y="2123689"/>
                </a:lnTo>
                <a:lnTo>
                  <a:pt x="2210027" y="2130672"/>
                </a:lnTo>
                <a:lnTo>
                  <a:pt x="2208121" y="2137654"/>
                </a:lnTo>
                <a:lnTo>
                  <a:pt x="2205897" y="2144319"/>
                </a:lnTo>
                <a:lnTo>
                  <a:pt x="2203038" y="2150984"/>
                </a:lnTo>
                <a:lnTo>
                  <a:pt x="2200497" y="2157649"/>
                </a:lnTo>
                <a:lnTo>
                  <a:pt x="2197321" y="2163996"/>
                </a:lnTo>
                <a:lnTo>
                  <a:pt x="2193826" y="2169709"/>
                </a:lnTo>
                <a:lnTo>
                  <a:pt x="2190015" y="2175739"/>
                </a:lnTo>
                <a:lnTo>
                  <a:pt x="2185568" y="2181452"/>
                </a:lnTo>
                <a:lnTo>
                  <a:pt x="2181438" y="2186847"/>
                </a:lnTo>
                <a:lnTo>
                  <a:pt x="2176991" y="2192243"/>
                </a:lnTo>
                <a:lnTo>
                  <a:pt x="2172226" y="2197003"/>
                </a:lnTo>
                <a:lnTo>
                  <a:pt x="2166826" y="2201764"/>
                </a:lnTo>
                <a:lnTo>
                  <a:pt x="2161744" y="2206524"/>
                </a:lnTo>
                <a:lnTo>
                  <a:pt x="2156344" y="2210968"/>
                </a:lnTo>
                <a:lnTo>
                  <a:pt x="2150626" y="2214776"/>
                </a:lnTo>
                <a:lnTo>
                  <a:pt x="2144591" y="2218585"/>
                </a:lnTo>
                <a:lnTo>
                  <a:pt x="2138555" y="2222076"/>
                </a:lnTo>
                <a:lnTo>
                  <a:pt x="2132202" y="2225250"/>
                </a:lnTo>
                <a:lnTo>
                  <a:pt x="2126167" y="2228423"/>
                </a:lnTo>
                <a:lnTo>
                  <a:pt x="2119496" y="2230645"/>
                </a:lnTo>
                <a:lnTo>
                  <a:pt x="2112508" y="2233184"/>
                </a:lnTo>
                <a:lnTo>
                  <a:pt x="2105838" y="2235088"/>
                </a:lnTo>
                <a:lnTo>
                  <a:pt x="2098532" y="2236675"/>
                </a:lnTo>
                <a:lnTo>
                  <a:pt x="2091543" y="2238262"/>
                </a:lnTo>
                <a:lnTo>
                  <a:pt x="2084237" y="2238897"/>
                </a:lnTo>
                <a:lnTo>
                  <a:pt x="2076931" y="2239531"/>
                </a:lnTo>
                <a:lnTo>
                  <a:pt x="2069625" y="2239531"/>
                </a:lnTo>
                <a:lnTo>
                  <a:pt x="1804388" y="2239531"/>
                </a:lnTo>
                <a:lnTo>
                  <a:pt x="1584256" y="2239531"/>
                </a:lnTo>
                <a:lnTo>
                  <a:pt x="1584256" y="2308085"/>
                </a:lnTo>
                <a:lnTo>
                  <a:pt x="2069625" y="2308085"/>
                </a:lnTo>
                <a:lnTo>
                  <a:pt x="2082331" y="2307767"/>
                </a:lnTo>
                <a:lnTo>
                  <a:pt x="2095355" y="2306815"/>
                </a:lnTo>
                <a:lnTo>
                  <a:pt x="2108379" y="2304593"/>
                </a:lnTo>
                <a:lnTo>
                  <a:pt x="2120767" y="2302054"/>
                </a:lnTo>
                <a:lnTo>
                  <a:pt x="2133155" y="2298563"/>
                </a:lnTo>
                <a:lnTo>
                  <a:pt x="2144908" y="2294437"/>
                </a:lnTo>
                <a:lnTo>
                  <a:pt x="2156344" y="2289677"/>
                </a:lnTo>
                <a:lnTo>
                  <a:pt x="2167462" y="2284281"/>
                </a:lnTo>
                <a:lnTo>
                  <a:pt x="2178262" y="2278251"/>
                </a:lnTo>
                <a:lnTo>
                  <a:pt x="2188744" y="2271586"/>
                </a:lnTo>
                <a:lnTo>
                  <a:pt x="2198909" y="2264287"/>
                </a:lnTo>
                <a:lnTo>
                  <a:pt x="2208438" y="2256670"/>
                </a:lnTo>
                <a:lnTo>
                  <a:pt x="2217333" y="2248101"/>
                </a:lnTo>
                <a:lnTo>
                  <a:pt x="2226227" y="2239531"/>
                </a:lnTo>
                <a:lnTo>
                  <a:pt x="2234168" y="2230010"/>
                </a:lnTo>
                <a:lnTo>
                  <a:pt x="2241792" y="2220489"/>
                </a:lnTo>
                <a:lnTo>
                  <a:pt x="2946339" y="2149079"/>
                </a:lnTo>
                <a:lnTo>
                  <a:pt x="2952057" y="2148445"/>
                </a:lnTo>
                <a:lnTo>
                  <a:pt x="2958410" y="2148445"/>
                </a:lnTo>
                <a:lnTo>
                  <a:pt x="2964445" y="2148762"/>
                </a:lnTo>
                <a:lnTo>
                  <a:pt x="2970480" y="2149079"/>
                </a:lnTo>
                <a:lnTo>
                  <a:pt x="2976198" y="2150349"/>
                </a:lnTo>
                <a:lnTo>
                  <a:pt x="2982234" y="2151301"/>
                </a:lnTo>
                <a:lnTo>
                  <a:pt x="2988269" y="2152571"/>
                </a:lnTo>
                <a:lnTo>
                  <a:pt x="2993669" y="2154792"/>
                </a:lnTo>
                <a:lnTo>
                  <a:pt x="2999704" y="2157014"/>
                </a:lnTo>
                <a:lnTo>
                  <a:pt x="3004787" y="2159235"/>
                </a:lnTo>
                <a:lnTo>
                  <a:pt x="3010504" y="2161774"/>
                </a:lnTo>
                <a:lnTo>
                  <a:pt x="3015587" y="2164948"/>
                </a:lnTo>
                <a:lnTo>
                  <a:pt x="3020987" y="2168439"/>
                </a:lnTo>
                <a:lnTo>
                  <a:pt x="3025752" y="2171930"/>
                </a:lnTo>
                <a:lnTo>
                  <a:pt x="3030834" y="2175739"/>
                </a:lnTo>
                <a:lnTo>
                  <a:pt x="3035281" y="2179865"/>
                </a:lnTo>
                <a:lnTo>
                  <a:pt x="3039728" y="2184308"/>
                </a:lnTo>
                <a:lnTo>
                  <a:pt x="3043858" y="2189069"/>
                </a:lnTo>
                <a:lnTo>
                  <a:pt x="3047669" y="2193829"/>
                </a:lnTo>
                <a:lnTo>
                  <a:pt x="3051164" y="2199225"/>
                </a:lnTo>
                <a:lnTo>
                  <a:pt x="3054658" y="2204303"/>
                </a:lnTo>
                <a:lnTo>
                  <a:pt x="3057834" y="2209381"/>
                </a:lnTo>
                <a:lnTo>
                  <a:pt x="3060693" y="2215094"/>
                </a:lnTo>
                <a:lnTo>
                  <a:pt x="3063234" y="2220806"/>
                </a:lnTo>
                <a:lnTo>
                  <a:pt x="3065458" y="2226519"/>
                </a:lnTo>
                <a:lnTo>
                  <a:pt x="3067681" y="2232549"/>
                </a:lnTo>
                <a:lnTo>
                  <a:pt x="3069270" y="2238897"/>
                </a:lnTo>
                <a:lnTo>
                  <a:pt x="3070858" y="2244609"/>
                </a:lnTo>
                <a:lnTo>
                  <a:pt x="3071811" y="2250957"/>
                </a:lnTo>
                <a:lnTo>
                  <a:pt x="3072446" y="2257305"/>
                </a:lnTo>
                <a:lnTo>
                  <a:pt x="3072764" y="2263652"/>
                </a:lnTo>
                <a:lnTo>
                  <a:pt x="3073399" y="2270317"/>
                </a:lnTo>
                <a:lnTo>
                  <a:pt x="3073399" y="2283647"/>
                </a:lnTo>
                <a:lnTo>
                  <a:pt x="3073399" y="2289994"/>
                </a:lnTo>
                <a:lnTo>
                  <a:pt x="3072764" y="2296342"/>
                </a:lnTo>
                <a:lnTo>
                  <a:pt x="3072128" y="2302372"/>
                </a:lnTo>
                <a:lnTo>
                  <a:pt x="3071176" y="2308085"/>
                </a:lnTo>
                <a:lnTo>
                  <a:pt x="3070222" y="2314115"/>
                </a:lnTo>
                <a:lnTo>
                  <a:pt x="3068952" y="2320145"/>
                </a:lnTo>
                <a:lnTo>
                  <a:pt x="3067364" y="2325540"/>
                </a:lnTo>
                <a:lnTo>
                  <a:pt x="3065458" y="2331570"/>
                </a:lnTo>
                <a:lnTo>
                  <a:pt x="3063870" y="2336966"/>
                </a:lnTo>
                <a:lnTo>
                  <a:pt x="3061646" y="2342361"/>
                </a:lnTo>
                <a:lnTo>
                  <a:pt x="3059422" y="2347757"/>
                </a:lnTo>
                <a:lnTo>
                  <a:pt x="3056564" y="2353152"/>
                </a:lnTo>
                <a:lnTo>
                  <a:pt x="3054022" y="2357913"/>
                </a:lnTo>
                <a:lnTo>
                  <a:pt x="3050846" y="2363308"/>
                </a:lnTo>
                <a:lnTo>
                  <a:pt x="3047669" y="2368069"/>
                </a:lnTo>
                <a:lnTo>
                  <a:pt x="3044493" y="2372512"/>
                </a:lnTo>
                <a:lnTo>
                  <a:pt x="3040999" y="2377272"/>
                </a:lnTo>
                <a:lnTo>
                  <a:pt x="3037187" y="2381716"/>
                </a:lnTo>
                <a:lnTo>
                  <a:pt x="3033375" y="2385842"/>
                </a:lnTo>
                <a:lnTo>
                  <a:pt x="3029563" y="2389967"/>
                </a:lnTo>
                <a:lnTo>
                  <a:pt x="3025434" y="2394411"/>
                </a:lnTo>
                <a:lnTo>
                  <a:pt x="3020987" y="2397902"/>
                </a:lnTo>
                <a:lnTo>
                  <a:pt x="3016857" y="2401710"/>
                </a:lnTo>
                <a:lnTo>
                  <a:pt x="3011775" y="2405202"/>
                </a:lnTo>
                <a:lnTo>
                  <a:pt x="3007328" y="2408058"/>
                </a:lnTo>
                <a:lnTo>
                  <a:pt x="3002563" y="2410914"/>
                </a:lnTo>
                <a:lnTo>
                  <a:pt x="2997163" y="2414088"/>
                </a:lnTo>
                <a:lnTo>
                  <a:pt x="2992398" y="2416627"/>
                </a:lnTo>
                <a:lnTo>
                  <a:pt x="2986681" y="2419166"/>
                </a:lnTo>
                <a:lnTo>
                  <a:pt x="2981598" y="2421070"/>
                </a:lnTo>
                <a:lnTo>
                  <a:pt x="2975880" y="2423292"/>
                </a:lnTo>
                <a:lnTo>
                  <a:pt x="2970480" y="2424879"/>
                </a:lnTo>
                <a:lnTo>
                  <a:pt x="1949871" y="2711469"/>
                </a:lnTo>
                <a:lnTo>
                  <a:pt x="1922236" y="2718769"/>
                </a:lnTo>
                <a:lnTo>
                  <a:pt x="1894600" y="2725433"/>
                </a:lnTo>
                <a:lnTo>
                  <a:pt x="1867282" y="2731781"/>
                </a:lnTo>
                <a:lnTo>
                  <a:pt x="1839329" y="2737176"/>
                </a:lnTo>
                <a:lnTo>
                  <a:pt x="1811376" y="2742254"/>
                </a:lnTo>
                <a:lnTo>
                  <a:pt x="1783423" y="2746380"/>
                </a:lnTo>
                <a:lnTo>
                  <a:pt x="1755470" y="2750189"/>
                </a:lnTo>
                <a:lnTo>
                  <a:pt x="1727199" y="2753362"/>
                </a:lnTo>
                <a:lnTo>
                  <a:pt x="1698928" y="2755584"/>
                </a:lnTo>
                <a:lnTo>
                  <a:pt x="1670975" y="2757488"/>
                </a:lnTo>
                <a:lnTo>
                  <a:pt x="1643022" y="2758440"/>
                </a:lnTo>
                <a:lnTo>
                  <a:pt x="1614751" y="2759075"/>
                </a:lnTo>
                <a:lnTo>
                  <a:pt x="1586480" y="2758758"/>
                </a:lnTo>
                <a:lnTo>
                  <a:pt x="1558209" y="2758123"/>
                </a:lnTo>
                <a:lnTo>
                  <a:pt x="1529621" y="2757171"/>
                </a:lnTo>
                <a:lnTo>
                  <a:pt x="1501350" y="2754949"/>
                </a:lnTo>
                <a:lnTo>
                  <a:pt x="1079193" y="2720990"/>
                </a:lnTo>
                <a:lnTo>
                  <a:pt x="1073158" y="2720355"/>
                </a:lnTo>
                <a:lnTo>
                  <a:pt x="1067122" y="2719403"/>
                </a:lnTo>
                <a:lnTo>
                  <a:pt x="1061405" y="2718451"/>
                </a:lnTo>
                <a:lnTo>
                  <a:pt x="1055687" y="2717182"/>
                </a:lnTo>
                <a:lnTo>
                  <a:pt x="1055687" y="1952625"/>
                </a:lnTo>
                <a:lnTo>
                  <a:pt x="1055687" y="1952624"/>
                </a:lnTo>
                <a:lnTo>
                  <a:pt x="1055687" y="1949450"/>
                </a:lnTo>
                <a:close/>
                <a:moveTo>
                  <a:pt x="699851" y="1948276"/>
                </a:moveTo>
                <a:lnTo>
                  <a:pt x="693503" y="1948912"/>
                </a:lnTo>
                <a:lnTo>
                  <a:pt x="687790" y="1949865"/>
                </a:lnTo>
                <a:lnTo>
                  <a:pt x="682077" y="1950819"/>
                </a:lnTo>
                <a:lnTo>
                  <a:pt x="676364" y="1951772"/>
                </a:lnTo>
                <a:lnTo>
                  <a:pt x="670651" y="1953680"/>
                </a:lnTo>
                <a:lnTo>
                  <a:pt x="665255" y="1955269"/>
                </a:lnTo>
                <a:lnTo>
                  <a:pt x="659860" y="1957494"/>
                </a:lnTo>
                <a:lnTo>
                  <a:pt x="654781" y="1959719"/>
                </a:lnTo>
                <a:lnTo>
                  <a:pt x="649386" y="1962579"/>
                </a:lnTo>
                <a:lnTo>
                  <a:pt x="644625" y="1965440"/>
                </a:lnTo>
                <a:lnTo>
                  <a:pt x="639864" y="1968619"/>
                </a:lnTo>
                <a:lnTo>
                  <a:pt x="635103" y="1971797"/>
                </a:lnTo>
                <a:lnTo>
                  <a:pt x="630659" y="1975294"/>
                </a:lnTo>
                <a:lnTo>
                  <a:pt x="626533" y="1979108"/>
                </a:lnTo>
                <a:lnTo>
                  <a:pt x="622407" y="1982922"/>
                </a:lnTo>
                <a:lnTo>
                  <a:pt x="618599" y="1986736"/>
                </a:lnTo>
                <a:lnTo>
                  <a:pt x="615107" y="1991186"/>
                </a:lnTo>
                <a:lnTo>
                  <a:pt x="611616" y="1995318"/>
                </a:lnTo>
                <a:lnTo>
                  <a:pt x="608125" y="2000404"/>
                </a:lnTo>
                <a:lnTo>
                  <a:pt x="604951" y="2004854"/>
                </a:lnTo>
                <a:lnTo>
                  <a:pt x="602094" y="2010257"/>
                </a:lnTo>
                <a:lnTo>
                  <a:pt x="599555" y="2015025"/>
                </a:lnTo>
                <a:lnTo>
                  <a:pt x="597333" y="2020111"/>
                </a:lnTo>
                <a:lnTo>
                  <a:pt x="595112" y="2025514"/>
                </a:lnTo>
                <a:lnTo>
                  <a:pt x="593524" y="2030918"/>
                </a:lnTo>
                <a:lnTo>
                  <a:pt x="591620" y="2036639"/>
                </a:lnTo>
                <a:lnTo>
                  <a:pt x="590351" y="2042360"/>
                </a:lnTo>
                <a:lnTo>
                  <a:pt x="589081" y="2048082"/>
                </a:lnTo>
                <a:lnTo>
                  <a:pt x="588446" y="2054121"/>
                </a:lnTo>
                <a:lnTo>
                  <a:pt x="588129" y="2060160"/>
                </a:lnTo>
                <a:lnTo>
                  <a:pt x="587811" y="2065881"/>
                </a:lnTo>
                <a:lnTo>
                  <a:pt x="588129" y="2072238"/>
                </a:lnTo>
                <a:lnTo>
                  <a:pt x="588446" y="2078277"/>
                </a:lnTo>
                <a:lnTo>
                  <a:pt x="589081" y="2083999"/>
                </a:lnTo>
                <a:lnTo>
                  <a:pt x="590351" y="2089720"/>
                </a:lnTo>
                <a:lnTo>
                  <a:pt x="591620" y="2095759"/>
                </a:lnTo>
                <a:lnTo>
                  <a:pt x="593524" y="2101163"/>
                </a:lnTo>
                <a:lnTo>
                  <a:pt x="595112" y="2106566"/>
                </a:lnTo>
                <a:lnTo>
                  <a:pt x="597333" y="2111970"/>
                </a:lnTo>
                <a:lnTo>
                  <a:pt x="599555" y="2117373"/>
                </a:lnTo>
                <a:lnTo>
                  <a:pt x="602094" y="2122141"/>
                </a:lnTo>
                <a:lnTo>
                  <a:pt x="604951" y="2127227"/>
                </a:lnTo>
                <a:lnTo>
                  <a:pt x="608125" y="2131994"/>
                </a:lnTo>
                <a:lnTo>
                  <a:pt x="611616" y="2136444"/>
                </a:lnTo>
                <a:lnTo>
                  <a:pt x="615107" y="2140894"/>
                </a:lnTo>
                <a:lnTo>
                  <a:pt x="618599" y="2145344"/>
                </a:lnTo>
                <a:lnTo>
                  <a:pt x="622407" y="2149476"/>
                </a:lnTo>
                <a:lnTo>
                  <a:pt x="626533" y="2153291"/>
                </a:lnTo>
                <a:lnTo>
                  <a:pt x="630659" y="2157105"/>
                </a:lnTo>
                <a:lnTo>
                  <a:pt x="635103" y="2160601"/>
                </a:lnTo>
                <a:lnTo>
                  <a:pt x="639864" y="2163780"/>
                </a:lnTo>
                <a:lnTo>
                  <a:pt x="644625" y="2166958"/>
                </a:lnTo>
                <a:lnTo>
                  <a:pt x="649386" y="2169501"/>
                </a:lnTo>
                <a:lnTo>
                  <a:pt x="654781" y="2172362"/>
                </a:lnTo>
                <a:lnTo>
                  <a:pt x="659860" y="2174587"/>
                </a:lnTo>
                <a:lnTo>
                  <a:pt x="665255" y="2176494"/>
                </a:lnTo>
                <a:lnTo>
                  <a:pt x="670651" y="2178719"/>
                </a:lnTo>
                <a:lnTo>
                  <a:pt x="676364" y="2179990"/>
                </a:lnTo>
                <a:lnTo>
                  <a:pt x="682077" y="2181579"/>
                </a:lnTo>
                <a:lnTo>
                  <a:pt x="687790" y="2182533"/>
                </a:lnTo>
                <a:lnTo>
                  <a:pt x="693503" y="2183169"/>
                </a:lnTo>
                <a:lnTo>
                  <a:pt x="699851" y="2183486"/>
                </a:lnTo>
                <a:lnTo>
                  <a:pt x="705564" y="2184122"/>
                </a:lnTo>
                <a:lnTo>
                  <a:pt x="711595" y="2183486"/>
                </a:lnTo>
                <a:lnTo>
                  <a:pt x="717625" y="2183169"/>
                </a:lnTo>
                <a:lnTo>
                  <a:pt x="723338" y="2182533"/>
                </a:lnTo>
                <a:lnTo>
                  <a:pt x="729369" y="2181579"/>
                </a:lnTo>
                <a:lnTo>
                  <a:pt x="735082" y="2179990"/>
                </a:lnTo>
                <a:lnTo>
                  <a:pt x="740477" y="2178719"/>
                </a:lnTo>
                <a:lnTo>
                  <a:pt x="746190" y="2176494"/>
                </a:lnTo>
                <a:lnTo>
                  <a:pt x="751269" y="2174587"/>
                </a:lnTo>
                <a:lnTo>
                  <a:pt x="756664" y="2172362"/>
                </a:lnTo>
                <a:lnTo>
                  <a:pt x="761743" y="2169501"/>
                </a:lnTo>
                <a:lnTo>
                  <a:pt x="766821" y="2166958"/>
                </a:lnTo>
                <a:lnTo>
                  <a:pt x="771582" y="2163780"/>
                </a:lnTo>
                <a:lnTo>
                  <a:pt x="776025" y="2160601"/>
                </a:lnTo>
                <a:lnTo>
                  <a:pt x="780469" y="2157105"/>
                </a:lnTo>
                <a:lnTo>
                  <a:pt x="784912" y="2153291"/>
                </a:lnTo>
                <a:lnTo>
                  <a:pt x="789038" y="2149476"/>
                </a:lnTo>
                <a:lnTo>
                  <a:pt x="792847" y="2145344"/>
                </a:lnTo>
                <a:lnTo>
                  <a:pt x="796338" y="2140894"/>
                </a:lnTo>
                <a:lnTo>
                  <a:pt x="799830" y="2136444"/>
                </a:lnTo>
                <a:lnTo>
                  <a:pt x="803321" y="2131994"/>
                </a:lnTo>
                <a:lnTo>
                  <a:pt x="806495" y="2127227"/>
                </a:lnTo>
                <a:lnTo>
                  <a:pt x="809352" y="2122141"/>
                </a:lnTo>
                <a:lnTo>
                  <a:pt x="811573" y="2117373"/>
                </a:lnTo>
                <a:lnTo>
                  <a:pt x="814112" y="2111970"/>
                </a:lnTo>
                <a:lnTo>
                  <a:pt x="816017" y="2106566"/>
                </a:lnTo>
                <a:lnTo>
                  <a:pt x="817921" y="2101163"/>
                </a:lnTo>
                <a:lnTo>
                  <a:pt x="819508" y="2095759"/>
                </a:lnTo>
                <a:lnTo>
                  <a:pt x="821095" y="2089720"/>
                </a:lnTo>
                <a:lnTo>
                  <a:pt x="822047" y="2083999"/>
                </a:lnTo>
                <a:lnTo>
                  <a:pt x="822682" y="2078277"/>
                </a:lnTo>
                <a:lnTo>
                  <a:pt x="823000" y="2072238"/>
                </a:lnTo>
                <a:lnTo>
                  <a:pt x="823000" y="2065881"/>
                </a:lnTo>
                <a:lnTo>
                  <a:pt x="823000" y="2060160"/>
                </a:lnTo>
                <a:lnTo>
                  <a:pt x="822682" y="2054121"/>
                </a:lnTo>
                <a:lnTo>
                  <a:pt x="822047" y="2048082"/>
                </a:lnTo>
                <a:lnTo>
                  <a:pt x="821095" y="2042360"/>
                </a:lnTo>
                <a:lnTo>
                  <a:pt x="819508" y="2036639"/>
                </a:lnTo>
                <a:lnTo>
                  <a:pt x="817921" y="2030918"/>
                </a:lnTo>
                <a:lnTo>
                  <a:pt x="816017" y="2025514"/>
                </a:lnTo>
                <a:lnTo>
                  <a:pt x="814112" y="2020111"/>
                </a:lnTo>
                <a:lnTo>
                  <a:pt x="811573" y="2015025"/>
                </a:lnTo>
                <a:lnTo>
                  <a:pt x="809352" y="2010257"/>
                </a:lnTo>
                <a:lnTo>
                  <a:pt x="806495" y="2004854"/>
                </a:lnTo>
                <a:lnTo>
                  <a:pt x="803321" y="2000404"/>
                </a:lnTo>
                <a:lnTo>
                  <a:pt x="799830" y="1995318"/>
                </a:lnTo>
                <a:lnTo>
                  <a:pt x="796338" y="1991186"/>
                </a:lnTo>
                <a:lnTo>
                  <a:pt x="792847" y="1986736"/>
                </a:lnTo>
                <a:lnTo>
                  <a:pt x="789038" y="1982922"/>
                </a:lnTo>
                <a:lnTo>
                  <a:pt x="784912" y="1979108"/>
                </a:lnTo>
                <a:lnTo>
                  <a:pt x="780469" y="1975294"/>
                </a:lnTo>
                <a:lnTo>
                  <a:pt x="776025" y="1971797"/>
                </a:lnTo>
                <a:lnTo>
                  <a:pt x="771582" y="1968619"/>
                </a:lnTo>
                <a:lnTo>
                  <a:pt x="766821" y="1965440"/>
                </a:lnTo>
                <a:lnTo>
                  <a:pt x="761743" y="1962579"/>
                </a:lnTo>
                <a:lnTo>
                  <a:pt x="756664" y="1959719"/>
                </a:lnTo>
                <a:lnTo>
                  <a:pt x="751269" y="1957494"/>
                </a:lnTo>
                <a:lnTo>
                  <a:pt x="746190" y="1955269"/>
                </a:lnTo>
                <a:lnTo>
                  <a:pt x="740477" y="1953680"/>
                </a:lnTo>
                <a:lnTo>
                  <a:pt x="735082" y="1951772"/>
                </a:lnTo>
                <a:lnTo>
                  <a:pt x="729369" y="1950819"/>
                </a:lnTo>
                <a:lnTo>
                  <a:pt x="723338" y="1949865"/>
                </a:lnTo>
                <a:lnTo>
                  <a:pt x="717625" y="1948912"/>
                </a:lnTo>
                <a:lnTo>
                  <a:pt x="711595" y="1948276"/>
                </a:lnTo>
                <a:lnTo>
                  <a:pt x="705564" y="1948276"/>
                </a:lnTo>
                <a:lnTo>
                  <a:pt x="699851" y="1948276"/>
                </a:lnTo>
                <a:close/>
                <a:moveTo>
                  <a:pt x="0" y="1862138"/>
                </a:moveTo>
                <a:lnTo>
                  <a:pt x="941387" y="1862138"/>
                </a:lnTo>
                <a:lnTo>
                  <a:pt x="941387" y="2093534"/>
                </a:lnTo>
                <a:lnTo>
                  <a:pt x="941387" y="2574126"/>
                </a:lnTo>
                <a:lnTo>
                  <a:pt x="941387" y="3009901"/>
                </a:lnTo>
                <a:lnTo>
                  <a:pt x="0" y="3009901"/>
                </a:lnTo>
                <a:lnTo>
                  <a:pt x="0" y="1862138"/>
                </a:lnTo>
                <a:close/>
                <a:moveTo>
                  <a:pt x="1839398" y="1177026"/>
                </a:moveTo>
                <a:lnTo>
                  <a:pt x="1829243" y="1201810"/>
                </a:lnTo>
                <a:lnTo>
                  <a:pt x="1816551" y="1198314"/>
                </a:lnTo>
                <a:lnTo>
                  <a:pt x="1805127" y="1195455"/>
                </a:lnTo>
                <a:lnTo>
                  <a:pt x="1793704" y="1193230"/>
                </a:lnTo>
                <a:lnTo>
                  <a:pt x="1783232" y="1192277"/>
                </a:lnTo>
                <a:lnTo>
                  <a:pt x="1773078" y="1191959"/>
                </a:lnTo>
                <a:lnTo>
                  <a:pt x="1763241" y="1192277"/>
                </a:lnTo>
                <a:lnTo>
                  <a:pt x="1758799" y="1192595"/>
                </a:lnTo>
                <a:lnTo>
                  <a:pt x="1754356" y="1193230"/>
                </a:lnTo>
                <a:lnTo>
                  <a:pt x="1750231" y="1194501"/>
                </a:lnTo>
                <a:lnTo>
                  <a:pt x="1746106" y="1195455"/>
                </a:lnTo>
                <a:lnTo>
                  <a:pt x="1741981" y="1196726"/>
                </a:lnTo>
                <a:lnTo>
                  <a:pt x="1737856" y="1198314"/>
                </a:lnTo>
                <a:lnTo>
                  <a:pt x="1734365" y="1199903"/>
                </a:lnTo>
                <a:lnTo>
                  <a:pt x="1730557" y="1201810"/>
                </a:lnTo>
                <a:lnTo>
                  <a:pt x="1727067" y="1203716"/>
                </a:lnTo>
                <a:lnTo>
                  <a:pt x="1723576" y="1205940"/>
                </a:lnTo>
                <a:lnTo>
                  <a:pt x="1720403" y="1208482"/>
                </a:lnTo>
                <a:lnTo>
                  <a:pt x="1717230" y="1211024"/>
                </a:lnTo>
                <a:lnTo>
                  <a:pt x="1714691" y="1213884"/>
                </a:lnTo>
                <a:lnTo>
                  <a:pt x="1711835" y="1217061"/>
                </a:lnTo>
                <a:lnTo>
                  <a:pt x="1708980" y="1220239"/>
                </a:lnTo>
                <a:lnTo>
                  <a:pt x="1706441" y="1223734"/>
                </a:lnTo>
                <a:lnTo>
                  <a:pt x="1704220" y="1227547"/>
                </a:lnTo>
                <a:lnTo>
                  <a:pt x="1701998" y="1231360"/>
                </a:lnTo>
                <a:lnTo>
                  <a:pt x="1700095" y="1235173"/>
                </a:lnTo>
                <a:lnTo>
                  <a:pt x="1697873" y="1239303"/>
                </a:lnTo>
                <a:lnTo>
                  <a:pt x="1695652" y="1245023"/>
                </a:lnTo>
                <a:lnTo>
                  <a:pt x="1694066" y="1250106"/>
                </a:lnTo>
                <a:lnTo>
                  <a:pt x="1692162" y="1255508"/>
                </a:lnTo>
                <a:lnTo>
                  <a:pt x="1691210" y="1260592"/>
                </a:lnTo>
                <a:lnTo>
                  <a:pt x="1690575" y="1265676"/>
                </a:lnTo>
                <a:lnTo>
                  <a:pt x="1690575" y="1270442"/>
                </a:lnTo>
                <a:lnTo>
                  <a:pt x="1690575" y="1275526"/>
                </a:lnTo>
                <a:lnTo>
                  <a:pt x="1690892" y="1279974"/>
                </a:lnTo>
                <a:lnTo>
                  <a:pt x="1691844" y="1284423"/>
                </a:lnTo>
                <a:lnTo>
                  <a:pt x="1693114" y="1288871"/>
                </a:lnTo>
                <a:lnTo>
                  <a:pt x="1694066" y="1293320"/>
                </a:lnTo>
                <a:lnTo>
                  <a:pt x="1695335" y="1297450"/>
                </a:lnTo>
                <a:lnTo>
                  <a:pt x="1697239" y="1301263"/>
                </a:lnTo>
                <a:lnTo>
                  <a:pt x="1699143" y="1305076"/>
                </a:lnTo>
                <a:lnTo>
                  <a:pt x="1701364" y="1308889"/>
                </a:lnTo>
                <a:lnTo>
                  <a:pt x="1703902" y="1312384"/>
                </a:lnTo>
                <a:lnTo>
                  <a:pt x="1709931" y="1320328"/>
                </a:lnTo>
                <a:lnTo>
                  <a:pt x="1718816" y="1330495"/>
                </a:lnTo>
                <a:lnTo>
                  <a:pt x="1729923" y="1342570"/>
                </a:lnTo>
                <a:lnTo>
                  <a:pt x="1743885" y="1357186"/>
                </a:lnTo>
                <a:lnTo>
                  <a:pt x="1760385" y="1373073"/>
                </a:lnTo>
                <a:lnTo>
                  <a:pt x="1772443" y="1386418"/>
                </a:lnTo>
                <a:lnTo>
                  <a:pt x="1781646" y="1396268"/>
                </a:lnTo>
                <a:lnTo>
                  <a:pt x="1784184" y="1400081"/>
                </a:lnTo>
                <a:lnTo>
                  <a:pt x="1786405" y="1402623"/>
                </a:lnTo>
                <a:lnTo>
                  <a:pt x="1787675" y="1405165"/>
                </a:lnTo>
                <a:lnTo>
                  <a:pt x="1788944" y="1408025"/>
                </a:lnTo>
                <a:lnTo>
                  <a:pt x="1789578" y="1411202"/>
                </a:lnTo>
                <a:lnTo>
                  <a:pt x="1789896" y="1414062"/>
                </a:lnTo>
                <a:lnTo>
                  <a:pt x="1789896" y="1417557"/>
                </a:lnTo>
                <a:lnTo>
                  <a:pt x="1789261" y="1420734"/>
                </a:lnTo>
                <a:lnTo>
                  <a:pt x="1787992" y="1424230"/>
                </a:lnTo>
                <a:lnTo>
                  <a:pt x="1786723" y="1428360"/>
                </a:lnTo>
                <a:lnTo>
                  <a:pt x="1784501" y="1432491"/>
                </a:lnTo>
                <a:lnTo>
                  <a:pt x="1782598" y="1435986"/>
                </a:lnTo>
                <a:lnTo>
                  <a:pt x="1779742" y="1438210"/>
                </a:lnTo>
                <a:lnTo>
                  <a:pt x="1778472" y="1439481"/>
                </a:lnTo>
                <a:lnTo>
                  <a:pt x="1776568" y="1440435"/>
                </a:lnTo>
                <a:lnTo>
                  <a:pt x="1774982" y="1440752"/>
                </a:lnTo>
                <a:lnTo>
                  <a:pt x="1773395" y="1441070"/>
                </a:lnTo>
                <a:lnTo>
                  <a:pt x="1769587" y="1441388"/>
                </a:lnTo>
                <a:lnTo>
                  <a:pt x="1765462" y="1440752"/>
                </a:lnTo>
                <a:lnTo>
                  <a:pt x="1761337" y="1439481"/>
                </a:lnTo>
                <a:lnTo>
                  <a:pt x="1756260" y="1436939"/>
                </a:lnTo>
                <a:lnTo>
                  <a:pt x="1754356" y="1435668"/>
                </a:lnTo>
                <a:lnTo>
                  <a:pt x="1752452" y="1434080"/>
                </a:lnTo>
                <a:lnTo>
                  <a:pt x="1751183" y="1432809"/>
                </a:lnTo>
                <a:lnTo>
                  <a:pt x="1750231" y="1431220"/>
                </a:lnTo>
                <a:lnTo>
                  <a:pt x="1749279" y="1429631"/>
                </a:lnTo>
                <a:lnTo>
                  <a:pt x="1748644" y="1427725"/>
                </a:lnTo>
                <a:lnTo>
                  <a:pt x="1748644" y="1426136"/>
                </a:lnTo>
                <a:lnTo>
                  <a:pt x="1748644" y="1423912"/>
                </a:lnTo>
                <a:lnTo>
                  <a:pt x="1749914" y="1418510"/>
                </a:lnTo>
                <a:lnTo>
                  <a:pt x="1751818" y="1411838"/>
                </a:lnTo>
                <a:lnTo>
                  <a:pt x="1754991" y="1403894"/>
                </a:lnTo>
                <a:lnTo>
                  <a:pt x="1759433" y="1393091"/>
                </a:lnTo>
                <a:lnTo>
                  <a:pt x="1710883" y="1372438"/>
                </a:lnTo>
                <a:lnTo>
                  <a:pt x="1662334" y="1351466"/>
                </a:lnTo>
                <a:lnTo>
                  <a:pt x="1658526" y="1358457"/>
                </a:lnTo>
                <a:lnTo>
                  <a:pt x="1655987" y="1363223"/>
                </a:lnTo>
                <a:lnTo>
                  <a:pt x="1653131" y="1370531"/>
                </a:lnTo>
                <a:lnTo>
                  <a:pt x="1651545" y="1377521"/>
                </a:lnTo>
                <a:lnTo>
                  <a:pt x="1650910" y="1381017"/>
                </a:lnTo>
                <a:lnTo>
                  <a:pt x="1650593" y="1384512"/>
                </a:lnTo>
                <a:lnTo>
                  <a:pt x="1650593" y="1388007"/>
                </a:lnTo>
                <a:lnTo>
                  <a:pt x="1650593" y="1391502"/>
                </a:lnTo>
                <a:lnTo>
                  <a:pt x="1650910" y="1394997"/>
                </a:lnTo>
                <a:lnTo>
                  <a:pt x="1651227" y="1398492"/>
                </a:lnTo>
                <a:lnTo>
                  <a:pt x="1651862" y="1401670"/>
                </a:lnTo>
                <a:lnTo>
                  <a:pt x="1652814" y="1405165"/>
                </a:lnTo>
                <a:lnTo>
                  <a:pt x="1654083" y="1408660"/>
                </a:lnTo>
                <a:lnTo>
                  <a:pt x="1655353" y="1411838"/>
                </a:lnTo>
                <a:lnTo>
                  <a:pt x="1658843" y="1418510"/>
                </a:lnTo>
                <a:lnTo>
                  <a:pt x="1662968" y="1425183"/>
                </a:lnTo>
                <a:lnTo>
                  <a:pt x="1668363" y="1431220"/>
                </a:lnTo>
                <a:lnTo>
                  <a:pt x="1674392" y="1437575"/>
                </a:lnTo>
                <a:lnTo>
                  <a:pt x="1681373" y="1443930"/>
                </a:lnTo>
                <a:lnTo>
                  <a:pt x="1689623" y="1450285"/>
                </a:lnTo>
                <a:lnTo>
                  <a:pt x="1698191" y="1456004"/>
                </a:lnTo>
                <a:lnTo>
                  <a:pt x="1707710" y="1462041"/>
                </a:lnTo>
                <a:lnTo>
                  <a:pt x="1718499" y="1467760"/>
                </a:lnTo>
                <a:lnTo>
                  <a:pt x="1709614" y="1489049"/>
                </a:lnTo>
                <a:lnTo>
                  <a:pt x="1755308" y="1507796"/>
                </a:lnTo>
                <a:lnTo>
                  <a:pt x="1764193" y="1486507"/>
                </a:lnTo>
                <a:lnTo>
                  <a:pt x="1776568" y="1490320"/>
                </a:lnTo>
                <a:lnTo>
                  <a:pt x="1788944" y="1493498"/>
                </a:lnTo>
                <a:lnTo>
                  <a:pt x="1800050" y="1495722"/>
                </a:lnTo>
                <a:lnTo>
                  <a:pt x="1810839" y="1497311"/>
                </a:lnTo>
                <a:lnTo>
                  <a:pt x="1820993" y="1497946"/>
                </a:lnTo>
                <a:lnTo>
                  <a:pt x="1830513" y="1497946"/>
                </a:lnTo>
                <a:lnTo>
                  <a:pt x="1839398" y="1497311"/>
                </a:lnTo>
                <a:lnTo>
                  <a:pt x="1847648" y="1496040"/>
                </a:lnTo>
                <a:lnTo>
                  <a:pt x="1851456" y="1495086"/>
                </a:lnTo>
                <a:lnTo>
                  <a:pt x="1855264" y="1493815"/>
                </a:lnTo>
                <a:lnTo>
                  <a:pt x="1858754" y="1492862"/>
                </a:lnTo>
                <a:lnTo>
                  <a:pt x="1862245" y="1490956"/>
                </a:lnTo>
                <a:lnTo>
                  <a:pt x="1865418" y="1489367"/>
                </a:lnTo>
                <a:lnTo>
                  <a:pt x="1868591" y="1487460"/>
                </a:lnTo>
                <a:lnTo>
                  <a:pt x="1871764" y="1485554"/>
                </a:lnTo>
                <a:lnTo>
                  <a:pt x="1874620" y="1483330"/>
                </a:lnTo>
                <a:lnTo>
                  <a:pt x="1876841" y="1480788"/>
                </a:lnTo>
                <a:lnTo>
                  <a:pt x="1879380" y="1478564"/>
                </a:lnTo>
                <a:lnTo>
                  <a:pt x="1881918" y="1475704"/>
                </a:lnTo>
                <a:lnTo>
                  <a:pt x="1883822" y="1472527"/>
                </a:lnTo>
                <a:lnTo>
                  <a:pt x="1886044" y="1469667"/>
                </a:lnTo>
                <a:lnTo>
                  <a:pt x="1887947" y="1466172"/>
                </a:lnTo>
                <a:lnTo>
                  <a:pt x="1889534" y="1462677"/>
                </a:lnTo>
                <a:lnTo>
                  <a:pt x="1890803" y="1459181"/>
                </a:lnTo>
                <a:lnTo>
                  <a:pt x="1892707" y="1454097"/>
                </a:lnTo>
                <a:lnTo>
                  <a:pt x="1893976" y="1448696"/>
                </a:lnTo>
                <a:lnTo>
                  <a:pt x="1895246" y="1443930"/>
                </a:lnTo>
                <a:lnTo>
                  <a:pt x="1895563" y="1438846"/>
                </a:lnTo>
                <a:lnTo>
                  <a:pt x="1895880" y="1433444"/>
                </a:lnTo>
                <a:lnTo>
                  <a:pt x="1895563" y="1428360"/>
                </a:lnTo>
                <a:lnTo>
                  <a:pt x="1894611" y="1422959"/>
                </a:lnTo>
                <a:lnTo>
                  <a:pt x="1893342" y="1417875"/>
                </a:lnTo>
                <a:lnTo>
                  <a:pt x="1892073" y="1412791"/>
                </a:lnTo>
                <a:lnTo>
                  <a:pt x="1890169" y="1407707"/>
                </a:lnTo>
                <a:lnTo>
                  <a:pt x="1888582" y="1402941"/>
                </a:lnTo>
                <a:lnTo>
                  <a:pt x="1886361" y="1398492"/>
                </a:lnTo>
                <a:lnTo>
                  <a:pt x="1883822" y="1394044"/>
                </a:lnTo>
                <a:lnTo>
                  <a:pt x="1881601" y="1389913"/>
                </a:lnTo>
                <a:lnTo>
                  <a:pt x="1878745" y="1385783"/>
                </a:lnTo>
                <a:lnTo>
                  <a:pt x="1875572" y="1381652"/>
                </a:lnTo>
                <a:lnTo>
                  <a:pt x="1867956" y="1372755"/>
                </a:lnTo>
                <a:lnTo>
                  <a:pt x="1857168" y="1361317"/>
                </a:lnTo>
                <a:lnTo>
                  <a:pt x="1843205" y="1346700"/>
                </a:lnTo>
                <a:lnTo>
                  <a:pt x="1826388" y="1329542"/>
                </a:lnTo>
                <a:lnTo>
                  <a:pt x="1821310" y="1324141"/>
                </a:lnTo>
                <a:lnTo>
                  <a:pt x="1816551" y="1319374"/>
                </a:lnTo>
                <a:lnTo>
                  <a:pt x="1812743" y="1314608"/>
                </a:lnTo>
                <a:lnTo>
                  <a:pt x="1810204" y="1310160"/>
                </a:lnTo>
                <a:lnTo>
                  <a:pt x="1807348" y="1306029"/>
                </a:lnTo>
                <a:lnTo>
                  <a:pt x="1805444" y="1302534"/>
                </a:lnTo>
                <a:lnTo>
                  <a:pt x="1804492" y="1299039"/>
                </a:lnTo>
                <a:lnTo>
                  <a:pt x="1804175" y="1295861"/>
                </a:lnTo>
                <a:lnTo>
                  <a:pt x="1804175" y="1293320"/>
                </a:lnTo>
                <a:lnTo>
                  <a:pt x="1804492" y="1289824"/>
                </a:lnTo>
                <a:lnTo>
                  <a:pt x="1804810" y="1286329"/>
                </a:lnTo>
                <a:lnTo>
                  <a:pt x="1805762" y="1281881"/>
                </a:lnTo>
                <a:lnTo>
                  <a:pt x="1808618" y="1272984"/>
                </a:lnTo>
                <a:lnTo>
                  <a:pt x="1812426" y="1262498"/>
                </a:lnTo>
                <a:lnTo>
                  <a:pt x="1814647" y="1258686"/>
                </a:lnTo>
                <a:lnTo>
                  <a:pt x="1817185" y="1255508"/>
                </a:lnTo>
                <a:lnTo>
                  <a:pt x="1819724" y="1252966"/>
                </a:lnTo>
                <a:lnTo>
                  <a:pt x="1821310" y="1252013"/>
                </a:lnTo>
                <a:lnTo>
                  <a:pt x="1822897" y="1251377"/>
                </a:lnTo>
                <a:lnTo>
                  <a:pt x="1824801" y="1251060"/>
                </a:lnTo>
                <a:lnTo>
                  <a:pt x="1826388" y="1250742"/>
                </a:lnTo>
                <a:lnTo>
                  <a:pt x="1830195" y="1250106"/>
                </a:lnTo>
                <a:lnTo>
                  <a:pt x="1834320" y="1251377"/>
                </a:lnTo>
                <a:lnTo>
                  <a:pt x="1839080" y="1252648"/>
                </a:lnTo>
                <a:lnTo>
                  <a:pt x="1841936" y="1254237"/>
                </a:lnTo>
                <a:lnTo>
                  <a:pt x="1843840" y="1255190"/>
                </a:lnTo>
                <a:lnTo>
                  <a:pt x="1846061" y="1256461"/>
                </a:lnTo>
                <a:lnTo>
                  <a:pt x="1847648" y="1258368"/>
                </a:lnTo>
                <a:lnTo>
                  <a:pt x="1848917" y="1259639"/>
                </a:lnTo>
                <a:lnTo>
                  <a:pt x="1849869" y="1261545"/>
                </a:lnTo>
                <a:lnTo>
                  <a:pt x="1850504" y="1263134"/>
                </a:lnTo>
                <a:lnTo>
                  <a:pt x="1850821" y="1265040"/>
                </a:lnTo>
                <a:lnTo>
                  <a:pt x="1850504" y="1267265"/>
                </a:lnTo>
                <a:lnTo>
                  <a:pt x="1850186" y="1270124"/>
                </a:lnTo>
                <a:lnTo>
                  <a:pt x="1847965" y="1277432"/>
                </a:lnTo>
                <a:lnTo>
                  <a:pt x="1844792" y="1287282"/>
                </a:lnTo>
                <a:lnTo>
                  <a:pt x="1840032" y="1299039"/>
                </a:lnTo>
                <a:lnTo>
                  <a:pt x="1833369" y="1315562"/>
                </a:lnTo>
                <a:lnTo>
                  <a:pt x="1881918" y="1334944"/>
                </a:lnTo>
                <a:lnTo>
                  <a:pt x="1929834" y="1354008"/>
                </a:lnTo>
                <a:lnTo>
                  <a:pt x="1935228" y="1340981"/>
                </a:lnTo>
                <a:lnTo>
                  <a:pt x="1937132" y="1335262"/>
                </a:lnTo>
                <a:lnTo>
                  <a:pt x="1938718" y="1330178"/>
                </a:lnTo>
                <a:lnTo>
                  <a:pt x="1939988" y="1324776"/>
                </a:lnTo>
                <a:lnTo>
                  <a:pt x="1941257" y="1319692"/>
                </a:lnTo>
                <a:lnTo>
                  <a:pt x="1942209" y="1314926"/>
                </a:lnTo>
                <a:lnTo>
                  <a:pt x="1942526" y="1309842"/>
                </a:lnTo>
                <a:lnTo>
                  <a:pt x="1942844" y="1305076"/>
                </a:lnTo>
                <a:lnTo>
                  <a:pt x="1942526" y="1300628"/>
                </a:lnTo>
                <a:lnTo>
                  <a:pt x="1942209" y="1295861"/>
                </a:lnTo>
                <a:lnTo>
                  <a:pt x="1941574" y="1291413"/>
                </a:lnTo>
                <a:lnTo>
                  <a:pt x="1940305" y="1287282"/>
                </a:lnTo>
                <a:lnTo>
                  <a:pt x="1939036" y="1283152"/>
                </a:lnTo>
                <a:lnTo>
                  <a:pt x="1937132" y="1279021"/>
                </a:lnTo>
                <a:lnTo>
                  <a:pt x="1935545" y="1274890"/>
                </a:lnTo>
                <a:lnTo>
                  <a:pt x="1933007" y="1271078"/>
                </a:lnTo>
                <a:lnTo>
                  <a:pt x="1930786" y="1267265"/>
                </a:lnTo>
                <a:lnTo>
                  <a:pt x="1925074" y="1260274"/>
                </a:lnTo>
                <a:lnTo>
                  <a:pt x="1918727" y="1253602"/>
                </a:lnTo>
                <a:lnTo>
                  <a:pt x="1912064" y="1247565"/>
                </a:lnTo>
                <a:lnTo>
                  <a:pt x="1905083" y="1241210"/>
                </a:lnTo>
                <a:lnTo>
                  <a:pt x="1897467" y="1235490"/>
                </a:lnTo>
                <a:lnTo>
                  <a:pt x="1889534" y="1230089"/>
                </a:lnTo>
                <a:lnTo>
                  <a:pt x="1881284" y="1225005"/>
                </a:lnTo>
                <a:lnTo>
                  <a:pt x="1872082" y="1220556"/>
                </a:lnTo>
                <a:lnTo>
                  <a:pt x="1882553" y="1194819"/>
                </a:lnTo>
                <a:lnTo>
                  <a:pt x="1839398" y="1177026"/>
                </a:lnTo>
                <a:close/>
                <a:moveTo>
                  <a:pt x="1952046" y="1106804"/>
                </a:moveTo>
                <a:lnTo>
                  <a:pt x="1958075" y="1113159"/>
                </a:lnTo>
                <a:lnTo>
                  <a:pt x="1964421" y="1119832"/>
                </a:lnTo>
                <a:lnTo>
                  <a:pt x="1970768" y="1126504"/>
                </a:lnTo>
                <a:lnTo>
                  <a:pt x="1976162" y="1133813"/>
                </a:lnTo>
                <a:lnTo>
                  <a:pt x="1981557" y="1141438"/>
                </a:lnTo>
                <a:lnTo>
                  <a:pt x="1986634" y="1149064"/>
                </a:lnTo>
                <a:lnTo>
                  <a:pt x="1991711" y="1157326"/>
                </a:lnTo>
                <a:lnTo>
                  <a:pt x="1996153" y="1165905"/>
                </a:lnTo>
                <a:lnTo>
                  <a:pt x="2000278" y="1174484"/>
                </a:lnTo>
                <a:lnTo>
                  <a:pt x="2004086" y="1183698"/>
                </a:lnTo>
                <a:lnTo>
                  <a:pt x="2007577" y="1192595"/>
                </a:lnTo>
                <a:lnTo>
                  <a:pt x="2010750" y="1202127"/>
                </a:lnTo>
                <a:lnTo>
                  <a:pt x="2013606" y="1211977"/>
                </a:lnTo>
                <a:lnTo>
                  <a:pt x="2016462" y="1221510"/>
                </a:lnTo>
                <a:lnTo>
                  <a:pt x="2018366" y="1231677"/>
                </a:lnTo>
                <a:lnTo>
                  <a:pt x="2020587" y="1242163"/>
                </a:lnTo>
                <a:lnTo>
                  <a:pt x="2021856" y="1252648"/>
                </a:lnTo>
                <a:lnTo>
                  <a:pt x="2023443" y="1263134"/>
                </a:lnTo>
                <a:lnTo>
                  <a:pt x="2024077" y="1273937"/>
                </a:lnTo>
                <a:lnTo>
                  <a:pt x="2024395" y="1285058"/>
                </a:lnTo>
                <a:lnTo>
                  <a:pt x="2024712" y="1295861"/>
                </a:lnTo>
                <a:lnTo>
                  <a:pt x="2024395" y="1306982"/>
                </a:lnTo>
                <a:lnTo>
                  <a:pt x="2024077" y="1318739"/>
                </a:lnTo>
                <a:lnTo>
                  <a:pt x="2023125" y="1329860"/>
                </a:lnTo>
                <a:lnTo>
                  <a:pt x="2021539" y="1341299"/>
                </a:lnTo>
                <a:lnTo>
                  <a:pt x="2019952" y="1352737"/>
                </a:lnTo>
                <a:lnTo>
                  <a:pt x="2018048" y="1364494"/>
                </a:lnTo>
                <a:lnTo>
                  <a:pt x="2015827" y="1375933"/>
                </a:lnTo>
                <a:lnTo>
                  <a:pt x="2012654" y="1387371"/>
                </a:lnTo>
                <a:lnTo>
                  <a:pt x="2009481" y="1399128"/>
                </a:lnTo>
                <a:lnTo>
                  <a:pt x="2005990" y="1410884"/>
                </a:lnTo>
                <a:lnTo>
                  <a:pt x="2001865" y="1422323"/>
                </a:lnTo>
                <a:lnTo>
                  <a:pt x="1998057" y="1432809"/>
                </a:lnTo>
                <a:lnTo>
                  <a:pt x="1993615" y="1442976"/>
                </a:lnTo>
                <a:lnTo>
                  <a:pt x="1989172" y="1452509"/>
                </a:lnTo>
                <a:lnTo>
                  <a:pt x="1984412" y="1462359"/>
                </a:lnTo>
                <a:lnTo>
                  <a:pt x="1979018" y="1472209"/>
                </a:lnTo>
                <a:lnTo>
                  <a:pt x="1973941" y="1481106"/>
                </a:lnTo>
                <a:lnTo>
                  <a:pt x="1967912" y="1490638"/>
                </a:lnTo>
                <a:lnTo>
                  <a:pt x="1961883" y="1499852"/>
                </a:lnTo>
                <a:lnTo>
                  <a:pt x="1955854" y="1508432"/>
                </a:lnTo>
                <a:lnTo>
                  <a:pt x="1949507" y="1517011"/>
                </a:lnTo>
                <a:lnTo>
                  <a:pt x="1942526" y="1525272"/>
                </a:lnTo>
                <a:lnTo>
                  <a:pt x="1935545" y="1533215"/>
                </a:lnTo>
                <a:lnTo>
                  <a:pt x="1928247" y="1540841"/>
                </a:lnTo>
                <a:lnTo>
                  <a:pt x="1920631" y="1548149"/>
                </a:lnTo>
                <a:lnTo>
                  <a:pt x="1912381" y="1555457"/>
                </a:lnTo>
                <a:lnTo>
                  <a:pt x="1904448" y="1562130"/>
                </a:lnTo>
                <a:lnTo>
                  <a:pt x="1896198" y="1568803"/>
                </a:lnTo>
                <a:lnTo>
                  <a:pt x="1887947" y="1575158"/>
                </a:lnTo>
                <a:lnTo>
                  <a:pt x="1878745" y="1581195"/>
                </a:lnTo>
                <a:lnTo>
                  <a:pt x="1870178" y="1586279"/>
                </a:lnTo>
                <a:lnTo>
                  <a:pt x="1860658" y="1591680"/>
                </a:lnTo>
                <a:lnTo>
                  <a:pt x="1851138" y="1596129"/>
                </a:lnTo>
                <a:lnTo>
                  <a:pt x="1841302" y="1600577"/>
                </a:lnTo>
                <a:lnTo>
                  <a:pt x="1831782" y="1604390"/>
                </a:lnTo>
                <a:lnTo>
                  <a:pt x="1821628" y="1607885"/>
                </a:lnTo>
                <a:lnTo>
                  <a:pt x="1811474" y="1611063"/>
                </a:lnTo>
                <a:lnTo>
                  <a:pt x="1801002" y="1613922"/>
                </a:lnTo>
                <a:lnTo>
                  <a:pt x="1790213" y="1615829"/>
                </a:lnTo>
                <a:lnTo>
                  <a:pt x="1779742" y="1617735"/>
                </a:lnTo>
                <a:lnTo>
                  <a:pt x="1768636" y="1618688"/>
                </a:lnTo>
                <a:lnTo>
                  <a:pt x="1757529" y="1619324"/>
                </a:lnTo>
                <a:lnTo>
                  <a:pt x="1746423" y="1619642"/>
                </a:lnTo>
                <a:lnTo>
                  <a:pt x="1807666" y="1643472"/>
                </a:lnTo>
                <a:lnTo>
                  <a:pt x="1869226" y="1666668"/>
                </a:lnTo>
                <a:lnTo>
                  <a:pt x="1931103" y="1689227"/>
                </a:lnTo>
                <a:lnTo>
                  <a:pt x="1992663" y="1711469"/>
                </a:lnTo>
                <a:lnTo>
                  <a:pt x="2054857" y="1733076"/>
                </a:lnTo>
                <a:lnTo>
                  <a:pt x="2116734" y="1754047"/>
                </a:lnTo>
                <a:lnTo>
                  <a:pt x="2179246" y="1775018"/>
                </a:lnTo>
                <a:lnTo>
                  <a:pt x="2241758" y="1795353"/>
                </a:lnTo>
                <a:lnTo>
                  <a:pt x="2243345" y="1789952"/>
                </a:lnTo>
                <a:lnTo>
                  <a:pt x="2244614" y="1785503"/>
                </a:lnTo>
                <a:lnTo>
                  <a:pt x="2246518" y="1781373"/>
                </a:lnTo>
                <a:lnTo>
                  <a:pt x="2248422" y="1777242"/>
                </a:lnTo>
                <a:lnTo>
                  <a:pt x="2250643" y="1773429"/>
                </a:lnTo>
                <a:lnTo>
                  <a:pt x="2252547" y="1769616"/>
                </a:lnTo>
                <a:lnTo>
                  <a:pt x="2255086" y="1766121"/>
                </a:lnTo>
                <a:lnTo>
                  <a:pt x="2257941" y="1762626"/>
                </a:lnTo>
                <a:lnTo>
                  <a:pt x="2260797" y="1759131"/>
                </a:lnTo>
                <a:lnTo>
                  <a:pt x="2263970" y="1755953"/>
                </a:lnTo>
                <a:lnTo>
                  <a:pt x="2266826" y="1752776"/>
                </a:lnTo>
                <a:lnTo>
                  <a:pt x="2270317" y="1749916"/>
                </a:lnTo>
                <a:lnTo>
                  <a:pt x="2273807" y="1747057"/>
                </a:lnTo>
                <a:lnTo>
                  <a:pt x="2277298" y="1744832"/>
                </a:lnTo>
                <a:lnTo>
                  <a:pt x="2281106" y="1742290"/>
                </a:lnTo>
                <a:lnTo>
                  <a:pt x="2285231" y="1740066"/>
                </a:lnTo>
                <a:lnTo>
                  <a:pt x="2289356" y="1738160"/>
                </a:lnTo>
                <a:lnTo>
                  <a:pt x="2293481" y="1736253"/>
                </a:lnTo>
                <a:lnTo>
                  <a:pt x="2297606" y="1734665"/>
                </a:lnTo>
                <a:lnTo>
                  <a:pt x="2301731" y="1733076"/>
                </a:lnTo>
                <a:lnTo>
                  <a:pt x="2306491" y="1731805"/>
                </a:lnTo>
                <a:lnTo>
                  <a:pt x="2310934" y="1730852"/>
                </a:lnTo>
                <a:lnTo>
                  <a:pt x="2315376" y="1730216"/>
                </a:lnTo>
                <a:lnTo>
                  <a:pt x="2319819" y="1729263"/>
                </a:lnTo>
                <a:lnTo>
                  <a:pt x="2324578" y="1728627"/>
                </a:lnTo>
                <a:lnTo>
                  <a:pt x="2329338" y="1728627"/>
                </a:lnTo>
                <a:lnTo>
                  <a:pt x="2334098" y="1728310"/>
                </a:lnTo>
                <a:lnTo>
                  <a:pt x="2339175" y="1728627"/>
                </a:lnTo>
                <a:lnTo>
                  <a:pt x="2343618" y="1728945"/>
                </a:lnTo>
                <a:lnTo>
                  <a:pt x="2348377" y="1729581"/>
                </a:lnTo>
                <a:lnTo>
                  <a:pt x="2353454" y="1730534"/>
                </a:lnTo>
                <a:lnTo>
                  <a:pt x="2358214" y="1731487"/>
                </a:lnTo>
                <a:lnTo>
                  <a:pt x="2363291" y="1732758"/>
                </a:lnTo>
                <a:lnTo>
                  <a:pt x="2369003" y="1734982"/>
                </a:lnTo>
                <a:lnTo>
                  <a:pt x="2471180" y="1380699"/>
                </a:lnTo>
                <a:lnTo>
                  <a:pt x="2465468" y="1379428"/>
                </a:lnTo>
                <a:lnTo>
                  <a:pt x="2461026" y="1377839"/>
                </a:lnTo>
                <a:lnTo>
                  <a:pt x="2456583" y="1376250"/>
                </a:lnTo>
                <a:lnTo>
                  <a:pt x="2452458" y="1374344"/>
                </a:lnTo>
                <a:lnTo>
                  <a:pt x="2448333" y="1372438"/>
                </a:lnTo>
                <a:lnTo>
                  <a:pt x="2444208" y="1370213"/>
                </a:lnTo>
                <a:lnTo>
                  <a:pt x="2440400" y="1367989"/>
                </a:lnTo>
                <a:lnTo>
                  <a:pt x="2436592" y="1365447"/>
                </a:lnTo>
                <a:lnTo>
                  <a:pt x="2433102" y="1362587"/>
                </a:lnTo>
                <a:lnTo>
                  <a:pt x="2429611" y="1359728"/>
                </a:lnTo>
                <a:lnTo>
                  <a:pt x="2426438" y="1356550"/>
                </a:lnTo>
                <a:lnTo>
                  <a:pt x="2423582" y="1353691"/>
                </a:lnTo>
                <a:lnTo>
                  <a:pt x="2420726" y="1350513"/>
                </a:lnTo>
                <a:lnTo>
                  <a:pt x="2417870" y="1347018"/>
                </a:lnTo>
                <a:lnTo>
                  <a:pt x="2415332" y="1343523"/>
                </a:lnTo>
                <a:lnTo>
                  <a:pt x="2413110" y="1339710"/>
                </a:lnTo>
                <a:lnTo>
                  <a:pt x="2410889" y="1336215"/>
                </a:lnTo>
                <a:lnTo>
                  <a:pt x="2408668" y="1332402"/>
                </a:lnTo>
                <a:lnTo>
                  <a:pt x="2407081" y="1327954"/>
                </a:lnTo>
                <a:lnTo>
                  <a:pt x="2405177" y="1324141"/>
                </a:lnTo>
                <a:lnTo>
                  <a:pt x="2403908" y="1320010"/>
                </a:lnTo>
                <a:lnTo>
                  <a:pt x="2402639" y="1315879"/>
                </a:lnTo>
                <a:lnTo>
                  <a:pt x="2401370" y="1311749"/>
                </a:lnTo>
                <a:lnTo>
                  <a:pt x="2400735" y="1307618"/>
                </a:lnTo>
                <a:lnTo>
                  <a:pt x="2400100" y="1303170"/>
                </a:lnTo>
                <a:lnTo>
                  <a:pt x="2399783" y="1298721"/>
                </a:lnTo>
                <a:lnTo>
                  <a:pt x="2399783" y="1294590"/>
                </a:lnTo>
                <a:lnTo>
                  <a:pt x="2399783" y="1290142"/>
                </a:lnTo>
                <a:lnTo>
                  <a:pt x="2400100" y="1285376"/>
                </a:lnTo>
                <a:lnTo>
                  <a:pt x="2400418" y="1281245"/>
                </a:lnTo>
                <a:lnTo>
                  <a:pt x="2401052" y="1276797"/>
                </a:lnTo>
                <a:lnTo>
                  <a:pt x="2402322" y="1272348"/>
                </a:lnTo>
                <a:lnTo>
                  <a:pt x="2403591" y="1267900"/>
                </a:lnTo>
                <a:lnTo>
                  <a:pt x="2403908" y="1266947"/>
                </a:lnTo>
                <a:lnTo>
                  <a:pt x="2346473" y="1248835"/>
                </a:lnTo>
                <a:lnTo>
                  <a:pt x="2289673" y="1230406"/>
                </a:lnTo>
                <a:lnTo>
                  <a:pt x="2232873" y="1211660"/>
                </a:lnTo>
                <a:lnTo>
                  <a:pt x="2176073" y="1191642"/>
                </a:lnTo>
                <a:lnTo>
                  <a:pt x="2119590" y="1171306"/>
                </a:lnTo>
                <a:lnTo>
                  <a:pt x="2063425" y="1150335"/>
                </a:lnTo>
                <a:lnTo>
                  <a:pt x="2007577" y="1128729"/>
                </a:lnTo>
                <a:lnTo>
                  <a:pt x="1952046" y="1106804"/>
                </a:lnTo>
                <a:close/>
                <a:moveTo>
                  <a:pt x="1413556" y="857694"/>
                </a:moveTo>
                <a:lnTo>
                  <a:pt x="1413238" y="858329"/>
                </a:lnTo>
                <a:lnTo>
                  <a:pt x="1411017" y="862460"/>
                </a:lnTo>
                <a:lnTo>
                  <a:pt x="1408478" y="866273"/>
                </a:lnTo>
                <a:lnTo>
                  <a:pt x="1405940" y="869768"/>
                </a:lnTo>
                <a:lnTo>
                  <a:pt x="1403401" y="873263"/>
                </a:lnTo>
                <a:lnTo>
                  <a:pt x="1400228" y="876758"/>
                </a:lnTo>
                <a:lnTo>
                  <a:pt x="1397055" y="879936"/>
                </a:lnTo>
                <a:lnTo>
                  <a:pt x="1393882" y="882796"/>
                </a:lnTo>
                <a:lnTo>
                  <a:pt x="1390709" y="885655"/>
                </a:lnTo>
                <a:lnTo>
                  <a:pt x="1387218" y="888515"/>
                </a:lnTo>
                <a:lnTo>
                  <a:pt x="1383410" y="890739"/>
                </a:lnTo>
                <a:lnTo>
                  <a:pt x="1379920" y="892963"/>
                </a:lnTo>
                <a:lnTo>
                  <a:pt x="1376112" y="894870"/>
                </a:lnTo>
                <a:lnTo>
                  <a:pt x="1372304" y="897094"/>
                </a:lnTo>
                <a:lnTo>
                  <a:pt x="1368179" y="899000"/>
                </a:lnTo>
                <a:lnTo>
                  <a:pt x="1364371" y="900271"/>
                </a:lnTo>
                <a:lnTo>
                  <a:pt x="1360246" y="901542"/>
                </a:lnTo>
                <a:lnTo>
                  <a:pt x="1351361" y="903449"/>
                </a:lnTo>
                <a:lnTo>
                  <a:pt x="1347236" y="904084"/>
                </a:lnTo>
                <a:lnTo>
                  <a:pt x="1343111" y="904720"/>
                </a:lnTo>
                <a:lnTo>
                  <a:pt x="1338668" y="905038"/>
                </a:lnTo>
                <a:lnTo>
                  <a:pt x="1333908" y="905038"/>
                </a:lnTo>
                <a:lnTo>
                  <a:pt x="1329783" y="904720"/>
                </a:lnTo>
                <a:lnTo>
                  <a:pt x="1325341" y="904402"/>
                </a:lnTo>
                <a:lnTo>
                  <a:pt x="1320898" y="904084"/>
                </a:lnTo>
                <a:lnTo>
                  <a:pt x="1316456" y="903131"/>
                </a:lnTo>
                <a:lnTo>
                  <a:pt x="1312013" y="901860"/>
                </a:lnTo>
                <a:lnTo>
                  <a:pt x="1307571" y="900907"/>
                </a:lnTo>
                <a:lnTo>
                  <a:pt x="1303446" y="899636"/>
                </a:lnTo>
                <a:lnTo>
                  <a:pt x="1299321" y="897729"/>
                </a:lnTo>
                <a:lnTo>
                  <a:pt x="1294561" y="895823"/>
                </a:lnTo>
                <a:lnTo>
                  <a:pt x="1290436" y="893599"/>
                </a:lnTo>
                <a:lnTo>
                  <a:pt x="1289801" y="892963"/>
                </a:lnTo>
                <a:lnTo>
                  <a:pt x="1113054" y="1215790"/>
                </a:lnTo>
                <a:lnTo>
                  <a:pt x="1114006" y="1216426"/>
                </a:lnTo>
                <a:lnTo>
                  <a:pt x="1118131" y="1218968"/>
                </a:lnTo>
                <a:lnTo>
                  <a:pt x="1122891" y="1221510"/>
                </a:lnTo>
                <a:lnTo>
                  <a:pt x="1126699" y="1224369"/>
                </a:lnTo>
                <a:lnTo>
                  <a:pt x="1130507" y="1227547"/>
                </a:lnTo>
                <a:lnTo>
                  <a:pt x="1134315" y="1230724"/>
                </a:lnTo>
                <a:lnTo>
                  <a:pt x="1137805" y="1233902"/>
                </a:lnTo>
                <a:lnTo>
                  <a:pt x="1141296" y="1237397"/>
                </a:lnTo>
                <a:lnTo>
                  <a:pt x="1144469" y="1240892"/>
                </a:lnTo>
                <a:lnTo>
                  <a:pt x="1147325" y="1244387"/>
                </a:lnTo>
                <a:lnTo>
                  <a:pt x="1149863" y="1248200"/>
                </a:lnTo>
                <a:lnTo>
                  <a:pt x="1152719" y="1252013"/>
                </a:lnTo>
                <a:lnTo>
                  <a:pt x="1155258" y="1255826"/>
                </a:lnTo>
                <a:lnTo>
                  <a:pt x="1157479" y="1259957"/>
                </a:lnTo>
                <a:lnTo>
                  <a:pt x="1159383" y="1264087"/>
                </a:lnTo>
                <a:lnTo>
                  <a:pt x="1161287" y="1268536"/>
                </a:lnTo>
                <a:lnTo>
                  <a:pt x="1162873" y="1272666"/>
                </a:lnTo>
                <a:lnTo>
                  <a:pt x="1164143" y="1276797"/>
                </a:lnTo>
                <a:lnTo>
                  <a:pt x="1165412" y="1280928"/>
                </a:lnTo>
                <a:lnTo>
                  <a:pt x="1166364" y="1285376"/>
                </a:lnTo>
                <a:lnTo>
                  <a:pt x="1167316" y="1289824"/>
                </a:lnTo>
                <a:lnTo>
                  <a:pt x="1167633" y="1294273"/>
                </a:lnTo>
                <a:lnTo>
                  <a:pt x="1168268" y="1298403"/>
                </a:lnTo>
                <a:lnTo>
                  <a:pt x="1168585" y="1302852"/>
                </a:lnTo>
                <a:lnTo>
                  <a:pt x="1168268" y="1307618"/>
                </a:lnTo>
                <a:lnTo>
                  <a:pt x="1167633" y="1311749"/>
                </a:lnTo>
                <a:lnTo>
                  <a:pt x="1167316" y="1316197"/>
                </a:lnTo>
                <a:lnTo>
                  <a:pt x="1166364" y="1320328"/>
                </a:lnTo>
                <a:lnTo>
                  <a:pt x="1165412" y="1324776"/>
                </a:lnTo>
                <a:lnTo>
                  <a:pt x="1164143" y="1329224"/>
                </a:lnTo>
                <a:lnTo>
                  <a:pt x="1162556" y="1333355"/>
                </a:lnTo>
                <a:lnTo>
                  <a:pt x="1160652" y="1337486"/>
                </a:lnTo>
                <a:lnTo>
                  <a:pt x="1159066" y="1341616"/>
                </a:lnTo>
                <a:lnTo>
                  <a:pt x="1155892" y="1346700"/>
                </a:lnTo>
                <a:lnTo>
                  <a:pt x="1215231" y="1376568"/>
                </a:lnTo>
                <a:lnTo>
                  <a:pt x="1274887" y="1406118"/>
                </a:lnTo>
                <a:lnTo>
                  <a:pt x="1334226" y="1435351"/>
                </a:lnTo>
                <a:lnTo>
                  <a:pt x="1393882" y="1464265"/>
                </a:lnTo>
                <a:lnTo>
                  <a:pt x="1453855" y="1492227"/>
                </a:lnTo>
                <a:lnTo>
                  <a:pt x="1514146" y="1519870"/>
                </a:lnTo>
                <a:lnTo>
                  <a:pt x="1574754" y="1547196"/>
                </a:lnTo>
                <a:lnTo>
                  <a:pt x="1635679" y="1574204"/>
                </a:lnTo>
                <a:lnTo>
                  <a:pt x="1627746" y="1565943"/>
                </a:lnTo>
                <a:lnTo>
                  <a:pt x="1620448" y="1557682"/>
                </a:lnTo>
                <a:lnTo>
                  <a:pt x="1613466" y="1549103"/>
                </a:lnTo>
                <a:lnTo>
                  <a:pt x="1607120" y="1540206"/>
                </a:lnTo>
                <a:lnTo>
                  <a:pt x="1601091" y="1531309"/>
                </a:lnTo>
                <a:lnTo>
                  <a:pt x="1595379" y="1522094"/>
                </a:lnTo>
                <a:lnTo>
                  <a:pt x="1590620" y="1512562"/>
                </a:lnTo>
                <a:lnTo>
                  <a:pt x="1585542" y="1503030"/>
                </a:lnTo>
                <a:lnTo>
                  <a:pt x="1581417" y="1493180"/>
                </a:lnTo>
                <a:lnTo>
                  <a:pt x="1577609" y="1483330"/>
                </a:lnTo>
                <a:lnTo>
                  <a:pt x="1574436" y="1473162"/>
                </a:lnTo>
                <a:lnTo>
                  <a:pt x="1571263" y="1462994"/>
                </a:lnTo>
                <a:lnTo>
                  <a:pt x="1569042" y="1453144"/>
                </a:lnTo>
                <a:lnTo>
                  <a:pt x="1566821" y="1442659"/>
                </a:lnTo>
                <a:lnTo>
                  <a:pt x="1565234" y="1432173"/>
                </a:lnTo>
                <a:lnTo>
                  <a:pt x="1563647" y="1421688"/>
                </a:lnTo>
                <a:lnTo>
                  <a:pt x="1563013" y="1411202"/>
                </a:lnTo>
                <a:lnTo>
                  <a:pt x="1562378" y="1400717"/>
                </a:lnTo>
                <a:lnTo>
                  <a:pt x="1562378" y="1389913"/>
                </a:lnTo>
                <a:lnTo>
                  <a:pt x="1562378" y="1379110"/>
                </a:lnTo>
                <a:lnTo>
                  <a:pt x="1563013" y="1368625"/>
                </a:lnTo>
                <a:lnTo>
                  <a:pt x="1563965" y="1357821"/>
                </a:lnTo>
                <a:lnTo>
                  <a:pt x="1565551" y="1347336"/>
                </a:lnTo>
                <a:lnTo>
                  <a:pt x="1567138" y="1336533"/>
                </a:lnTo>
                <a:lnTo>
                  <a:pt x="1569359" y="1326047"/>
                </a:lnTo>
                <a:lnTo>
                  <a:pt x="1571580" y="1315562"/>
                </a:lnTo>
                <a:lnTo>
                  <a:pt x="1574436" y="1305076"/>
                </a:lnTo>
                <a:lnTo>
                  <a:pt x="1577609" y="1294590"/>
                </a:lnTo>
                <a:lnTo>
                  <a:pt x="1581100" y="1284105"/>
                </a:lnTo>
                <a:lnTo>
                  <a:pt x="1584908" y="1273937"/>
                </a:lnTo>
                <a:lnTo>
                  <a:pt x="1588716" y="1263769"/>
                </a:lnTo>
                <a:lnTo>
                  <a:pt x="1593158" y="1253602"/>
                </a:lnTo>
                <a:lnTo>
                  <a:pt x="1598552" y="1242481"/>
                </a:lnTo>
                <a:lnTo>
                  <a:pt x="1604582" y="1231677"/>
                </a:lnTo>
                <a:lnTo>
                  <a:pt x="1610293" y="1221192"/>
                </a:lnTo>
                <a:lnTo>
                  <a:pt x="1616322" y="1211024"/>
                </a:lnTo>
                <a:lnTo>
                  <a:pt x="1622986" y="1201174"/>
                </a:lnTo>
                <a:lnTo>
                  <a:pt x="1629650" y="1191642"/>
                </a:lnTo>
                <a:lnTo>
                  <a:pt x="1636631" y="1182109"/>
                </a:lnTo>
                <a:lnTo>
                  <a:pt x="1643612" y="1173213"/>
                </a:lnTo>
                <a:lnTo>
                  <a:pt x="1650910" y="1164316"/>
                </a:lnTo>
                <a:lnTo>
                  <a:pt x="1658526" y="1156055"/>
                </a:lnTo>
                <a:lnTo>
                  <a:pt x="1666141" y="1148111"/>
                </a:lnTo>
                <a:lnTo>
                  <a:pt x="1673757" y="1140485"/>
                </a:lnTo>
                <a:lnTo>
                  <a:pt x="1682325" y="1132859"/>
                </a:lnTo>
                <a:lnTo>
                  <a:pt x="1690258" y="1125551"/>
                </a:lnTo>
                <a:lnTo>
                  <a:pt x="1698508" y="1119196"/>
                </a:lnTo>
                <a:lnTo>
                  <a:pt x="1707076" y="1112841"/>
                </a:lnTo>
                <a:lnTo>
                  <a:pt x="1715643" y="1106804"/>
                </a:lnTo>
                <a:lnTo>
                  <a:pt x="1724211" y="1101403"/>
                </a:lnTo>
                <a:lnTo>
                  <a:pt x="1733096" y="1096001"/>
                </a:lnTo>
                <a:lnTo>
                  <a:pt x="1741981" y="1091235"/>
                </a:lnTo>
                <a:lnTo>
                  <a:pt x="1750866" y="1086469"/>
                </a:lnTo>
                <a:lnTo>
                  <a:pt x="1759751" y="1082656"/>
                </a:lnTo>
                <a:lnTo>
                  <a:pt x="1768953" y="1078843"/>
                </a:lnTo>
                <a:lnTo>
                  <a:pt x="1778155" y="1075666"/>
                </a:lnTo>
                <a:lnTo>
                  <a:pt x="1787357" y="1073124"/>
                </a:lnTo>
                <a:lnTo>
                  <a:pt x="1796560" y="1070582"/>
                </a:lnTo>
                <a:lnTo>
                  <a:pt x="1805444" y="1068357"/>
                </a:lnTo>
                <a:lnTo>
                  <a:pt x="1814647" y="1067086"/>
                </a:lnTo>
                <a:lnTo>
                  <a:pt x="1824166" y="1066133"/>
                </a:lnTo>
                <a:lnTo>
                  <a:pt x="1833051" y="1065180"/>
                </a:lnTo>
                <a:lnTo>
                  <a:pt x="1842254" y="1064862"/>
                </a:lnTo>
                <a:lnTo>
                  <a:pt x="1850821" y="1065180"/>
                </a:lnTo>
                <a:lnTo>
                  <a:pt x="1795290" y="1041349"/>
                </a:lnTo>
                <a:lnTo>
                  <a:pt x="1740077" y="1016883"/>
                </a:lnTo>
                <a:lnTo>
                  <a:pt x="1684863" y="991781"/>
                </a:lnTo>
                <a:lnTo>
                  <a:pt x="1630284" y="966044"/>
                </a:lnTo>
                <a:lnTo>
                  <a:pt x="1575388" y="939672"/>
                </a:lnTo>
                <a:lnTo>
                  <a:pt x="1521127" y="912663"/>
                </a:lnTo>
                <a:lnTo>
                  <a:pt x="1467182" y="885655"/>
                </a:lnTo>
                <a:lnTo>
                  <a:pt x="1413556" y="857694"/>
                </a:lnTo>
                <a:close/>
                <a:moveTo>
                  <a:pt x="1297417" y="692150"/>
                </a:moveTo>
                <a:lnTo>
                  <a:pt x="1336764" y="713756"/>
                </a:lnTo>
                <a:lnTo>
                  <a:pt x="1376112" y="734727"/>
                </a:lnTo>
                <a:lnTo>
                  <a:pt x="1415459" y="755698"/>
                </a:lnTo>
                <a:lnTo>
                  <a:pt x="1454807" y="776352"/>
                </a:lnTo>
                <a:lnTo>
                  <a:pt x="1494789" y="796687"/>
                </a:lnTo>
                <a:lnTo>
                  <a:pt x="1534454" y="816387"/>
                </a:lnTo>
                <a:lnTo>
                  <a:pt x="1574119" y="836405"/>
                </a:lnTo>
                <a:lnTo>
                  <a:pt x="1613784" y="855470"/>
                </a:lnTo>
                <a:lnTo>
                  <a:pt x="1654083" y="874852"/>
                </a:lnTo>
                <a:lnTo>
                  <a:pt x="1694066" y="893599"/>
                </a:lnTo>
                <a:lnTo>
                  <a:pt x="1734048" y="912028"/>
                </a:lnTo>
                <a:lnTo>
                  <a:pt x="1774664" y="930139"/>
                </a:lnTo>
                <a:lnTo>
                  <a:pt x="1814964" y="947933"/>
                </a:lnTo>
                <a:lnTo>
                  <a:pt x="1855264" y="965409"/>
                </a:lnTo>
                <a:lnTo>
                  <a:pt x="1896198" y="982885"/>
                </a:lnTo>
                <a:lnTo>
                  <a:pt x="1936815" y="999725"/>
                </a:lnTo>
                <a:lnTo>
                  <a:pt x="1977749" y="1016565"/>
                </a:lnTo>
                <a:lnTo>
                  <a:pt x="2018683" y="1032770"/>
                </a:lnTo>
                <a:lnTo>
                  <a:pt x="2059934" y="1049293"/>
                </a:lnTo>
                <a:lnTo>
                  <a:pt x="2101186" y="1064862"/>
                </a:lnTo>
                <a:lnTo>
                  <a:pt x="2142437" y="1080749"/>
                </a:lnTo>
                <a:lnTo>
                  <a:pt x="2184006" y="1095683"/>
                </a:lnTo>
                <a:lnTo>
                  <a:pt x="2225575" y="1110617"/>
                </a:lnTo>
                <a:lnTo>
                  <a:pt x="2267461" y="1125233"/>
                </a:lnTo>
                <a:lnTo>
                  <a:pt x="2309347" y="1139850"/>
                </a:lnTo>
                <a:lnTo>
                  <a:pt x="2351233" y="1153830"/>
                </a:lnTo>
                <a:lnTo>
                  <a:pt x="2393437" y="1167811"/>
                </a:lnTo>
                <a:lnTo>
                  <a:pt x="2435957" y="1181474"/>
                </a:lnTo>
                <a:lnTo>
                  <a:pt x="2478478" y="1194819"/>
                </a:lnTo>
                <a:lnTo>
                  <a:pt x="2520999" y="1207529"/>
                </a:lnTo>
                <a:lnTo>
                  <a:pt x="2563837" y="1220556"/>
                </a:lnTo>
                <a:lnTo>
                  <a:pt x="2606675" y="1233266"/>
                </a:lnTo>
                <a:lnTo>
                  <a:pt x="2415332" y="1938338"/>
                </a:lnTo>
                <a:lnTo>
                  <a:pt x="2366782" y="1924357"/>
                </a:lnTo>
                <a:lnTo>
                  <a:pt x="2318549" y="1910059"/>
                </a:lnTo>
                <a:lnTo>
                  <a:pt x="2270317" y="1895443"/>
                </a:lnTo>
                <a:lnTo>
                  <a:pt x="2222402" y="1880509"/>
                </a:lnTo>
                <a:lnTo>
                  <a:pt x="2174486" y="1865257"/>
                </a:lnTo>
                <a:lnTo>
                  <a:pt x="2126889" y="1849370"/>
                </a:lnTo>
                <a:lnTo>
                  <a:pt x="2079608" y="1833800"/>
                </a:lnTo>
                <a:lnTo>
                  <a:pt x="2032010" y="1817278"/>
                </a:lnTo>
                <a:lnTo>
                  <a:pt x="1984730" y="1800755"/>
                </a:lnTo>
                <a:lnTo>
                  <a:pt x="1937766" y="1783915"/>
                </a:lnTo>
                <a:lnTo>
                  <a:pt x="1890803" y="1766757"/>
                </a:lnTo>
                <a:lnTo>
                  <a:pt x="1844157" y="1749281"/>
                </a:lnTo>
                <a:lnTo>
                  <a:pt x="1797512" y="1731169"/>
                </a:lnTo>
                <a:lnTo>
                  <a:pt x="1751183" y="1713058"/>
                </a:lnTo>
                <a:lnTo>
                  <a:pt x="1704854" y="1694629"/>
                </a:lnTo>
                <a:lnTo>
                  <a:pt x="1658526" y="1675564"/>
                </a:lnTo>
                <a:lnTo>
                  <a:pt x="1612514" y="1656500"/>
                </a:lnTo>
                <a:lnTo>
                  <a:pt x="1566503" y="1636800"/>
                </a:lnTo>
                <a:lnTo>
                  <a:pt x="1520809" y="1617100"/>
                </a:lnTo>
                <a:lnTo>
                  <a:pt x="1475115" y="1596764"/>
                </a:lnTo>
                <a:lnTo>
                  <a:pt x="1429739" y="1576111"/>
                </a:lnTo>
                <a:lnTo>
                  <a:pt x="1384045" y="1555140"/>
                </a:lnTo>
                <a:lnTo>
                  <a:pt x="1338986" y="1534169"/>
                </a:lnTo>
                <a:lnTo>
                  <a:pt x="1293926" y="1512562"/>
                </a:lnTo>
                <a:lnTo>
                  <a:pt x="1248867" y="1490638"/>
                </a:lnTo>
                <a:lnTo>
                  <a:pt x="1204125" y="1468396"/>
                </a:lnTo>
                <a:lnTo>
                  <a:pt x="1159066" y="1446154"/>
                </a:lnTo>
                <a:lnTo>
                  <a:pt x="1114324" y="1422959"/>
                </a:lnTo>
                <a:lnTo>
                  <a:pt x="1069899" y="1399446"/>
                </a:lnTo>
                <a:lnTo>
                  <a:pt x="1025474" y="1376250"/>
                </a:lnTo>
                <a:lnTo>
                  <a:pt x="981050" y="1352102"/>
                </a:lnTo>
                <a:lnTo>
                  <a:pt x="936625" y="1327636"/>
                </a:lnTo>
                <a:lnTo>
                  <a:pt x="1297417" y="692150"/>
                </a:lnTo>
                <a:close/>
                <a:moveTo>
                  <a:pt x="2337312" y="325877"/>
                </a:moveTo>
                <a:lnTo>
                  <a:pt x="2306540" y="337312"/>
                </a:lnTo>
                <a:lnTo>
                  <a:pt x="2313202" y="355098"/>
                </a:lnTo>
                <a:lnTo>
                  <a:pt x="2305271" y="358910"/>
                </a:lnTo>
                <a:lnTo>
                  <a:pt x="2297974" y="363356"/>
                </a:lnTo>
                <a:lnTo>
                  <a:pt x="2291312" y="367803"/>
                </a:lnTo>
                <a:lnTo>
                  <a:pt x="2285285" y="372250"/>
                </a:lnTo>
                <a:lnTo>
                  <a:pt x="2280209" y="376696"/>
                </a:lnTo>
                <a:lnTo>
                  <a:pt x="2275450" y="381778"/>
                </a:lnTo>
                <a:lnTo>
                  <a:pt x="2271644" y="386543"/>
                </a:lnTo>
                <a:lnTo>
                  <a:pt x="2268154" y="391625"/>
                </a:lnTo>
                <a:lnTo>
                  <a:pt x="2265299" y="396706"/>
                </a:lnTo>
                <a:lnTo>
                  <a:pt x="2263078" y="402106"/>
                </a:lnTo>
                <a:lnTo>
                  <a:pt x="2261809" y="407506"/>
                </a:lnTo>
                <a:lnTo>
                  <a:pt x="2261175" y="413223"/>
                </a:lnTo>
                <a:lnTo>
                  <a:pt x="2260540" y="418622"/>
                </a:lnTo>
                <a:lnTo>
                  <a:pt x="2261492" y="424657"/>
                </a:lnTo>
                <a:lnTo>
                  <a:pt x="2262444" y="431009"/>
                </a:lnTo>
                <a:lnTo>
                  <a:pt x="2264664" y="436727"/>
                </a:lnTo>
                <a:lnTo>
                  <a:pt x="2265933" y="440538"/>
                </a:lnTo>
                <a:lnTo>
                  <a:pt x="2267202" y="444032"/>
                </a:lnTo>
                <a:lnTo>
                  <a:pt x="2269106" y="447526"/>
                </a:lnTo>
                <a:lnTo>
                  <a:pt x="2271009" y="450702"/>
                </a:lnTo>
                <a:lnTo>
                  <a:pt x="2273230" y="453560"/>
                </a:lnTo>
                <a:lnTo>
                  <a:pt x="2275450" y="456419"/>
                </a:lnTo>
                <a:lnTo>
                  <a:pt x="2277671" y="458325"/>
                </a:lnTo>
                <a:lnTo>
                  <a:pt x="2280209" y="460866"/>
                </a:lnTo>
                <a:lnTo>
                  <a:pt x="2285285" y="464359"/>
                </a:lnTo>
                <a:lnTo>
                  <a:pt x="2290678" y="467536"/>
                </a:lnTo>
                <a:lnTo>
                  <a:pt x="2296388" y="469759"/>
                </a:lnTo>
                <a:lnTo>
                  <a:pt x="2301781" y="471347"/>
                </a:lnTo>
                <a:lnTo>
                  <a:pt x="2308761" y="472300"/>
                </a:lnTo>
                <a:lnTo>
                  <a:pt x="2318278" y="473253"/>
                </a:lnTo>
                <a:lnTo>
                  <a:pt x="2329698" y="474206"/>
                </a:lnTo>
                <a:lnTo>
                  <a:pt x="2343657" y="474841"/>
                </a:lnTo>
                <a:lnTo>
                  <a:pt x="2359519" y="475158"/>
                </a:lnTo>
                <a:lnTo>
                  <a:pt x="2372209" y="476111"/>
                </a:lnTo>
                <a:lnTo>
                  <a:pt x="2381726" y="477064"/>
                </a:lnTo>
                <a:lnTo>
                  <a:pt x="2387119" y="478017"/>
                </a:lnTo>
                <a:lnTo>
                  <a:pt x="2389340" y="478335"/>
                </a:lnTo>
                <a:lnTo>
                  <a:pt x="2390926" y="479288"/>
                </a:lnTo>
                <a:lnTo>
                  <a:pt x="2392829" y="480558"/>
                </a:lnTo>
                <a:lnTo>
                  <a:pt x="2394098" y="481828"/>
                </a:lnTo>
                <a:lnTo>
                  <a:pt x="2396002" y="483734"/>
                </a:lnTo>
                <a:lnTo>
                  <a:pt x="2396953" y="485640"/>
                </a:lnTo>
                <a:lnTo>
                  <a:pt x="2398222" y="488181"/>
                </a:lnTo>
                <a:lnTo>
                  <a:pt x="2399491" y="490722"/>
                </a:lnTo>
                <a:lnTo>
                  <a:pt x="2400443" y="493580"/>
                </a:lnTo>
                <a:lnTo>
                  <a:pt x="2400760" y="496439"/>
                </a:lnTo>
                <a:lnTo>
                  <a:pt x="2400760" y="499298"/>
                </a:lnTo>
                <a:lnTo>
                  <a:pt x="2400126" y="501839"/>
                </a:lnTo>
                <a:lnTo>
                  <a:pt x="2398540" y="503744"/>
                </a:lnTo>
                <a:lnTo>
                  <a:pt x="2396953" y="505650"/>
                </a:lnTo>
                <a:lnTo>
                  <a:pt x="2394415" y="507238"/>
                </a:lnTo>
                <a:lnTo>
                  <a:pt x="2391560" y="508826"/>
                </a:lnTo>
                <a:lnTo>
                  <a:pt x="2387753" y="509779"/>
                </a:lnTo>
                <a:lnTo>
                  <a:pt x="2384581" y="510097"/>
                </a:lnTo>
                <a:lnTo>
                  <a:pt x="2382360" y="509779"/>
                </a:lnTo>
                <a:lnTo>
                  <a:pt x="2380774" y="509461"/>
                </a:lnTo>
                <a:lnTo>
                  <a:pt x="2379822" y="508826"/>
                </a:lnTo>
                <a:lnTo>
                  <a:pt x="2378236" y="506603"/>
                </a:lnTo>
                <a:lnTo>
                  <a:pt x="2376016" y="503427"/>
                </a:lnTo>
                <a:lnTo>
                  <a:pt x="2373795" y="498980"/>
                </a:lnTo>
                <a:lnTo>
                  <a:pt x="2371574" y="493263"/>
                </a:lnTo>
                <a:lnTo>
                  <a:pt x="2368719" y="485640"/>
                </a:lnTo>
                <a:lnTo>
                  <a:pt x="2334140" y="498662"/>
                </a:lnTo>
                <a:lnTo>
                  <a:pt x="2299243" y="510732"/>
                </a:lnTo>
                <a:lnTo>
                  <a:pt x="2300830" y="516449"/>
                </a:lnTo>
                <a:lnTo>
                  <a:pt x="2301781" y="519943"/>
                </a:lnTo>
                <a:lnTo>
                  <a:pt x="2304002" y="525025"/>
                </a:lnTo>
                <a:lnTo>
                  <a:pt x="2306223" y="529154"/>
                </a:lnTo>
                <a:lnTo>
                  <a:pt x="2309078" y="533600"/>
                </a:lnTo>
                <a:lnTo>
                  <a:pt x="2312568" y="537094"/>
                </a:lnTo>
                <a:lnTo>
                  <a:pt x="2316057" y="539953"/>
                </a:lnTo>
                <a:lnTo>
                  <a:pt x="2320181" y="542811"/>
                </a:lnTo>
                <a:lnTo>
                  <a:pt x="2324940" y="545035"/>
                </a:lnTo>
                <a:lnTo>
                  <a:pt x="2329698" y="546623"/>
                </a:lnTo>
                <a:lnTo>
                  <a:pt x="2334774" y="548211"/>
                </a:lnTo>
                <a:lnTo>
                  <a:pt x="2340485" y="548846"/>
                </a:lnTo>
                <a:lnTo>
                  <a:pt x="2346829" y="549164"/>
                </a:lnTo>
                <a:lnTo>
                  <a:pt x="2353174" y="548846"/>
                </a:lnTo>
                <a:lnTo>
                  <a:pt x="2360154" y="548211"/>
                </a:lnTo>
                <a:lnTo>
                  <a:pt x="2367450" y="546940"/>
                </a:lnTo>
                <a:lnTo>
                  <a:pt x="2375381" y="545670"/>
                </a:lnTo>
                <a:lnTo>
                  <a:pt x="2383312" y="543447"/>
                </a:lnTo>
                <a:lnTo>
                  <a:pt x="2389022" y="558375"/>
                </a:lnTo>
                <a:lnTo>
                  <a:pt x="2421381" y="545988"/>
                </a:lnTo>
                <a:lnTo>
                  <a:pt x="2415353" y="531377"/>
                </a:lnTo>
                <a:lnTo>
                  <a:pt x="2423602" y="527248"/>
                </a:lnTo>
                <a:lnTo>
                  <a:pt x="2431533" y="523119"/>
                </a:lnTo>
                <a:lnTo>
                  <a:pt x="2438512" y="518672"/>
                </a:lnTo>
                <a:lnTo>
                  <a:pt x="2444222" y="514226"/>
                </a:lnTo>
                <a:lnTo>
                  <a:pt x="2449932" y="509779"/>
                </a:lnTo>
                <a:lnTo>
                  <a:pt x="2455008" y="505650"/>
                </a:lnTo>
                <a:lnTo>
                  <a:pt x="2459450" y="500568"/>
                </a:lnTo>
                <a:lnTo>
                  <a:pt x="2462939" y="496121"/>
                </a:lnTo>
                <a:lnTo>
                  <a:pt x="2465477" y="491675"/>
                </a:lnTo>
                <a:lnTo>
                  <a:pt x="2467698" y="486593"/>
                </a:lnTo>
                <a:lnTo>
                  <a:pt x="2469284" y="481828"/>
                </a:lnTo>
                <a:lnTo>
                  <a:pt x="2470553" y="477064"/>
                </a:lnTo>
                <a:lnTo>
                  <a:pt x="2470553" y="471982"/>
                </a:lnTo>
                <a:lnTo>
                  <a:pt x="2470236" y="466900"/>
                </a:lnTo>
                <a:lnTo>
                  <a:pt x="2468967" y="461818"/>
                </a:lnTo>
                <a:lnTo>
                  <a:pt x="2467381" y="456737"/>
                </a:lnTo>
                <a:lnTo>
                  <a:pt x="2465477" y="453243"/>
                </a:lnTo>
                <a:lnTo>
                  <a:pt x="2463891" y="450067"/>
                </a:lnTo>
                <a:lnTo>
                  <a:pt x="2461988" y="446890"/>
                </a:lnTo>
                <a:lnTo>
                  <a:pt x="2459767" y="444032"/>
                </a:lnTo>
                <a:lnTo>
                  <a:pt x="2457546" y="441491"/>
                </a:lnTo>
                <a:lnTo>
                  <a:pt x="2454691" y="438950"/>
                </a:lnTo>
                <a:lnTo>
                  <a:pt x="2451836" y="436409"/>
                </a:lnTo>
                <a:lnTo>
                  <a:pt x="2448981" y="434503"/>
                </a:lnTo>
                <a:lnTo>
                  <a:pt x="2442636" y="431009"/>
                </a:lnTo>
                <a:lnTo>
                  <a:pt x="2435974" y="428151"/>
                </a:lnTo>
                <a:lnTo>
                  <a:pt x="2429312" y="425927"/>
                </a:lnTo>
                <a:lnTo>
                  <a:pt x="2422650" y="424657"/>
                </a:lnTo>
                <a:lnTo>
                  <a:pt x="2414402" y="424022"/>
                </a:lnTo>
                <a:lnTo>
                  <a:pt x="2403298" y="422751"/>
                </a:lnTo>
                <a:lnTo>
                  <a:pt x="2372843" y="421481"/>
                </a:lnTo>
                <a:lnTo>
                  <a:pt x="2362691" y="420846"/>
                </a:lnTo>
                <a:lnTo>
                  <a:pt x="2358567" y="420210"/>
                </a:lnTo>
                <a:lnTo>
                  <a:pt x="2355078" y="419257"/>
                </a:lnTo>
                <a:lnTo>
                  <a:pt x="2351905" y="418622"/>
                </a:lnTo>
                <a:lnTo>
                  <a:pt x="2349050" y="417669"/>
                </a:lnTo>
                <a:lnTo>
                  <a:pt x="2347147" y="416717"/>
                </a:lnTo>
                <a:lnTo>
                  <a:pt x="2345243" y="415128"/>
                </a:lnTo>
                <a:lnTo>
                  <a:pt x="2342705" y="411635"/>
                </a:lnTo>
                <a:lnTo>
                  <a:pt x="2339850" y="407188"/>
                </a:lnTo>
                <a:lnTo>
                  <a:pt x="2336678" y="401153"/>
                </a:lnTo>
                <a:lnTo>
                  <a:pt x="2333823" y="393848"/>
                </a:lnTo>
                <a:lnTo>
                  <a:pt x="2332871" y="390672"/>
                </a:lnTo>
                <a:lnTo>
                  <a:pt x="2332554" y="388448"/>
                </a:lnTo>
                <a:lnTo>
                  <a:pt x="2332871" y="385590"/>
                </a:lnTo>
                <a:lnTo>
                  <a:pt x="2333505" y="383366"/>
                </a:lnTo>
                <a:lnTo>
                  <a:pt x="2334774" y="381461"/>
                </a:lnTo>
                <a:lnTo>
                  <a:pt x="2336995" y="379237"/>
                </a:lnTo>
                <a:lnTo>
                  <a:pt x="2339533" y="377967"/>
                </a:lnTo>
                <a:lnTo>
                  <a:pt x="2342705" y="376379"/>
                </a:lnTo>
                <a:lnTo>
                  <a:pt x="2346512" y="375108"/>
                </a:lnTo>
                <a:lnTo>
                  <a:pt x="2349685" y="375108"/>
                </a:lnTo>
                <a:lnTo>
                  <a:pt x="2350954" y="375108"/>
                </a:lnTo>
                <a:lnTo>
                  <a:pt x="2352223" y="375426"/>
                </a:lnTo>
                <a:lnTo>
                  <a:pt x="2353492" y="376061"/>
                </a:lnTo>
                <a:lnTo>
                  <a:pt x="2354443" y="377332"/>
                </a:lnTo>
                <a:lnTo>
                  <a:pt x="2356664" y="379873"/>
                </a:lnTo>
                <a:lnTo>
                  <a:pt x="2358885" y="384637"/>
                </a:lnTo>
                <a:lnTo>
                  <a:pt x="2362057" y="391307"/>
                </a:lnTo>
                <a:lnTo>
                  <a:pt x="2365229" y="399565"/>
                </a:lnTo>
                <a:lnTo>
                  <a:pt x="2369671" y="410999"/>
                </a:lnTo>
                <a:lnTo>
                  <a:pt x="2403615" y="397659"/>
                </a:lnTo>
                <a:lnTo>
                  <a:pt x="2436926" y="384637"/>
                </a:lnTo>
                <a:lnTo>
                  <a:pt x="2433436" y="375426"/>
                </a:lnTo>
                <a:lnTo>
                  <a:pt x="2429946" y="368121"/>
                </a:lnTo>
                <a:lnTo>
                  <a:pt x="2426457" y="361768"/>
                </a:lnTo>
                <a:lnTo>
                  <a:pt x="2422333" y="356051"/>
                </a:lnTo>
                <a:lnTo>
                  <a:pt x="2420429" y="353510"/>
                </a:lnTo>
                <a:lnTo>
                  <a:pt x="2417891" y="351287"/>
                </a:lnTo>
                <a:lnTo>
                  <a:pt x="2415671" y="349381"/>
                </a:lnTo>
                <a:lnTo>
                  <a:pt x="2412815" y="347158"/>
                </a:lnTo>
                <a:lnTo>
                  <a:pt x="2410595" y="345570"/>
                </a:lnTo>
                <a:lnTo>
                  <a:pt x="2407740" y="343982"/>
                </a:lnTo>
                <a:lnTo>
                  <a:pt x="2405202" y="343029"/>
                </a:lnTo>
                <a:lnTo>
                  <a:pt x="2402029" y="341758"/>
                </a:lnTo>
                <a:lnTo>
                  <a:pt x="2399491" y="340805"/>
                </a:lnTo>
                <a:lnTo>
                  <a:pt x="2396319" y="340170"/>
                </a:lnTo>
                <a:lnTo>
                  <a:pt x="2389974" y="339217"/>
                </a:lnTo>
                <a:lnTo>
                  <a:pt x="2383629" y="338900"/>
                </a:lnTo>
                <a:lnTo>
                  <a:pt x="2377284" y="338582"/>
                </a:lnTo>
                <a:lnTo>
                  <a:pt x="2370940" y="338900"/>
                </a:lnTo>
                <a:lnTo>
                  <a:pt x="2364278" y="339535"/>
                </a:lnTo>
                <a:lnTo>
                  <a:pt x="2357616" y="340488"/>
                </a:lnTo>
                <a:lnTo>
                  <a:pt x="2350954" y="342394"/>
                </a:lnTo>
                <a:lnTo>
                  <a:pt x="2344292" y="343982"/>
                </a:lnTo>
                <a:lnTo>
                  <a:pt x="2337312" y="325877"/>
                </a:lnTo>
                <a:close/>
                <a:moveTo>
                  <a:pt x="2259588" y="275058"/>
                </a:moveTo>
                <a:lnTo>
                  <a:pt x="2219933" y="289351"/>
                </a:lnTo>
                <a:lnTo>
                  <a:pt x="2179961" y="303326"/>
                </a:lnTo>
                <a:lnTo>
                  <a:pt x="2139672" y="316984"/>
                </a:lnTo>
                <a:lnTo>
                  <a:pt x="2099700" y="329689"/>
                </a:lnTo>
                <a:lnTo>
                  <a:pt x="2059727" y="342394"/>
                </a:lnTo>
                <a:lnTo>
                  <a:pt x="2019121" y="354463"/>
                </a:lnTo>
                <a:lnTo>
                  <a:pt x="1978514" y="366533"/>
                </a:lnTo>
                <a:lnTo>
                  <a:pt x="1937590" y="377967"/>
                </a:lnTo>
                <a:lnTo>
                  <a:pt x="1937907" y="378285"/>
                </a:lnTo>
                <a:lnTo>
                  <a:pt x="1939493" y="384637"/>
                </a:lnTo>
                <a:lnTo>
                  <a:pt x="1940128" y="390672"/>
                </a:lnTo>
                <a:lnTo>
                  <a:pt x="1940128" y="397024"/>
                </a:lnTo>
                <a:lnTo>
                  <a:pt x="1939493" y="403059"/>
                </a:lnTo>
                <a:lnTo>
                  <a:pt x="1938542" y="409094"/>
                </a:lnTo>
                <a:lnTo>
                  <a:pt x="1936638" y="414811"/>
                </a:lnTo>
                <a:lnTo>
                  <a:pt x="1934100" y="420528"/>
                </a:lnTo>
                <a:lnTo>
                  <a:pt x="1931562" y="425610"/>
                </a:lnTo>
                <a:lnTo>
                  <a:pt x="1928390" y="431009"/>
                </a:lnTo>
                <a:lnTo>
                  <a:pt x="1924583" y="435456"/>
                </a:lnTo>
                <a:lnTo>
                  <a:pt x="1919824" y="439903"/>
                </a:lnTo>
                <a:lnTo>
                  <a:pt x="1915383" y="443714"/>
                </a:lnTo>
                <a:lnTo>
                  <a:pt x="1910307" y="447208"/>
                </a:lnTo>
                <a:lnTo>
                  <a:pt x="1904597" y="450384"/>
                </a:lnTo>
                <a:lnTo>
                  <a:pt x="1898569" y="452925"/>
                </a:lnTo>
                <a:lnTo>
                  <a:pt x="1892542" y="454513"/>
                </a:lnTo>
                <a:lnTo>
                  <a:pt x="1891590" y="454831"/>
                </a:lnTo>
                <a:lnTo>
                  <a:pt x="1955038" y="703844"/>
                </a:lnTo>
                <a:lnTo>
                  <a:pt x="1955673" y="703209"/>
                </a:lnTo>
                <a:lnTo>
                  <a:pt x="1962652" y="701939"/>
                </a:lnTo>
                <a:lnTo>
                  <a:pt x="1969314" y="701303"/>
                </a:lnTo>
                <a:lnTo>
                  <a:pt x="1976293" y="700986"/>
                </a:lnTo>
                <a:lnTo>
                  <a:pt x="1982955" y="701303"/>
                </a:lnTo>
                <a:lnTo>
                  <a:pt x="1989300" y="702256"/>
                </a:lnTo>
                <a:lnTo>
                  <a:pt x="1995645" y="704162"/>
                </a:lnTo>
                <a:lnTo>
                  <a:pt x="2001355" y="706068"/>
                </a:lnTo>
                <a:lnTo>
                  <a:pt x="2007383" y="708609"/>
                </a:lnTo>
                <a:lnTo>
                  <a:pt x="2012776" y="711785"/>
                </a:lnTo>
                <a:lnTo>
                  <a:pt x="2017852" y="715279"/>
                </a:lnTo>
                <a:lnTo>
                  <a:pt x="2022293" y="719408"/>
                </a:lnTo>
                <a:lnTo>
                  <a:pt x="2026417" y="723854"/>
                </a:lnTo>
                <a:lnTo>
                  <a:pt x="2030541" y="728936"/>
                </a:lnTo>
                <a:lnTo>
                  <a:pt x="2033396" y="734018"/>
                </a:lnTo>
                <a:lnTo>
                  <a:pt x="2036252" y="740053"/>
                </a:lnTo>
                <a:lnTo>
                  <a:pt x="2038472" y="745770"/>
                </a:lnTo>
                <a:lnTo>
                  <a:pt x="2039107" y="749582"/>
                </a:lnTo>
                <a:lnTo>
                  <a:pt x="2083838" y="736877"/>
                </a:lnTo>
                <a:lnTo>
                  <a:pt x="2127934" y="723537"/>
                </a:lnTo>
                <a:lnTo>
                  <a:pt x="2172347" y="709879"/>
                </a:lnTo>
                <a:lnTo>
                  <a:pt x="2216444" y="695904"/>
                </a:lnTo>
                <a:lnTo>
                  <a:pt x="2260223" y="681611"/>
                </a:lnTo>
                <a:lnTo>
                  <a:pt x="2304319" y="667318"/>
                </a:lnTo>
                <a:lnTo>
                  <a:pt x="2348098" y="652390"/>
                </a:lnTo>
                <a:lnTo>
                  <a:pt x="2391560" y="637144"/>
                </a:lnTo>
                <a:lnTo>
                  <a:pt x="2383947" y="636827"/>
                </a:lnTo>
                <a:lnTo>
                  <a:pt x="2376016" y="635874"/>
                </a:lnTo>
                <a:lnTo>
                  <a:pt x="2368719" y="634921"/>
                </a:lnTo>
                <a:lnTo>
                  <a:pt x="2361105" y="633333"/>
                </a:lnTo>
                <a:lnTo>
                  <a:pt x="2353809" y="631427"/>
                </a:lnTo>
                <a:lnTo>
                  <a:pt x="2346512" y="629839"/>
                </a:lnTo>
                <a:lnTo>
                  <a:pt x="2339533" y="627298"/>
                </a:lnTo>
                <a:lnTo>
                  <a:pt x="2332554" y="624440"/>
                </a:lnTo>
                <a:lnTo>
                  <a:pt x="2325892" y="621581"/>
                </a:lnTo>
                <a:lnTo>
                  <a:pt x="2319230" y="618087"/>
                </a:lnTo>
                <a:lnTo>
                  <a:pt x="2312568" y="614593"/>
                </a:lnTo>
                <a:lnTo>
                  <a:pt x="2306223" y="611100"/>
                </a:lnTo>
                <a:lnTo>
                  <a:pt x="2300195" y="606970"/>
                </a:lnTo>
                <a:lnTo>
                  <a:pt x="2294168" y="602841"/>
                </a:lnTo>
                <a:lnTo>
                  <a:pt x="2288140" y="598395"/>
                </a:lnTo>
                <a:lnTo>
                  <a:pt x="2282747" y="593313"/>
                </a:lnTo>
                <a:lnTo>
                  <a:pt x="2277037" y="588549"/>
                </a:lnTo>
                <a:lnTo>
                  <a:pt x="2271961" y="583467"/>
                </a:lnTo>
                <a:lnTo>
                  <a:pt x="2266568" y="578067"/>
                </a:lnTo>
                <a:lnTo>
                  <a:pt x="2261809" y="572668"/>
                </a:lnTo>
                <a:lnTo>
                  <a:pt x="2256733" y="566950"/>
                </a:lnTo>
                <a:lnTo>
                  <a:pt x="2252292" y="560916"/>
                </a:lnTo>
                <a:lnTo>
                  <a:pt x="2248168" y="554881"/>
                </a:lnTo>
                <a:lnTo>
                  <a:pt x="2244044" y="548528"/>
                </a:lnTo>
                <a:lnTo>
                  <a:pt x="2239920" y="542176"/>
                </a:lnTo>
                <a:lnTo>
                  <a:pt x="2236113" y="535506"/>
                </a:lnTo>
                <a:lnTo>
                  <a:pt x="2232623" y="528836"/>
                </a:lnTo>
                <a:lnTo>
                  <a:pt x="2229133" y="522166"/>
                </a:lnTo>
                <a:lnTo>
                  <a:pt x="2225961" y="515178"/>
                </a:lnTo>
                <a:lnTo>
                  <a:pt x="2223106" y="508509"/>
                </a:lnTo>
                <a:lnTo>
                  <a:pt x="2220251" y="500886"/>
                </a:lnTo>
                <a:lnTo>
                  <a:pt x="2217713" y="493898"/>
                </a:lnTo>
                <a:lnTo>
                  <a:pt x="2215492" y="485640"/>
                </a:lnTo>
                <a:lnTo>
                  <a:pt x="2212954" y="477699"/>
                </a:lnTo>
                <a:lnTo>
                  <a:pt x="2210734" y="469441"/>
                </a:lnTo>
                <a:lnTo>
                  <a:pt x="2209465" y="461183"/>
                </a:lnTo>
                <a:lnTo>
                  <a:pt x="2207878" y="453243"/>
                </a:lnTo>
                <a:lnTo>
                  <a:pt x="2206609" y="444985"/>
                </a:lnTo>
                <a:lnTo>
                  <a:pt x="2205658" y="436727"/>
                </a:lnTo>
                <a:lnTo>
                  <a:pt x="2205023" y="429104"/>
                </a:lnTo>
                <a:lnTo>
                  <a:pt x="2204706" y="421163"/>
                </a:lnTo>
                <a:lnTo>
                  <a:pt x="2204706" y="413223"/>
                </a:lnTo>
                <a:lnTo>
                  <a:pt x="2204706" y="405600"/>
                </a:lnTo>
                <a:lnTo>
                  <a:pt x="2205023" y="397659"/>
                </a:lnTo>
                <a:lnTo>
                  <a:pt x="2205658" y="390036"/>
                </a:lnTo>
                <a:lnTo>
                  <a:pt x="2206292" y="382414"/>
                </a:lnTo>
                <a:lnTo>
                  <a:pt x="2207244" y="375108"/>
                </a:lnTo>
                <a:lnTo>
                  <a:pt x="2208830" y="367803"/>
                </a:lnTo>
                <a:lnTo>
                  <a:pt x="2210099" y="360816"/>
                </a:lnTo>
                <a:lnTo>
                  <a:pt x="2212320" y="353828"/>
                </a:lnTo>
                <a:lnTo>
                  <a:pt x="2213906" y="346840"/>
                </a:lnTo>
                <a:lnTo>
                  <a:pt x="2216444" y="340170"/>
                </a:lnTo>
                <a:lnTo>
                  <a:pt x="2218982" y="333500"/>
                </a:lnTo>
                <a:lnTo>
                  <a:pt x="2221202" y="327465"/>
                </a:lnTo>
                <a:lnTo>
                  <a:pt x="2224375" y="321113"/>
                </a:lnTo>
                <a:lnTo>
                  <a:pt x="2227547" y="315078"/>
                </a:lnTo>
                <a:lnTo>
                  <a:pt x="2230720" y="309679"/>
                </a:lnTo>
                <a:lnTo>
                  <a:pt x="2234209" y="303962"/>
                </a:lnTo>
                <a:lnTo>
                  <a:pt x="2238016" y="298244"/>
                </a:lnTo>
                <a:lnTo>
                  <a:pt x="2241823" y="293163"/>
                </a:lnTo>
                <a:lnTo>
                  <a:pt x="2245947" y="288398"/>
                </a:lnTo>
                <a:lnTo>
                  <a:pt x="2250388" y="283634"/>
                </a:lnTo>
                <a:lnTo>
                  <a:pt x="2254830" y="279187"/>
                </a:lnTo>
                <a:lnTo>
                  <a:pt x="2259588" y="275058"/>
                </a:lnTo>
                <a:close/>
                <a:moveTo>
                  <a:pt x="2637421" y="114660"/>
                </a:moveTo>
                <a:lnTo>
                  <a:pt x="2599352" y="132765"/>
                </a:lnTo>
                <a:lnTo>
                  <a:pt x="2561601" y="150551"/>
                </a:lnTo>
                <a:lnTo>
                  <a:pt x="2523849" y="167703"/>
                </a:lnTo>
                <a:lnTo>
                  <a:pt x="2485463" y="184537"/>
                </a:lnTo>
                <a:lnTo>
                  <a:pt x="2447077" y="201053"/>
                </a:lnTo>
                <a:lnTo>
                  <a:pt x="2408374" y="216934"/>
                </a:lnTo>
                <a:lnTo>
                  <a:pt x="2369671" y="233133"/>
                </a:lnTo>
                <a:lnTo>
                  <a:pt x="2330650" y="248061"/>
                </a:lnTo>
                <a:lnTo>
                  <a:pt x="2336995" y="248378"/>
                </a:lnTo>
                <a:lnTo>
                  <a:pt x="2343340" y="248696"/>
                </a:lnTo>
                <a:lnTo>
                  <a:pt x="2349685" y="249331"/>
                </a:lnTo>
                <a:lnTo>
                  <a:pt x="2355712" y="250284"/>
                </a:lnTo>
                <a:lnTo>
                  <a:pt x="2362374" y="251554"/>
                </a:lnTo>
                <a:lnTo>
                  <a:pt x="2368719" y="253143"/>
                </a:lnTo>
                <a:lnTo>
                  <a:pt x="2375064" y="255048"/>
                </a:lnTo>
                <a:lnTo>
                  <a:pt x="2381409" y="257272"/>
                </a:lnTo>
                <a:lnTo>
                  <a:pt x="2387436" y="259495"/>
                </a:lnTo>
                <a:lnTo>
                  <a:pt x="2393781" y="262353"/>
                </a:lnTo>
                <a:lnTo>
                  <a:pt x="2400126" y="265212"/>
                </a:lnTo>
                <a:lnTo>
                  <a:pt x="2405836" y="268706"/>
                </a:lnTo>
                <a:lnTo>
                  <a:pt x="2412181" y="272200"/>
                </a:lnTo>
                <a:lnTo>
                  <a:pt x="2418208" y="276011"/>
                </a:lnTo>
                <a:lnTo>
                  <a:pt x="2424236" y="280140"/>
                </a:lnTo>
                <a:lnTo>
                  <a:pt x="2429946" y="284269"/>
                </a:lnTo>
                <a:lnTo>
                  <a:pt x="2435974" y="289034"/>
                </a:lnTo>
                <a:lnTo>
                  <a:pt x="2441684" y="293798"/>
                </a:lnTo>
                <a:lnTo>
                  <a:pt x="2447077" y="299197"/>
                </a:lnTo>
                <a:lnTo>
                  <a:pt x="2452788" y="304279"/>
                </a:lnTo>
                <a:lnTo>
                  <a:pt x="2457863" y="309996"/>
                </a:lnTo>
                <a:lnTo>
                  <a:pt x="2463257" y="315714"/>
                </a:lnTo>
                <a:lnTo>
                  <a:pt x="2468015" y="321748"/>
                </a:lnTo>
                <a:lnTo>
                  <a:pt x="2472774" y="328101"/>
                </a:lnTo>
                <a:lnTo>
                  <a:pt x="2477850" y="334453"/>
                </a:lnTo>
                <a:lnTo>
                  <a:pt x="2482291" y="340805"/>
                </a:lnTo>
                <a:lnTo>
                  <a:pt x="2486732" y="347793"/>
                </a:lnTo>
                <a:lnTo>
                  <a:pt x="2490856" y="354781"/>
                </a:lnTo>
                <a:lnTo>
                  <a:pt x="2495298" y="362086"/>
                </a:lnTo>
                <a:lnTo>
                  <a:pt x="2499105" y="370026"/>
                </a:lnTo>
                <a:lnTo>
                  <a:pt x="2502912" y="377332"/>
                </a:lnTo>
                <a:lnTo>
                  <a:pt x="2506401" y="385272"/>
                </a:lnTo>
                <a:lnTo>
                  <a:pt x="2509256" y="392260"/>
                </a:lnTo>
                <a:lnTo>
                  <a:pt x="2511794" y="399565"/>
                </a:lnTo>
                <a:lnTo>
                  <a:pt x="2514015" y="406553"/>
                </a:lnTo>
                <a:lnTo>
                  <a:pt x="2516553" y="413858"/>
                </a:lnTo>
                <a:lnTo>
                  <a:pt x="2518139" y="421163"/>
                </a:lnTo>
                <a:lnTo>
                  <a:pt x="2520042" y="428468"/>
                </a:lnTo>
                <a:lnTo>
                  <a:pt x="2521311" y="436091"/>
                </a:lnTo>
                <a:lnTo>
                  <a:pt x="2522580" y="443397"/>
                </a:lnTo>
                <a:lnTo>
                  <a:pt x="2523849" y="450702"/>
                </a:lnTo>
                <a:lnTo>
                  <a:pt x="2524484" y="458325"/>
                </a:lnTo>
                <a:lnTo>
                  <a:pt x="2524801" y="465948"/>
                </a:lnTo>
                <a:lnTo>
                  <a:pt x="2525118" y="473570"/>
                </a:lnTo>
                <a:lnTo>
                  <a:pt x="2525118" y="480876"/>
                </a:lnTo>
                <a:lnTo>
                  <a:pt x="2524801" y="488181"/>
                </a:lnTo>
                <a:lnTo>
                  <a:pt x="2524167" y="495486"/>
                </a:lnTo>
                <a:lnTo>
                  <a:pt x="2523215" y="502791"/>
                </a:lnTo>
                <a:lnTo>
                  <a:pt x="2521946" y="510097"/>
                </a:lnTo>
                <a:lnTo>
                  <a:pt x="2520677" y="517402"/>
                </a:lnTo>
                <a:lnTo>
                  <a:pt x="2518774" y="524389"/>
                </a:lnTo>
                <a:lnTo>
                  <a:pt x="2516870" y="531695"/>
                </a:lnTo>
                <a:lnTo>
                  <a:pt x="2514649" y="538682"/>
                </a:lnTo>
                <a:lnTo>
                  <a:pt x="2512112" y="545670"/>
                </a:lnTo>
                <a:lnTo>
                  <a:pt x="2509256" y="552340"/>
                </a:lnTo>
                <a:lnTo>
                  <a:pt x="2506084" y="559010"/>
                </a:lnTo>
                <a:lnTo>
                  <a:pt x="2502594" y="565680"/>
                </a:lnTo>
                <a:lnTo>
                  <a:pt x="2499105" y="572032"/>
                </a:lnTo>
                <a:lnTo>
                  <a:pt x="2494980" y="578385"/>
                </a:lnTo>
                <a:lnTo>
                  <a:pt x="2490222" y="584737"/>
                </a:lnTo>
                <a:lnTo>
                  <a:pt x="2485781" y="590772"/>
                </a:lnTo>
                <a:lnTo>
                  <a:pt x="2481022" y="596489"/>
                </a:lnTo>
                <a:lnTo>
                  <a:pt x="2475312" y="602206"/>
                </a:lnTo>
                <a:lnTo>
                  <a:pt x="2469601" y="607923"/>
                </a:lnTo>
                <a:lnTo>
                  <a:pt x="2512112" y="590454"/>
                </a:lnTo>
                <a:lnTo>
                  <a:pt x="2554622" y="572985"/>
                </a:lnTo>
                <a:lnTo>
                  <a:pt x="2596815" y="555199"/>
                </a:lnTo>
                <a:lnTo>
                  <a:pt x="2639008" y="537094"/>
                </a:lnTo>
                <a:lnTo>
                  <a:pt x="2680883" y="518355"/>
                </a:lnTo>
                <a:lnTo>
                  <a:pt x="2722759" y="499615"/>
                </a:lnTo>
                <a:lnTo>
                  <a:pt x="2764634" y="480558"/>
                </a:lnTo>
                <a:lnTo>
                  <a:pt x="2805876" y="460866"/>
                </a:lnTo>
                <a:lnTo>
                  <a:pt x="2803972" y="457372"/>
                </a:lnTo>
                <a:lnTo>
                  <a:pt x="2801434" y="451655"/>
                </a:lnTo>
                <a:lnTo>
                  <a:pt x="2799848" y="445620"/>
                </a:lnTo>
                <a:lnTo>
                  <a:pt x="2798579" y="439585"/>
                </a:lnTo>
                <a:lnTo>
                  <a:pt x="2798262" y="433233"/>
                </a:lnTo>
                <a:lnTo>
                  <a:pt x="2798579" y="427198"/>
                </a:lnTo>
                <a:lnTo>
                  <a:pt x="2799214" y="421163"/>
                </a:lnTo>
                <a:lnTo>
                  <a:pt x="2800800" y="414811"/>
                </a:lnTo>
                <a:lnTo>
                  <a:pt x="2802703" y="409411"/>
                </a:lnTo>
                <a:lnTo>
                  <a:pt x="2805241" y="403377"/>
                </a:lnTo>
                <a:lnTo>
                  <a:pt x="2808414" y="397659"/>
                </a:lnTo>
                <a:lnTo>
                  <a:pt x="2812220" y="392577"/>
                </a:lnTo>
                <a:lnTo>
                  <a:pt x="2816345" y="387813"/>
                </a:lnTo>
                <a:lnTo>
                  <a:pt x="2821103" y="382731"/>
                </a:lnTo>
                <a:lnTo>
                  <a:pt x="2826179" y="378602"/>
                </a:lnTo>
                <a:lnTo>
                  <a:pt x="2831889" y="374473"/>
                </a:lnTo>
                <a:lnTo>
                  <a:pt x="2837917" y="371297"/>
                </a:lnTo>
                <a:lnTo>
                  <a:pt x="2841724" y="369391"/>
                </a:lnTo>
                <a:lnTo>
                  <a:pt x="2725614" y="140388"/>
                </a:lnTo>
                <a:lnTo>
                  <a:pt x="2722124" y="141976"/>
                </a:lnTo>
                <a:lnTo>
                  <a:pt x="2716097" y="144834"/>
                </a:lnTo>
                <a:lnTo>
                  <a:pt x="2710069" y="147058"/>
                </a:lnTo>
                <a:lnTo>
                  <a:pt x="2704042" y="148328"/>
                </a:lnTo>
                <a:lnTo>
                  <a:pt x="2697697" y="148963"/>
                </a:lnTo>
                <a:lnTo>
                  <a:pt x="2691669" y="149281"/>
                </a:lnTo>
                <a:lnTo>
                  <a:pt x="2685324" y="148646"/>
                </a:lnTo>
                <a:lnTo>
                  <a:pt x="2679614" y="147693"/>
                </a:lnTo>
                <a:lnTo>
                  <a:pt x="2673587" y="146422"/>
                </a:lnTo>
                <a:lnTo>
                  <a:pt x="2667876" y="144199"/>
                </a:lnTo>
                <a:lnTo>
                  <a:pt x="2662483" y="141341"/>
                </a:lnTo>
                <a:lnTo>
                  <a:pt x="2657407" y="138164"/>
                </a:lnTo>
                <a:lnTo>
                  <a:pt x="2652649" y="134353"/>
                </a:lnTo>
                <a:lnTo>
                  <a:pt x="2648207" y="130224"/>
                </a:lnTo>
                <a:lnTo>
                  <a:pt x="2644083" y="125777"/>
                </a:lnTo>
                <a:lnTo>
                  <a:pt x="2640594" y="120378"/>
                </a:lnTo>
                <a:lnTo>
                  <a:pt x="2637421" y="114978"/>
                </a:lnTo>
                <a:lnTo>
                  <a:pt x="2637421" y="114660"/>
                </a:lnTo>
                <a:close/>
                <a:moveTo>
                  <a:pt x="2724345" y="0"/>
                </a:moveTo>
                <a:lnTo>
                  <a:pt x="2962275" y="451019"/>
                </a:lnTo>
                <a:lnTo>
                  <a:pt x="2931186" y="467218"/>
                </a:lnTo>
                <a:lnTo>
                  <a:pt x="2899779" y="482781"/>
                </a:lnTo>
                <a:lnTo>
                  <a:pt x="2868055" y="498345"/>
                </a:lnTo>
                <a:lnTo>
                  <a:pt x="2836331" y="513590"/>
                </a:lnTo>
                <a:lnTo>
                  <a:pt x="2804924" y="528518"/>
                </a:lnTo>
                <a:lnTo>
                  <a:pt x="2773200" y="543129"/>
                </a:lnTo>
                <a:lnTo>
                  <a:pt x="2741159" y="557739"/>
                </a:lnTo>
                <a:lnTo>
                  <a:pt x="2709435" y="572032"/>
                </a:lnTo>
                <a:lnTo>
                  <a:pt x="2677394" y="586008"/>
                </a:lnTo>
                <a:lnTo>
                  <a:pt x="2645352" y="599983"/>
                </a:lnTo>
                <a:lnTo>
                  <a:pt x="2613311" y="613640"/>
                </a:lnTo>
                <a:lnTo>
                  <a:pt x="2581270" y="626980"/>
                </a:lnTo>
                <a:lnTo>
                  <a:pt x="2548911" y="640003"/>
                </a:lnTo>
                <a:lnTo>
                  <a:pt x="2516870" y="652708"/>
                </a:lnTo>
                <a:lnTo>
                  <a:pt x="2483877" y="665412"/>
                </a:lnTo>
                <a:lnTo>
                  <a:pt x="2451519" y="677800"/>
                </a:lnTo>
                <a:lnTo>
                  <a:pt x="2419160" y="690187"/>
                </a:lnTo>
                <a:lnTo>
                  <a:pt x="2386484" y="701939"/>
                </a:lnTo>
                <a:lnTo>
                  <a:pt x="2353809" y="713373"/>
                </a:lnTo>
                <a:lnTo>
                  <a:pt x="2320499" y="725125"/>
                </a:lnTo>
                <a:lnTo>
                  <a:pt x="2287823" y="736242"/>
                </a:lnTo>
                <a:lnTo>
                  <a:pt x="2254830" y="747358"/>
                </a:lnTo>
                <a:lnTo>
                  <a:pt x="2221520" y="758157"/>
                </a:lnTo>
                <a:lnTo>
                  <a:pt x="2188209" y="768639"/>
                </a:lnTo>
                <a:lnTo>
                  <a:pt x="2155217" y="779120"/>
                </a:lnTo>
                <a:lnTo>
                  <a:pt x="2121589" y="789284"/>
                </a:lnTo>
                <a:lnTo>
                  <a:pt x="2087962" y="798813"/>
                </a:lnTo>
                <a:lnTo>
                  <a:pt x="2054334" y="808341"/>
                </a:lnTo>
                <a:lnTo>
                  <a:pt x="2020707" y="817870"/>
                </a:lnTo>
                <a:lnTo>
                  <a:pt x="1986445" y="827081"/>
                </a:lnTo>
                <a:lnTo>
                  <a:pt x="1952817" y="835974"/>
                </a:lnTo>
                <a:lnTo>
                  <a:pt x="1918556" y="844550"/>
                </a:lnTo>
                <a:lnTo>
                  <a:pt x="1800225" y="349064"/>
                </a:lnTo>
                <a:lnTo>
                  <a:pt x="1830363" y="341123"/>
                </a:lnTo>
                <a:lnTo>
                  <a:pt x="1860501" y="333183"/>
                </a:lnTo>
                <a:lnTo>
                  <a:pt x="1890321" y="324925"/>
                </a:lnTo>
                <a:lnTo>
                  <a:pt x="1920142" y="316349"/>
                </a:lnTo>
                <a:lnTo>
                  <a:pt x="1950280" y="308091"/>
                </a:lnTo>
                <a:lnTo>
                  <a:pt x="1979783" y="299515"/>
                </a:lnTo>
                <a:lnTo>
                  <a:pt x="2009603" y="290304"/>
                </a:lnTo>
                <a:lnTo>
                  <a:pt x="2039107" y="281411"/>
                </a:lnTo>
                <a:lnTo>
                  <a:pt x="2068293" y="271882"/>
                </a:lnTo>
                <a:lnTo>
                  <a:pt x="2098113" y="262353"/>
                </a:lnTo>
                <a:lnTo>
                  <a:pt x="2127299" y="252825"/>
                </a:lnTo>
                <a:lnTo>
                  <a:pt x="2156168" y="242661"/>
                </a:lnTo>
                <a:lnTo>
                  <a:pt x="2185354" y="232497"/>
                </a:lnTo>
                <a:lnTo>
                  <a:pt x="2214223" y="222333"/>
                </a:lnTo>
                <a:lnTo>
                  <a:pt x="2243409" y="211534"/>
                </a:lnTo>
                <a:lnTo>
                  <a:pt x="2272278" y="200735"/>
                </a:lnTo>
                <a:lnTo>
                  <a:pt x="2301147" y="189936"/>
                </a:lnTo>
                <a:lnTo>
                  <a:pt x="2329698" y="178820"/>
                </a:lnTo>
                <a:lnTo>
                  <a:pt x="2358250" y="167068"/>
                </a:lnTo>
                <a:lnTo>
                  <a:pt x="2386802" y="155633"/>
                </a:lnTo>
                <a:lnTo>
                  <a:pt x="2415353" y="143881"/>
                </a:lnTo>
                <a:lnTo>
                  <a:pt x="2443588" y="132130"/>
                </a:lnTo>
                <a:lnTo>
                  <a:pt x="2472139" y="119742"/>
                </a:lnTo>
                <a:lnTo>
                  <a:pt x="2500374" y="107355"/>
                </a:lnTo>
                <a:lnTo>
                  <a:pt x="2528608" y="94650"/>
                </a:lnTo>
                <a:lnTo>
                  <a:pt x="2556842" y="81628"/>
                </a:lnTo>
                <a:lnTo>
                  <a:pt x="2584759" y="68923"/>
                </a:lnTo>
                <a:lnTo>
                  <a:pt x="2612994" y="55583"/>
                </a:lnTo>
                <a:lnTo>
                  <a:pt x="2640911" y="41926"/>
                </a:lnTo>
                <a:lnTo>
                  <a:pt x="2668828" y="28268"/>
                </a:lnTo>
                <a:lnTo>
                  <a:pt x="2696428" y="14293"/>
                </a:lnTo>
                <a:lnTo>
                  <a:pt x="2724345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459718" y="329816"/>
            <a:ext cx="10514231" cy="1325563"/>
          </a:xfrm>
        </p:spPr>
        <p:txBody>
          <a:bodyPr/>
          <a:lstStyle/>
          <a:p>
            <a:r>
              <a:rPr lang="en-US" altLang="zh-CN" dirty="0" smtClean="0">
                <a:latin typeface="+mn-ea"/>
                <a:ea typeface="+mn-ea"/>
              </a:rPr>
              <a:t>1.1</a:t>
            </a:r>
            <a:r>
              <a:rPr lang="zh-CN" altLang="en-US" dirty="0" smtClean="0"/>
              <a:t>适当性制度：开户条件</a:t>
            </a:r>
            <a:endParaRPr lang="zh-CN" altLang="en-US" dirty="0"/>
          </a:p>
        </p:txBody>
      </p:sp>
      <p:sp>
        <p:nvSpPr>
          <p:cNvPr id="34" name="Freeform 38"/>
          <p:cNvSpPr>
            <a:spLocks noEditPoints="1" noChangeArrowheads="1"/>
          </p:cNvSpPr>
          <p:nvPr/>
        </p:nvSpPr>
        <p:spPr bwMode="auto">
          <a:xfrm>
            <a:off x="5644308" y="5294588"/>
            <a:ext cx="287993" cy="585952"/>
          </a:xfrm>
          <a:custGeom>
            <a:avLst/>
            <a:gdLst>
              <a:gd name="T0" fmla="*/ 2147483646 w 189"/>
              <a:gd name="T1" fmla="*/ 2147483646 h 371"/>
              <a:gd name="T2" fmla="*/ 2147483646 w 189"/>
              <a:gd name="T3" fmla="*/ 2147483646 h 371"/>
              <a:gd name="T4" fmla="*/ 2147483646 w 189"/>
              <a:gd name="T5" fmla="*/ 2147483646 h 371"/>
              <a:gd name="T6" fmla="*/ 2147483646 w 189"/>
              <a:gd name="T7" fmla="*/ 2147483646 h 371"/>
              <a:gd name="T8" fmla="*/ 2147483646 w 189"/>
              <a:gd name="T9" fmla="*/ 2147483646 h 371"/>
              <a:gd name="T10" fmla="*/ 2147483646 w 189"/>
              <a:gd name="T11" fmla="*/ 2147483646 h 371"/>
              <a:gd name="T12" fmla="*/ 2147483646 w 189"/>
              <a:gd name="T13" fmla="*/ 2147483646 h 371"/>
              <a:gd name="T14" fmla="*/ 2147483646 w 189"/>
              <a:gd name="T15" fmla="*/ 2147483646 h 371"/>
              <a:gd name="T16" fmla="*/ 2147483646 w 189"/>
              <a:gd name="T17" fmla="*/ 2147483646 h 371"/>
              <a:gd name="T18" fmla="*/ 2147483646 w 189"/>
              <a:gd name="T19" fmla="*/ 2147483646 h 371"/>
              <a:gd name="T20" fmla="*/ 2147483646 w 189"/>
              <a:gd name="T21" fmla="*/ 2147483646 h 371"/>
              <a:gd name="T22" fmla="*/ 2147483646 w 189"/>
              <a:gd name="T23" fmla="*/ 2147483646 h 371"/>
              <a:gd name="T24" fmla="*/ 2147483646 w 189"/>
              <a:gd name="T25" fmla="*/ 2147483646 h 371"/>
              <a:gd name="T26" fmla="*/ 2147483646 w 189"/>
              <a:gd name="T27" fmla="*/ 2147483646 h 371"/>
              <a:gd name="T28" fmla="*/ 2147483646 w 189"/>
              <a:gd name="T29" fmla="*/ 2147483646 h 371"/>
              <a:gd name="T30" fmla="*/ 2147483646 w 189"/>
              <a:gd name="T31" fmla="*/ 2147483646 h 371"/>
              <a:gd name="T32" fmla="*/ 2147483646 w 189"/>
              <a:gd name="T33" fmla="*/ 2147483646 h 371"/>
              <a:gd name="T34" fmla="*/ 2147483646 w 189"/>
              <a:gd name="T35" fmla="*/ 2147483646 h 371"/>
              <a:gd name="T36" fmla="*/ 2147483646 w 189"/>
              <a:gd name="T37" fmla="*/ 2147483646 h 371"/>
              <a:gd name="T38" fmla="*/ 2147483646 w 189"/>
              <a:gd name="T39" fmla="*/ 2147483646 h 371"/>
              <a:gd name="T40" fmla="*/ 2147483646 w 189"/>
              <a:gd name="T41" fmla="*/ 2147483646 h 371"/>
              <a:gd name="T42" fmla="*/ 2147483646 w 189"/>
              <a:gd name="T43" fmla="*/ 2147483646 h 371"/>
              <a:gd name="T44" fmla="*/ 2147483646 w 189"/>
              <a:gd name="T45" fmla="*/ 2147483646 h 371"/>
              <a:gd name="T46" fmla="*/ 2147483646 w 189"/>
              <a:gd name="T47" fmla="*/ 2147483646 h 371"/>
              <a:gd name="T48" fmla="*/ 2147483646 w 189"/>
              <a:gd name="T49" fmla="*/ 2147483646 h 371"/>
              <a:gd name="T50" fmla="*/ 2147483646 w 189"/>
              <a:gd name="T51" fmla="*/ 2147483646 h 371"/>
              <a:gd name="T52" fmla="*/ 2147483646 w 189"/>
              <a:gd name="T53" fmla="*/ 2147483646 h 371"/>
              <a:gd name="T54" fmla="*/ 2147483646 w 189"/>
              <a:gd name="T55" fmla="*/ 2147483646 h 371"/>
              <a:gd name="T56" fmla="*/ 2147483646 w 189"/>
              <a:gd name="T57" fmla="*/ 2147483646 h 371"/>
              <a:gd name="T58" fmla="*/ 2147483646 w 189"/>
              <a:gd name="T59" fmla="*/ 2147483646 h 371"/>
              <a:gd name="T60" fmla="*/ 2147483646 w 189"/>
              <a:gd name="T61" fmla="*/ 2147483646 h 371"/>
              <a:gd name="T62" fmla="*/ 2147483646 w 189"/>
              <a:gd name="T63" fmla="*/ 2147483646 h 371"/>
              <a:gd name="T64" fmla="*/ 2147483646 w 189"/>
              <a:gd name="T65" fmla="*/ 2147483646 h 371"/>
              <a:gd name="T66" fmla="*/ 2147483646 w 189"/>
              <a:gd name="T67" fmla="*/ 2147483646 h 371"/>
              <a:gd name="T68" fmla="*/ 2147483646 w 189"/>
              <a:gd name="T69" fmla="*/ 2147483646 h 371"/>
              <a:gd name="T70" fmla="*/ 2147483646 w 189"/>
              <a:gd name="T71" fmla="*/ 2147483646 h 371"/>
              <a:gd name="T72" fmla="*/ 2147483646 w 189"/>
              <a:gd name="T73" fmla="*/ 2147483646 h 371"/>
              <a:gd name="T74" fmla="*/ 2147483646 w 189"/>
              <a:gd name="T75" fmla="*/ 2147483646 h 371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89" h="371">
                <a:moveTo>
                  <a:pt x="110" y="29"/>
                </a:moveTo>
                <a:cubicBezTo>
                  <a:pt x="116" y="46"/>
                  <a:pt x="116" y="46"/>
                  <a:pt x="116" y="46"/>
                </a:cubicBezTo>
                <a:cubicBezTo>
                  <a:pt x="13" y="82"/>
                  <a:pt x="13" y="82"/>
                  <a:pt x="13" y="82"/>
                </a:cubicBezTo>
                <a:cubicBezTo>
                  <a:pt x="7" y="64"/>
                  <a:pt x="7" y="64"/>
                  <a:pt x="7" y="64"/>
                </a:cubicBezTo>
                <a:cubicBezTo>
                  <a:pt x="0" y="45"/>
                  <a:pt x="10" y="25"/>
                  <a:pt x="29" y="18"/>
                </a:cubicBezTo>
                <a:cubicBezTo>
                  <a:pt x="64" y="6"/>
                  <a:pt x="64" y="6"/>
                  <a:pt x="64" y="6"/>
                </a:cubicBezTo>
                <a:cubicBezTo>
                  <a:pt x="83" y="0"/>
                  <a:pt x="104" y="10"/>
                  <a:pt x="110" y="29"/>
                </a:cubicBezTo>
                <a:close/>
                <a:moveTo>
                  <a:pt x="170" y="259"/>
                </a:moveTo>
                <a:cubicBezTo>
                  <a:pt x="171" y="264"/>
                  <a:pt x="177" y="266"/>
                  <a:pt x="181" y="265"/>
                </a:cubicBezTo>
                <a:cubicBezTo>
                  <a:pt x="186" y="263"/>
                  <a:pt x="189" y="258"/>
                  <a:pt x="187" y="253"/>
                </a:cubicBezTo>
                <a:cubicBezTo>
                  <a:pt x="122" y="63"/>
                  <a:pt x="122" y="63"/>
                  <a:pt x="122" y="63"/>
                </a:cubicBezTo>
                <a:cubicBezTo>
                  <a:pt x="105" y="69"/>
                  <a:pt x="105" y="69"/>
                  <a:pt x="105" y="69"/>
                </a:cubicBezTo>
                <a:lnTo>
                  <a:pt x="170" y="259"/>
                </a:lnTo>
                <a:close/>
                <a:moveTo>
                  <a:pt x="84" y="289"/>
                </a:moveTo>
                <a:cubicBezTo>
                  <a:pt x="85" y="293"/>
                  <a:pt x="90" y="296"/>
                  <a:pt x="95" y="294"/>
                </a:cubicBezTo>
                <a:cubicBezTo>
                  <a:pt x="100" y="293"/>
                  <a:pt x="102" y="288"/>
                  <a:pt x="101" y="283"/>
                </a:cubicBezTo>
                <a:cubicBezTo>
                  <a:pt x="36" y="93"/>
                  <a:pt x="36" y="93"/>
                  <a:pt x="36" y="93"/>
                </a:cubicBezTo>
                <a:cubicBezTo>
                  <a:pt x="19" y="99"/>
                  <a:pt x="19" y="99"/>
                  <a:pt x="19" y="99"/>
                </a:cubicBezTo>
                <a:lnTo>
                  <a:pt x="84" y="289"/>
                </a:lnTo>
                <a:close/>
                <a:moveTo>
                  <a:pt x="53" y="87"/>
                </a:moveTo>
                <a:cubicBezTo>
                  <a:pt x="118" y="277"/>
                  <a:pt x="118" y="277"/>
                  <a:pt x="118" y="277"/>
                </a:cubicBezTo>
                <a:cubicBezTo>
                  <a:pt x="121" y="286"/>
                  <a:pt x="132" y="291"/>
                  <a:pt x="141" y="288"/>
                </a:cubicBezTo>
                <a:cubicBezTo>
                  <a:pt x="151" y="285"/>
                  <a:pt x="156" y="275"/>
                  <a:pt x="152" y="265"/>
                </a:cubicBezTo>
                <a:cubicBezTo>
                  <a:pt x="87" y="75"/>
                  <a:pt x="87" y="75"/>
                  <a:pt x="87" y="75"/>
                </a:cubicBezTo>
                <a:lnTo>
                  <a:pt x="53" y="87"/>
                </a:lnTo>
                <a:close/>
                <a:moveTo>
                  <a:pt x="187" y="282"/>
                </a:moveTo>
                <a:cubicBezTo>
                  <a:pt x="181" y="284"/>
                  <a:pt x="175" y="283"/>
                  <a:pt x="170" y="282"/>
                </a:cubicBezTo>
                <a:cubicBezTo>
                  <a:pt x="169" y="283"/>
                  <a:pt x="169" y="285"/>
                  <a:pt x="168" y="287"/>
                </a:cubicBezTo>
                <a:cubicBezTo>
                  <a:pt x="164" y="296"/>
                  <a:pt x="156" y="302"/>
                  <a:pt x="147" y="305"/>
                </a:cubicBezTo>
                <a:cubicBezTo>
                  <a:pt x="138" y="309"/>
                  <a:pt x="128" y="308"/>
                  <a:pt x="119" y="304"/>
                </a:cubicBezTo>
                <a:cubicBezTo>
                  <a:pt x="118" y="303"/>
                  <a:pt x="116" y="302"/>
                  <a:pt x="115" y="301"/>
                </a:cubicBezTo>
                <a:cubicBezTo>
                  <a:pt x="111" y="306"/>
                  <a:pt x="107" y="310"/>
                  <a:pt x="101" y="312"/>
                </a:cubicBezTo>
                <a:cubicBezTo>
                  <a:pt x="100" y="312"/>
                  <a:pt x="100" y="312"/>
                  <a:pt x="99" y="312"/>
                </a:cubicBezTo>
                <a:cubicBezTo>
                  <a:pt x="170" y="371"/>
                  <a:pt x="170" y="371"/>
                  <a:pt x="170" y="371"/>
                </a:cubicBezTo>
                <a:cubicBezTo>
                  <a:pt x="189" y="281"/>
                  <a:pt x="189" y="281"/>
                  <a:pt x="189" y="281"/>
                </a:cubicBezTo>
                <a:cubicBezTo>
                  <a:pt x="188" y="282"/>
                  <a:pt x="188" y="282"/>
                  <a:pt x="187" y="282"/>
                </a:cubicBezTo>
                <a:close/>
                <a:moveTo>
                  <a:pt x="187" y="282"/>
                </a:moveTo>
                <a:cubicBezTo>
                  <a:pt x="187" y="282"/>
                  <a:pt x="187" y="282"/>
                  <a:pt x="187" y="282"/>
                </a:cubicBezTo>
              </a:path>
            </a:pathLst>
          </a:custGeom>
          <a:ln/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0" name="椭圆 6"/>
          <p:cNvSpPr>
            <a:spLocks noChangeAspect="1" noChangeArrowheads="1"/>
          </p:cNvSpPr>
          <p:nvPr/>
        </p:nvSpPr>
        <p:spPr bwMode="auto">
          <a:xfrm>
            <a:off x="3404001" y="5463300"/>
            <a:ext cx="450791" cy="449263"/>
          </a:xfrm>
          <a:prstGeom prst="ellipse">
            <a:avLst/>
          </a:prstGeom>
          <a:solidFill>
            <a:srgbClr val="354B5E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67" name="直接连接符 66"/>
          <p:cNvCxnSpPr>
            <a:stCxn id="40" idx="6"/>
            <a:endCxn id="20493" idx="2"/>
          </p:cNvCxnSpPr>
          <p:nvPr/>
        </p:nvCxnSpPr>
        <p:spPr>
          <a:xfrm flipV="1">
            <a:off x="3854792" y="5647805"/>
            <a:ext cx="1537268" cy="40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椭圆 14"/>
          <p:cNvSpPr>
            <a:spLocks noChangeAspect="1" noChangeArrowheads="1"/>
          </p:cNvSpPr>
          <p:nvPr/>
        </p:nvSpPr>
        <p:spPr bwMode="auto">
          <a:xfrm>
            <a:off x="5392060" y="2622714"/>
            <a:ext cx="899996" cy="900112"/>
          </a:xfrm>
          <a:prstGeom prst="ellipse">
            <a:avLst/>
          </a:prstGeom>
          <a:solidFill>
            <a:srgbClr val="354B5E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8" name="椭圆 11"/>
          <p:cNvSpPr>
            <a:spLocks noChangeAspect="1" noChangeArrowheads="1"/>
          </p:cNvSpPr>
          <p:nvPr/>
        </p:nvSpPr>
        <p:spPr bwMode="auto">
          <a:xfrm>
            <a:off x="5392060" y="3832992"/>
            <a:ext cx="899996" cy="900113"/>
          </a:xfrm>
          <a:prstGeom prst="ellipse">
            <a:avLst/>
          </a:prstGeom>
          <a:solidFill>
            <a:srgbClr val="D74B4B"/>
          </a:solidFill>
          <a:ln>
            <a:noFill/>
          </a:ln>
          <a:extLst/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81" name="Group 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6944" y="2803252"/>
            <a:ext cx="461963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" name="Group 3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0099" y="4181749"/>
            <a:ext cx="542925" cy="295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63974592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/>
          <p:cNvGrpSpPr>
            <a:grpSpLocks noChangeAspect="1"/>
          </p:cNvGrpSpPr>
          <p:nvPr/>
        </p:nvGrpSpPr>
        <p:grpSpPr bwMode="auto">
          <a:xfrm>
            <a:off x="1477150" y="1296221"/>
            <a:ext cx="1079359" cy="1079500"/>
            <a:chOff x="0" y="0"/>
            <a:chExt cx="1080000" cy="1080000"/>
          </a:xfrm>
          <a:solidFill>
            <a:srgbClr val="D74B4B"/>
          </a:solidFill>
        </p:grpSpPr>
        <p:sp>
          <p:nvSpPr>
            <p:cNvPr id="21534" name="圆角矩形 4"/>
            <p:cNvSpPr>
              <a:spLocks noChangeAspect="1" noChangeArrowheads="1"/>
            </p:cNvSpPr>
            <p:nvPr/>
          </p:nvSpPr>
          <p:spPr bwMode="auto">
            <a:xfrm rot="1800000">
              <a:off x="0" y="0"/>
              <a:ext cx="1080000" cy="1080000"/>
            </a:xfrm>
            <a:prstGeom prst="roundRect">
              <a:avLst>
                <a:gd name="adj" fmla="val 30000"/>
              </a:avLst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125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1pPr>
              <a:lvl2pPr marL="6858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1535" name="圆角矩形 5"/>
            <p:cNvSpPr>
              <a:spLocks noChangeAspect="1" noChangeArrowheads="1"/>
            </p:cNvSpPr>
            <p:nvPr/>
          </p:nvSpPr>
          <p:spPr bwMode="auto">
            <a:xfrm rot="2700000">
              <a:off x="0" y="0"/>
              <a:ext cx="1080000" cy="1080000"/>
            </a:xfrm>
            <a:prstGeom prst="roundRect">
              <a:avLst>
                <a:gd name="adj" fmla="val 30000"/>
              </a:avLst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125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1pPr>
              <a:lvl2pPr marL="6858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cxnSp>
        <p:nvCxnSpPr>
          <p:cNvPr id="21509" name="直接连接符 18"/>
          <p:cNvCxnSpPr>
            <a:cxnSpLocks noChangeShapeType="1"/>
          </p:cNvCxnSpPr>
          <p:nvPr/>
        </p:nvCxnSpPr>
        <p:spPr bwMode="auto">
          <a:xfrm>
            <a:off x="2016830" y="2466208"/>
            <a:ext cx="0" cy="539750"/>
          </a:xfrm>
          <a:prstGeom prst="line">
            <a:avLst/>
          </a:prstGeom>
          <a:noFill/>
          <a:ln w="19050">
            <a:solidFill>
              <a:srgbClr val="D74B4B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1510" name="文本框 22"/>
          <p:cNvSpPr txBox="1">
            <a:spLocks noChangeArrowheads="1"/>
          </p:cNvSpPr>
          <p:nvPr/>
        </p:nvSpPr>
        <p:spPr bwMode="auto">
          <a:xfrm>
            <a:off x="1175133" y="3087140"/>
            <a:ext cx="172354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2400" dirty="0" smtClean="0">
                <a:latin typeface="+mn-ea"/>
                <a:ea typeface="+mn-ea"/>
              </a:rPr>
              <a:t>投资者分类</a:t>
            </a:r>
            <a:endParaRPr lang="zh-CN" altLang="en-US" sz="2400" dirty="0">
              <a:solidFill>
                <a:srgbClr val="D74B4B"/>
              </a:solidFill>
              <a:latin typeface="+mn-ea"/>
              <a:ea typeface="+mn-ea"/>
            </a:endParaRPr>
          </a:p>
        </p:txBody>
      </p:sp>
      <p:sp>
        <p:nvSpPr>
          <p:cNvPr id="21511" name="文本框 23"/>
          <p:cNvSpPr txBox="1">
            <a:spLocks noChangeArrowheads="1"/>
          </p:cNvSpPr>
          <p:nvPr/>
        </p:nvSpPr>
        <p:spPr bwMode="auto">
          <a:xfrm>
            <a:off x="788051" y="3790459"/>
            <a:ext cx="2520622" cy="1331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800" dirty="0" smtClean="0"/>
              <a:t>由低至高分别为Ｃ</a:t>
            </a:r>
            <a:r>
              <a:rPr lang="en-US" sz="1800" dirty="0" smtClean="0"/>
              <a:t>1</a:t>
            </a:r>
            <a:r>
              <a:rPr lang="zh-CN" altLang="en-US" sz="1800" dirty="0" smtClean="0"/>
              <a:t>（含风险承受能力最低类别）、Ｃ</a:t>
            </a:r>
            <a:r>
              <a:rPr lang="en-US" sz="1800" dirty="0" smtClean="0"/>
              <a:t>2</a:t>
            </a:r>
            <a:r>
              <a:rPr lang="zh-CN" altLang="en-US" sz="1800" dirty="0" smtClean="0"/>
              <a:t>、Ｃ</a:t>
            </a:r>
            <a:r>
              <a:rPr lang="en-US" sz="1800" dirty="0" smtClean="0"/>
              <a:t>3</a:t>
            </a:r>
            <a:r>
              <a:rPr lang="zh-CN" altLang="en-US" sz="1800" dirty="0" smtClean="0"/>
              <a:t>、Ｃ</a:t>
            </a:r>
            <a:r>
              <a:rPr lang="en-US" sz="1800" dirty="0" smtClean="0"/>
              <a:t>4</a:t>
            </a:r>
            <a:r>
              <a:rPr lang="zh-CN" altLang="en-US" sz="1800" dirty="0" smtClean="0"/>
              <a:t>、Ｃ</a:t>
            </a:r>
            <a:r>
              <a:rPr lang="en-US" sz="1800" dirty="0" smtClean="0"/>
              <a:t>5</a:t>
            </a:r>
            <a:r>
              <a:rPr lang="zh-CN" altLang="en-US" sz="1800" dirty="0" smtClean="0"/>
              <a:t>类</a:t>
            </a:r>
            <a:endParaRPr lang="zh-CN" altLang="en-US" sz="1800" dirty="0">
              <a:solidFill>
                <a:schemeClr val="bg1">
                  <a:lumMod val="65000"/>
                </a:schemeClr>
              </a:solidFill>
              <a:latin typeface="+mn-ea"/>
              <a:ea typeface="+mn-ea"/>
            </a:endParaRPr>
          </a:p>
        </p:txBody>
      </p:sp>
      <p:grpSp>
        <p:nvGrpSpPr>
          <p:cNvPr id="3" name="组合 7"/>
          <p:cNvGrpSpPr>
            <a:grpSpLocks noChangeAspect="1"/>
          </p:cNvGrpSpPr>
          <p:nvPr/>
        </p:nvGrpSpPr>
        <p:grpSpPr bwMode="auto">
          <a:xfrm>
            <a:off x="4104121" y="1296221"/>
            <a:ext cx="1079359" cy="1079500"/>
            <a:chOff x="0" y="0"/>
            <a:chExt cx="1080000" cy="1080000"/>
          </a:xfrm>
        </p:grpSpPr>
        <p:sp>
          <p:nvSpPr>
            <p:cNvPr id="21532" name="圆角矩形 8"/>
            <p:cNvSpPr>
              <a:spLocks noChangeAspect="1" noChangeArrowheads="1"/>
            </p:cNvSpPr>
            <p:nvPr/>
          </p:nvSpPr>
          <p:spPr bwMode="auto">
            <a:xfrm rot="1800000">
              <a:off x="0" y="0"/>
              <a:ext cx="1080000" cy="1080000"/>
            </a:xfrm>
            <a:prstGeom prst="roundRect">
              <a:avLst>
                <a:gd name="adj" fmla="val 30000"/>
              </a:avLst>
            </a:prstGeom>
            <a:solidFill>
              <a:srgbClr val="D74B4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125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1pPr>
              <a:lvl2pPr marL="6858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1533" name="圆角矩形 9"/>
            <p:cNvSpPr>
              <a:spLocks noChangeAspect="1" noChangeArrowheads="1"/>
            </p:cNvSpPr>
            <p:nvPr/>
          </p:nvSpPr>
          <p:spPr bwMode="auto">
            <a:xfrm rot="2700000">
              <a:off x="0" y="0"/>
              <a:ext cx="1080000" cy="1080000"/>
            </a:xfrm>
            <a:prstGeom prst="roundRect">
              <a:avLst>
                <a:gd name="adj" fmla="val 30000"/>
              </a:avLst>
            </a:prstGeom>
            <a:solidFill>
              <a:srgbClr val="354B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125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1pPr>
              <a:lvl2pPr marL="6858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cxnSp>
        <p:nvCxnSpPr>
          <p:cNvPr id="21513" name="直接连接符 19"/>
          <p:cNvCxnSpPr>
            <a:cxnSpLocks noChangeShapeType="1"/>
          </p:cNvCxnSpPr>
          <p:nvPr/>
        </p:nvCxnSpPr>
        <p:spPr bwMode="auto">
          <a:xfrm>
            <a:off x="4643801" y="2466208"/>
            <a:ext cx="0" cy="539750"/>
          </a:xfrm>
          <a:prstGeom prst="line">
            <a:avLst/>
          </a:prstGeom>
          <a:noFill/>
          <a:ln w="19050">
            <a:solidFill>
              <a:srgbClr val="354B5E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1514" name="文本框 24"/>
          <p:cNvSpPr txBox="1">
            <a:spLocks noChangeArrowheads="1"/>
          </p:cNvSpPr>
          <p:nvPr/>
        </p:nvSpPr>
        <p:spPr bwMode="auto">
          <a:xfrm>
            <a:off x="3675978" y="3087140"/>
            <a:ext cx="203132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2400" dirty="0" smtClean="0">
                <a:latin typeface="+mn-ea"/>
                <a:ea typeface="+mn-ea"/>
              </a:rPr>
              <a:t>风险等级分级</a:t>
            </a:r>
            <a:endParaRPr lang="zh-CN" altLang="en-US" sz="2400" dirty="0">
              <a:solidFill>
                <a:srgbClr val="D74B4B"/>
              </a:solidFill>
              <a:latin typeface="+mn-ea"/>
              <a:ea typeface="+mn-ea"/>
            </a:endParaRPr>
          </a:p>
        </p:txBody>
      </p:sp>
      <p:sp>
        <p:nvSpPr>
          <p:cNvPr id="21515" name="文本框 27"/>
          <p:cNvSpPr txBox="1">
            <a:spLocks noChangeArrowheads="1"/>
          </p:cNvSpPr>
          <p:nvPr/>
        </p:nvSpPr>
        <p:spPr bwMode="auto">
          <a:xfrm>
            <a:off x="3415021" y="3774693"/>
            <a:ext cx="2520622" cy="1331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800" dirty="0" smtClean="0">
                <a:latin typeface="+mn-ea"/>
                <a:ea typeface="+mn-ea"/>
              </a:rPr>
              <a:t>风险等级原则上由低到高划分为五级，分别为</a:t>
            </a:r>
            <a:r>
              <a:rPr lang="en-US" sz="1800" dirty="0" smtClean="0">
                <a:latin typeface="+mn-ea"/>
                <a:ea typeface="+mn-ea"/>
              </a:rPr>
              <a:t>R1</a:t>
            </a:r>
            <a:r>
              <a:rPr lang="zh-CN" altLang="en-US" sz="1800" dirty="0" smtClean="0">
                <a:latin typeface="+mn-ea"/>
                <a:ea typeface="+mn-ea"/>
              </a:rPr>
              <a:t>、</a:t>
            </a:r>
            <a:r>
              <a:rPr lang="en-US" sz="1800" dirty="0" smtClean="0">
                <a:latin typeface="+mn-ea"/>
                <a:ea typeface="+mn-ea"/>
              </a:rPr>
              <a:t>R2</a:t>
            </a:r>
            <a:r>
              <a:rPr lang="zh-CN" altLang="en-US" sz="1800" dirty="0" smtClean="0">
                <a:latin typeface="+mn-ea"/>
                <a:ea typeface="+mn-ea"/>
              </a:rPr>
              <a:t>、</a:t>
            </a:r>
            <a:r>
              <a:rPr lang="en-US" sz="1800" dirty="0" smtClean="0">
                <a:latin typeface="+mn-ea"/>
                <a:ea typeface="+mn-ea"/>
              </a:rPr>
              <a:t>R3</a:t>
            </a:r>
            <a:r>
              <a:rPr lang="zh-CN" altLang="en-US" sz="1800" dirty="0" smtClean="0">
                <a:latin typeface="+mn-ea"/>
                <a:ea typeface="+mn-ea"/>
              </a:rPr>
              <a:t>、</a:t>
            </a:r>
            <a:r>
              <a:rPr lang="en-US" sz="1800" dirty="0" smtClean="0">
                <a:latin typeface="+mn-ea"/>
                <a:ea typeface="+mn-ea"/>
              </a:rPr>
              <a:t>R4</a:t>
            </a:r>
            <a:r>
              <a:rPr lang="zh-CN" altLang="en-US" sz="1800" dirty="0" smtClean="0">
                <a:latin typeface="+mn-ea"/>
                <a:ea typeface="+mn-ea"/>
              </a:rPr>
              <a:t>、</a:t>
            </a:r>
            <a:r>
              <a:rPr lang="en-US" sz="1800" dirty="0" smtClean="0">
                <a:latin typeface="+mn-ea"/>
                <a:ea typeface="+mn-ea"/>
              </a:rPr>
              <a:t>R5</a:t>
            </a:r>
            <a:r>
              <a:rPr lang="zh-CN" altLang="en-US" sz="1800" dirty="0" smtClean="0">
                <a:latin typeface="+mn-ea"/>
                <a:ea typeface="+mn-ea"/>
              </a:rPr>
              <a:t>级</a:t>
            </a:r>
            <a:endParaRPr lang="zh-CN" altLang="en-US" sz="1800" dirty="0">
              <a:latin typeface="+mn-ea"/>
              <a:ea typeface="+mn-ea"/>
            </a:endParaRPr>
          </a:p>
        </p:txBody>
      </p:sp>
      <p:sp>
        <p:nvSpPr>
          <p:cNvPr id="21523" name="文本框 29"/>
          <p:cNvSpPr txBox="1">
            <a:spLocks noChangeArrowheads="1"/>
          </p:cNvSpPr>
          <p:nvPr/>
        </p:nvSpPr>
        <p:spPr bwMode="auto">
          <a:xfrm>
            <a:off x="7519665" y="2054986"/>
            <a:ext cx="3957632" cy="1987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800" dirty="0" smtClean="0"/>
              <a:t>C1</a:t>
            </a:r>
            <a:r>
              <a:rPr lang="zh-CN" altLang="en-US" sz="1800" dirty="0" smtClean="0"/>
              <a:t>：</a:t>
            </a:r>
            <a:r>
              <a:rPr lang="en-US" altLang="zh-CN" sz="1800" dirty="0" smtClean="0"/>
              <a:t>R1</a:t>
            </a:r>
            <a:endParaRPr lang="en-US" sz="1800" dirty="0" smtClean="0"/>
          </a:p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800" dirty="0" smtClean="0"/>
              <a:t>C2</a:t>
            </a:r>
            <a:r>
              <a:rPr lang="zh-CN" altLang="en-US" sz="1800" dirty="0" smtClean="0"/>
              <a:t>：</a:t>
            </a:r>
            <a:r>
              <a:rPr lang="en-US" sz="1800" dirty="0" smtClean="0"/>
              <a:t>R1</a:t>
            </a:r>
            <a:r>
              <a:rPr lang="zh-CN" altLang="en-US" sz="1800" dirty="0" smtClean="0"/>
              <a:t>、</a:t>
            </a:r>
            <a:r>
              <a:rPr lang="en-US" sz="1800" dirty="0" smtClean="0"/>
              <a:t>R2</a:t>
            </a:r>
            <a:endParaRPr lang="en-US" altLang="zh-CN" sz="1800" dirty="0" smtClean="0"/>
          </a:p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800" dirty="0" smtClean="0"/>
              <a:t>C3</a:t>
            </a:r>
            <a:r>
              <a:rPr lang="zh-CN" altLang="en-US" sz="1800" dirty="0" smtClean="0"/>
              <a:t>：</a:t>
            </a:r>
            <a:r>
              <a:rPr lang="en-US" sz="1800" dirty="0" smtClean="0"/>
              <a:t>R1</a:t>
            </a:r>
            <a:r>
              <a:rPr lang="zh-CN" altLang="en-US" sz="1800" dirty="0" smtClean="0"/>
              <a:t>、</a:t>
            </a:r>
            <a:r>
              <a:rPr lang="en-US" sz="1800" dirty="0" smtClean="0"/>
              <a:t>R2</a:t>
            </a:r>
            <a:r>
              <a:rPr lang="zh-CN" altLang="en-US" sz="1800" dirty="0" smtClean="0"/>
              <a:t>、</a:t>
            </a:r>
            <a:r>
              <a:rPr lang="en-US" sz="1800" dirty="0" smtClean="0"/>
              <a:t>R3</a:t>
            </a:r>
            <a:endParaRPr lang="en-US" altLang="zh-CN" sz="1800" dirty="0" smtClean="0"/>
          </a:p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800" dirty="0" smtClean="0"/>
              <a:t>C4</a:t>
            </a:r>
            <a:r>
              <a:rPr lang="zh-CN" altLang="en-US" sz="1800" dirty="0" smtClean="0"/>
              <a:t> ：</a:t>
            </a:r>
            <a:r>
              <a:rPr lang="en-US" sz="1800" dirty="0" smtClean="0"/>
              <a:t>R1</a:t>
            </a:r>
            <a:r>
              <a:rPr lang="zh-CN" altLang="en-US" sz="1800" dirty="0" smtClean="0"/>
              <a:t>、</a:t>
            </a:r>
            <a:r>
              <a:rPr lang="en-US" sz="1800" dirty="0" smtClean="0"/>
              <a:t>R2</a:t>
            </a:r>
            <a:r>
              <a:rPr lang="zh-CN" altLang="en-US" sz="1800" dirty="0" smtClean="0"/>
              <a:t>、</a:t>
            </a:r>
            <a:r>
              <a:rPr lang="en-US" sz="1800" dirty="0" smtClean="0"/>
              <a:t>R3</a:t>
            </a:r>
            <a:r>
              <a:rPr lang="zh-CN" altLang="en-US" sz="1800" dirty="0" smtClean="0"/>
              <a:t>、</a:t>
            </a:r>
            <a:r>
              <a:rPr lang="en-US" sz="1800" dirty="0" smtClean="0"/>
              <a:t>R4</a:t>
            </a:r>
            <a:endParaRPr lang="en-US" altLang="zh-CN" sz="1800" dirty="0" smtClean="0"/>
          </a:p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800" dirty="0" smtClean="0"/>
              <a:t>C5</a:t>
            </a:r>
            <a:r>
              <a:rPr lang="zh-CN" altLang="en-US" sz="1800" dirty="0" smtClean="0"/>
              <a:t>：</a:t>
            </a:r>
            <a:r>
              <a:rPr lang="en-US" sz="1800" dirty="0" smtClean="0"/>
              <a:t>R1</a:t>
            </a:r>
            <a:r>
              <a:rPr lang="zh-CN" altLang="en-US" sz="1800" dirty="0" smtClean="0"/>
              <a:t>、</a:t>
            </a:r>
            <a:r>
              <a:rPr lang="en-US" sz="1800" dirty="0" smtClean="0"/>
              <a:t>R2</a:t>
            </a:r>
            <a:r>
              <a:rPr lang="zh-CN" altLang="en-US" sz="1800" dirty="0" smtClean="0"/>
              <a:t>、</a:t>
            </a:r>
            <a:r>
              <a:rPr lang="en-US" sz="1800" dirty="0" smtClean="0"/>
              <a:t>R3</a:t>
            </a:r>
            <a:r>
              <a:rPr lang="zh-CN" altLang="en-US" sz="1800" dirty="0" smtClean="0"/>
              <a:t>、</a:t>
            </a:r>
            <a:r>
              <a:rPr lang="en-US" sz="1800" dirty="0" smtClean="0"/>
              <a:t>R4</a:t>
            </a:r>
            <a:r>
              <a:rPr lang="zh-CN" altLang="en-US" sz="1800" dirty="0" smtClean="0"/>
              <a:t>、</a:t>
            </a:r>
            <a:r>
              <a:rPr lang="en-US" sz="1800" dirty="0" smtClean="0"/>
              <a:t>R5</a:t>
            </a:r>
            <a:endParaRPr lang="en-US" altLang="zh-CN" sz="1800" dirty="0" smtClean="0"/>
          </a:p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z="1800" dirty="0"/>
          </a:p>
        </p:txBody>
      </p:sp>
      <p:sp>
        <p:nvSpPr>
          <p:cNvPr id="21525" name="KSO_Shape"/>
          <p:cNvSpPr>
            <a:spLocks noChangeAspect="1" noChangeArrowheads="1"/>
          </p:cNvSpPr>
          <p:nvPr/>
        </p:nvSpPr>
        <p:spPr bwMode="auto">
          <a:xfrm>
            <a:off x="4380310" y="1440684"/>
            <a:ext cx="526981" cy="720725"/>
          </a:xfrm>
          <a:custGeom>
            <a:avLst/>
            <a:gdLst>
              <a:gd name="T0" fmla="*/ 32080 w 1122363"/>
              <a:gd name="T1" fmla="*/ 51981 h 1531938"/>
              <a:gd name="T2" fmla="*/ 31981 w 1122363"/>
              <a:gd name="T3" fmla="*/ 54144 h 1531938"/>
              <a:gd name="T4" fmla="*/ 29808 w 1122363"/>
              <a:gd name="T5" fmla="*/ 55463 h 1531938"/>
              <a:gd name="T6" fmla="*/ 24132 w 1122363"/>
              <a:gd name="T7" fmla="*/ 42145 h 1531938"/>
              <a:gd name="T8" fmla="*/ 23247 w 1122363"/>
              <a:gd name="T9" fmla="*/ 40193 h 1531938"/>
              <a:gd name="T10" fmla="*/ 24099 w 1122363"/>
              <a:gd name="T11" fmla="*/ 38837 h 1531938"/>
              <a:gd name="T12" fmla="*/ 24957 w 1122363"/>
              <a:gd name="T13" fmla="*/ 33923 h 1531938"/>
              <a:gd name="T14" fmla="*/ 20823 w 1122363"/>
              <a:gd name="T15" fmla="*/ 35468 h 1531938"/>
              <a:gd name="T16" fmla="*/ 18453 w 1122363"/>
              <a:gd name="T17" fmla="*/ 37790 h 1531938"/>
              <a:gd name="T18" fmla="*/ 17483 w 1122363"/>
              <a:gd name="T19" fmla="*/ 42113 h 1531938"/>
              <a:gd name="T20" fmla="*/ 18894 w 1122363"/>
              <a:gd name="T21" fmla="*/ 45525 h 1531938"/>
              <a:gd name="T22" fmla="*/ 22003 w 1122363"/>
              <a:gd name="T23" fmla="*/ 47803 h 1531938"/>
              <a:gd name="T24" fmla="*/ 25067 w 1122363"/>
              <a:gd name="T25" fmla="*/ 55437 h 1531938"/>
              <a:gd name="T26" fmla="*/ 20404 w 1122363"/>
              <a:gd name="T27" fmla="*/ 53593 h 1531938"/>
              <a:gd name="T28" fmla="*/ 21992 w 1122363"/>
              <a:gd name="T29" fmla="*/ 59215 h 1531938"/>
              <a:gd name="T30" fmla="*/ 29984 w 1122363"/>
              <a:gd name="T31" fmla="*/ 60127 h 1531938"/>
              <a:gd name="T32" fmla="*/ 34106 w 1122363"/>
              <a:gd name="T33" fmla="*/ 58837 h 1531938"/>
              <a:gd name="T34" fmla="*/ 36752 w 1122363"/>
              <a:gd name="T35" fmla="*/ 56615 h 1531938"/>
              <a:gd name="T36" fmla="*/ 38108 w 1122363"/>
              <a:gd name="T37" fmla="*/ 53293 h 1531938"/>
              <a:gd name="T38" fmla="*/ 37402 w 1122363"/>
              <a:gd name="T39" fmla="*/ 49047 h 1531938"/>
              <a:gd name="T40" fmla="*/ 33698 w 1122363"/>
              <a:gd name="T41" fmla="*/ 45669 h 1531938"/>
              <a:gd name="T42" fmla="*/ 30369 w 1122363"/>
              <a:gd name="T43" fmla="*/ 38802 h 1531938"/>
              <a:gd name="T44" fmla="*/ 36763 w 1122363"/>
              <a:gd name="T45" fmla="*/ 42080 h 1531938"/>
              <a:gd name="T46" fmla="*/ 31758 w 1122363"/>
              <a:gd name="T47" fmla="*/ 34234 h 1531938"/>
              <a:gd name="T48" fmla="*/ 30027 w 1122363"/>
              <a:gd name="T49" fmla="*/ 18310 h 1531938"/>
              <a:gd name="T50" fmla="*/ 37358 w 1122363"/>
              <a:gd name="T51" fmla="*/ 20310 h 1531938"/>
              <a:gd name="T52" fmla="*/ 43234 w 1122363"/>
              <a:gd name="T53" fmla="*/ 24922 h 1531938"/>
              <a:gd name="T54" fmla="*/ 47963 w 1122363"/>
              <a:gd name="T55" fmla="*/ 32312 h 1531938"/>
              <a:gd name="T56" fmla="*/ 51843 w 1122363"/>
              <a:gd name="T57" fmla="*/ 42624 h 1531938"/>
              <a:gd name="T58" fmla="*/ 54566 w 1122363"/>
              <a:gd name="T59" fmla="*/ 54915 h 1531938"/>
              <a:gd name="T60" fmla="*/ 52945 w 1122363"/>
              <a:gd name="T61" fmla="*/ 62949 h 1531938"/>
              <a:gd name="T62" fmla="*/ 48007 w 1122363"/>
              <a:gd name="T63" fmla="*/ 68950 h 1531938"/>
              <a:gd name="T64" fmla="*/ 40665 w 1122363"/>
              <a:gd name="T65" fmla="*/ 72906 h 1531938"/>
              <a:gd name="T66" fmla="*/ 31791 w 1122363"/>
              <a:gd name="T67" fmla="*/ 74828 h 1531938"/>
              <a:gd name="T68" fmla="*/ 22322 w 1122363"/>
              <a:gd name="T69" fmla="*/ 74717 h 1531938"/>
              <a:gd name="T70" fmla="*/ 13360 w 1122363"/>
              <a:gd name="T71" fmla="*/ 72406 h 1531938"/>
              <a:gd name="T72" fmla="*/ 5975 w 1122363"/>
              <a:gd name="T73" fmla="*/ 67983 h 1531938"/>
              <a:gd name="T74" fmla="*/ 1224 w 1122363"/>
              <a:gd name="T75" fmla="*/ 61582 h 1531938"/>
              <a:gd name="T76" fmla="*/ 143 w 1122363"/>
              <a:gd name="T77" fmla="*/ 53293 h 1531938"/>
              <a:gd name="T78" fmla="*/ 4949 w 1122363"/>
              <a:gd name="T79" fmla="*/ 37746 h 1531938"/>
              <a:gd name="T80" fmla="*/ 9017 w 1122363"/>
              <a:gd name="T81" fmla="*/ 29278 h 1531938"/>
              <a:gd name="T82" fmla="*/ 14154 w 1122363"/>
              <a:gd name="T83" fmla="*/ 22933 h 1531938"/>
              <a:gd name="T84" fmla="*/ 20878 w 1122363"/>
              <a:gd name="T85" fmla="*/ 19132 h 1531938"/>
              <a:gd name="T86" fmla="*/ 23301 w 1122363"/>
              <a:gd name="T87" fmla="*/ 78 h 1531938"/>
              <a:gd name="T88" fmla="*/ 26837 w 1122363"/>
              <a:gd name="T89" fmla="*/ 1469 h 1531938"/>
              <a:gd name="T90" fmla="*/ 30406 w 1122363"/>
              <a:gd name="T91" fmla="*/ 1269 h 1531938"/>
              <a:gd name="T92" fmla="*/ 34493 w 1122363"/>
              <a:gd name="T93" fmla="*/ 11 h 1531938"/>
              <a:gd name="T94" fmla="*/ 36894 w 1122363"/>
              <a:gd name="T95" fmla="*/ 1347 h 1531938"/>
              <a:gd name="T96" fmla="*/ 38745 w 1122363"/>
              <a:gd name="T97" fmla="*/ 6201 h 1531938"/>
              <a:gd name="T98" fmla="*/ 40970 w 1122363"/>
              <a:gd name="T99" fmla="*/ 6501 h 1531938"/>
              <a:gd name="T100" fmla="*/ 42689 w 1122363"/>
              <a:gd name="T101" fmla="*/ 6290 h 1531938"/>
              <a:gd name="T102" fmla="*/ 41543 w 1122363"/>
              <a:gd name="T103" fmla="*/ 10308 h 1531938"/>
              <a:gd name="T104" fmla="*/ 38238 w 1122363"/>
              <a:gd name="T105" fmla="*/ 13715 h 1531938"/>
              <a:gd name="T106" fmla="*/ 32675 w 1122363"/>
              <a:gd name="T107" fmla="*/ 16632 h 1531938"/>
              <a:gd name="T108" fmla="*/ 25691 w 1122363"/>
              <a:gd name="T109" fmla="*/ 15942 h 1531938"/>
              <a:gd name="T110" fmla="*/ 21670 w 1122363"/>
              <a:gd name="T111" fmla="*/ 16520 h 1531938"/>
              <a:gd name="T112" fmla="*/ 12240 w 1122363"/>
              <a:gd name="T113" fmla="*/ 8650 h 1531938"/>
              <a:gd name="T114" fmla="*/ 16030 w 1122363"/>
              <a:gd name="T115" fmla="*/ 6713 h 1531938"/>
              <a:gd name="T116" fmla="*/ 18960 w 1122363"/>
              <a:gd name="T117" fmla="*/ 6268 h 1531938"/>
              <a:gd name="T118" fmla="*/ 20282 w 1122363"/>
              <a:gd name="T119" fmla="*/ 2149 h 153193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122363" h="1531938">
                <a:moveTo>
                  <a:pt x="600075" y="1019175"/>
                </a:moveTo>
                <a:lnTo>
                  <a:pt x="608240" y="1022344"/>
                </a:lnTo>
                <a:lnTo>
                  <a:pt x="615950" y="1025965"/>
                </a:lnTo>
                <a:lnTo>
                  <a:pt x="622981" y="1029134"/>
                </a:lnTo>
                <a:lnTo>
                  <a:pt x="629331" y="1032303"/>
                </a:lnTo>
                <a:lnTo>
                  <a:pt x="635227" y="1035925"/>
                </a:lnTo>
                <a:lnTo>
                  <a:pt x="640443" y="1039093"/>
                </a:lnTo>
                <a:lnTo>
                  <a:pt x="644979" y="1042488"/>
                </a:lnTo>
                <a:lnTo>
                  <a:pt x="649061" y="1045884"/>
                </a:lnTo>
                <a:lnTo>
                  <a:pt x="652236" y="1049505"/>
                </a:lnTo>
                <a:lnTo>
                  <a:pt x="655411" y="1053127"/>
                </a:lnTo>
                <a:lnTo>
                  <a:pt x="657906" y="1056974"/>
                </a:lnTo>
                <a:lnTo>
                  <a:pt x="659720" y="1061049"/>
                </a:lnTo>
                <a:lnTo>
                  <a:pt x="661534" y="1065576"/>
                </a:lnTo>
                <a:lnTo>
                  <a:pt x="662668" y="1070329"/>
                </a:lnTo>
                <a:lnTo>
                  <a:pt x="663348" y="1074856"/>
                </a:lnTo>
                <a:lnTo>
                  <a:pt x="663575" y="1080062"/>
                </a:lnTo>
                <a:lnTo>
                  <a:pt x="663575" y="1083230"/>
                </a:lnTo>
                <a:lnTo>
                  <a:pt x="663348" y="1086626"/>
                </a:lnTo>
                <a:lnTo>
                  <a:pt x="662895" y="1089568"/>
                </a:lnTo>
                <a:lnTo>
                  <a:pt x="662441" y="1092510"/>
                </a:lnTo>
                <a:lnTo>
                  <a:pt x="661761" y="1095227"/>
                </a:lnTo>
                <a:lnTo>
                  <a:pt x="660854" y="1097716"/>
                </a:lnTo>
                <a:lnTo>
                  <a:pt x="659947" y="1100432"/>
                </a:lnTo>
                <a:lnTo>
                  <a:pt x="659040" y="1102922"/>
                </a:lnTo>
                <a:lnTo>
                  <a:pt x="657679" y="1105186"/>
                </a:lnTo>
                <a:lnTo>
                  <a:pt x="656545" y="1107449"/>
                </a:lnTo>
                <a:lnTo>
                  <a:pt x="654957" y="1109486"/>
                </a:lnTo>
                <a:lnTo>
                  <a:pt x="653143" y="1111523"/>
                </a:lnTo>
                <a:lnTo>
                  <a:pt x="651556" y="1113334"/>
                </a:lnTo>
                <a:lnTo>
                  <a:pt x="649515" y="1115145"/>
                </a:lnTo>
                <a:lnTo>
                  <a:pt x="647473" y="1116729"/>
                </a:lnTo>
                <a:lnTo>
                  <a:pt x="645206" y="1118087"/>
                </a:lnTo>
                <a:lnTo>
                  <a:pt x="640670" y="1120803"/>
                </a:lnTo>
                <a:lnTo>
                  <a:pt x="635681" y="1123520"/>
                </a:lnTo>
                <a:lnTo>
                  <a:pt x="630238" y="1126009"/>
                </a:lnTo>
                <a:lnTo>
                  <a:pt x="625022" y="1128046"/>
                </a:lnTo>
                <a:lnTo>
                  <a:pt x="619125" y="1130310"/>
                </a:lnTo>
                <a:lnTo>
                  <a:pt x="613002" y="1132121"/>
                </a:lnTo>
                <a:lnTo>
                  <a:pt x="606652" y="1133705"/>
                </a:lnTo>
                <a:lnTo>
                  <a:pt x="600075" y="1135063"/>
                </a:lnTo>
                <a:lnTo>
                  <a:pt x="600075" y="1019175"/>
                </a:lnTo>
                <a:close/>
                <a:moveTo>
                  <a:pt x="538162" y="779462"/>
                </a:moveTo>
                <a:lnTo>
                  <a:pt x="538162" y="877887"/>
                </a:lnTo>
                <a:lnTo>
                  <a:pt x="529967" y="875827"/>
                </a:lnTo>
                <a:lnTo>
                  <a:pt x="522227" y="873538"/>
                </a:lnTo>
                <a:lnTo>
                  <a:pt x="515398" y="870791"/>
                </a:lnTo>
                <a:lnTo>
                  <a:pt x="509024" y="868273"/>
                </a:lnTo>
                <a:lnTo>
                  <a:pt x="503333" y="865298"/>
                </a:lnTo>
                <a:lnTo>
                  <a:pt x="500829" y="863467"/>
                </a:lnTo>
                <a:lnTo>
                  <a:pt x="498553" y="861864"/>
                </a:lnTo>
                <a:lnTo>
                  <a:pt x="496276" y="860262"/>
                </a:lnTo>
                <a:lnTo>
                  <a:pt x="494227" y="858431"/>
                </a:lnTo>
                <a:lnTo>
                  <a:pt x="492406" y="856600"/>
                </a:lnTo>
                <a:lnTo>
                  <a:pt x="490813" y="854540"/>
                </a:lnTo>
                <a:lnTo>
                  <a:pt x="487626" y="850877"/>
                </a:lnTo>
                <a:lnTo>
                  <a:pt x="485122" y="846986"/>
                </a:lnTo>
                <a:lnTo>
                  <a:pt x="482618" y="843324"/>
                </a:lnTo>
                <a:lnTo>
                  <a:pt x="481024" y="839662"/>
                </a:lnTo>
                <a:lnTo>
                  <a:pt x="479658" y="835999"/>
                </a:lnTo>
                <a:lnTo>
                  <a:pt x="478520" y="832337"/>
                </a:lnTo>
                <a:lnTo>
                  <a:pt x="478065" y="828903"/>
                </a:lnTo>
                <a:lnTo>
                  <a:pt x="477837" y="825241"/>
                </a:lnTo>
                <a:lnTo>
                  <a:pt x="477837" y="822952"/>
                </a:lnTo>
                <a:lnTo>
                  <a:pt x="478065" y="820434"/>
                </a:lnTo>
                <a:lnTo>
                  <a:pt x="478520" y="817916"/>
                </a:lnTo>
                <a:lnTo>
                  <a:pt x="478975" y="815627"/>
                </a:lnTo>
                <a:lnTo>
                  <a:pt x="479431" y="813339"/>
                </a:lnTo>
                <a:lnTo>
                  <a:pt x="480341" y="810821"/>
                </a:lnTo>
                <a:lnTo>
                  <a:pt x="481252" y="808761"/>
                </a:lnTo>
                <a:lnTo>
                  <a:pt x="482162" y="806701"/>
                </a:lnTo>
                <a:lnTo>
                  <a:pt x="483528" y="804869"/>
                </a:lnTo>
                <a:lnTo>
                  <a:pt x="484894" y="802809"/>
                </a:lnTo>
                <a:lnTo>
                  <a:pt x="486260" y="800978"/>
                </a:lnTo>
                <a:lnTo>
                  <a:pt x="487853" y="799147"/>
                </a:lnTo>
                <a:lnTo>
                  <a:pt x="489447" y="797545"/>
                </a:lnTo>
                <a:lnTo>
                  <a:pt x="491496" y="795714"/>
                </a:lnTo>
                <a:lnTo>
                  <a:pt x="495593" y="792738"/>
                </a:lnTo>
                <a:lnTo>
                  <a:pt x="500146" y="789991"/>
                </a:lnTo>
                <a:lnTo>
                  <a:pt x="504699" y="787244"/>
                </a:lnTo>
                <a:lnTo>
                  <a:pt x="509935" y="785184"/>
                </a:lnTo>
                <a:lnTo>
                  <a:pt x="515170" y="783582"/>
                </a:lnTo>
                <a:lnTo>
                  <a:pt x="520634" y="781980"/>
                </a:lnTo>
                <a:lnTo>
                  <a:pt x="526097" y="780835"/>
                </a:lnTo>
                <a:lnTo>
                  <a:pt x="532016" y="779920"/>
                </a:lnTo>
                <a:lnTo>
                  <a:pt x="538162" y="779462"/>
                </a:lnTo>
                <a:close/>
                <a:moveTo>
                  <a:pt x="538626" y="654332"/>
                </a:moveTo>
                <a:lnTo>
                  <a:pt x="538626" y="688810"/>
                </a:lnTo>
                <a:lnTo>
                  <a:pt x="530011" y="689945"/>
                </a:lnTo>
                <a:lnTo>
                  <a:pt x="521624" y="691079"/>
                </a:lnTo>
                <a:lnTo>
                  <a:pt x="513236" y="692440"/>
                </a:lnTo>
                <a:lnTo>
                  <a:pt x="505302" y="694028"/>
                </a:lnTo>
                <a:lnTo>
                  <a:pt x="497594" y="695842"/>
                </a:lnTo>
                <a:lnTo>
                  <a:pt x="490113" y="697657"/>
                </a:lnTo>
                <a:lnTo>
                  <a:pt x="482859" y="699471"/>
                </a:lnTo>
                <a:lnTo>
                  <a:pt x="475831" y="701740"/>
                </a:lnTo>
                <a:lnTo>
                  <a:pt x="469257" y="704008"/>
                </a:lnTo>
                <a:lnTo>
                  <a:pt x="462683" y="706276"/>
                </a:lnTo>
                <a:lnTo>
                  <a:pt x="456336" y="708998"/>
                </a:lnTo>
                <a:lnTo>
                  <a:pt x="450215" y="711720"/>
                </a:lnTo>
                <a:lnTo>
                  <a:pt x="444321" y="714442"/>
                </a:lnTo>
                <a:lnTo>
                  <a:pt x="438654" y="717618"/>
                </a:lnTo>
                <a:lnTo>
                  <a:pt x="433440" y="720567"/>
                </a:lnTo>
                <a:lnTo>
                  <a:pt x="428226" y="723969"/>
                </a:lnTo>
                <a:lnTo>
                  <a:pt x="423238" y="727372"/>
                </a:lnTo>
                <a:lnTo>
                  <a:pt x="418478" y="731001"/>
                </a:lnTo>
                <a:lnTo>
                  <a:pt x="413944" y="734403"/>
                </a:lnTo>
                <a:lnTo>
                  <a:pt x="409410" y="738033"/>
                </a:lnTo>
                <a:lnTo>
                  <a:pt x="405556" y="741435"/>
                </a:lnTo>
                <a:lnTo>
                  <a:pt x="401476" y="744837"/>
                </a:lnTo>
                <a:lnTo>
                  <a:pt x="397849" y="748694"/>
                </a:lnTo>
                <a:lnTo>
                  <a:pt x="394221" y="752323"/>
                </a:lnTo>
                <a:lnTo>
                  <a:pt x="391048" y="755952"/>
                </a:lnTo>
                <a:lnTo>
                  <a:pt x="387874" y="760035"/>
                </a:lnTo>
                <a:lnTo>
                  <a:pt x="384927" y="763664"/>
                </a:lnTo>
                <a:lnTo>
                  <a:pt x="382207" y="767520"/>
                </a:lnTo>
                <a:lnTo>
                  <a:pt x="379486" y="771377"/>
                </a:lnTo>
                <a:lnTo>
                  <a:pt x="377219" y="775460"/>
                </a:lnTo>
                <a:lnTo>
                  <a:pt x="375179" y="779316"/>
                </a:lnTo>
                <a:lnTo>
                  <a:pt x="373366" y="783399"/>
                </a:lnTo>
                <a:lnTo>
                  <a:pt x="369738" y="791338"/>
                </a:lnTo>
                <a:lnTo>
                  <a:pt x="367018" y="799277"/>
                </a:lnTo>
                <a:lnTo>
                  <a:pt x="364298" y="806989"/>
                </a:lnTo>
                <a:lnTo>
                  <a:pt x="362258" y="814701"/>
                </a:lnTo>
                <a:lnTo>
                  <a:pt x="360671" y="822187"/>
                </a:lnTo>
                <a:lnTo>
                  <a:pt x="359537" y="829672"/>
                </a:lnTo>
                <a:lnTo>
                  <a:pt x="358857" y="836931"/>
                </a:lnTo>
                <a:lnTo>
                  <a:pt x="358630" y="844189"/>
                </a:lnTo>
                <a:lnTo>
                  <a:pt x="358857" y="851901"/>
                </a:lnTo>
                <a:lnTo>
                  <a:pt x="359537" y="859614"/>
                </a:lnTo>
                <a:lnTo>
                  <a:pt x="360444" y="867326"/>
                </a:lnTo>
                <a:lnTo>
                  <a:pt x="362031" y="874811"/>
                </a:lnTo>
                <a:lnTo>
                  <a:pt x="363844" y="882297"/>
                </a:lnTo>
                <a:lnTo>
                  <a:pt x="366111" y="889782"/>
                </a:lnTo>
                <a:lnTo>
                  <a:pt x="368832" y="897267"/>
                </a:lnTo>
                <a:lnTo>
                  <a:pt x="371779" y="904526"/>
                </a:lnTo>
                <a:lnTo>
                  <a:pt x="373592" y="907928"/>
                </a:lnTo>
                <a:lnTo>
                  <a:pt x="375633" y="911558"/>
                </a:lnTo>
                <a:lnTo>
                  <a:pt x="377673" y="915187"/>
                </a:lnTo>
                <a:lnTo>
                  <a:pt x="379940" y="918816"/>
                </a:lnTo>
                <a:lnTo>
                  <a:pt x="382660" y="922219"/>
                </a:lnTo>
                <a:lnTo>
                  <a:pt x="385380" y="925848"/>
                </a:lnTo>
                <a:lnTo>
                  <a:pt x="388554" y="929250"/>
                </a:lnTo>
                <a:lnTo>
                  <a:pt x="391501" y="932880"/>
                </a:lnTo>
                <a:lnTo>
                  <a:pt x="395128" y="936282"/>
                </a:lnTo>
                <a:lnTo>
                  <a:pt x="398529" y="939685"/>
                </a:lnTo>
                <a:lnTo>
                  <a:pt x="402609" y="943087"/>
                </a:lnTo>
                <a:lnTo>
                  <a:pt x="406463" y="946489"/>
                </a:lnTo>
                <a:lnTo>
                  <a:pt x="410770" y="949892"/>
                </a:lnTo>
                <a:lnTo>
                  <a:pt x="415077" y="953294"/>
                </a:lnTo>
                <a:lnTo>
                  <a:pt x="424372" y="959646"/>
                </a:lnTo>
                <a:lnTo>
                  <a:pt x="429586" y="963048"/>
                </a:lnTo>
                <a:lnTo>
                  <a:pt x="434800" y="966224"/>
                </a:lnTo>
                <a:lnTo>
                  <a:pt x="440467" y="969626"/>
                </a:lnTo>
                <a:lnTo>
                  <a:pt x="446361" y="972575"/>
                </a:lnTo>
                <a:lnTo>
                  <a:pt x="452482" y="975751"/>
                </a:lnTo>
                <a:lnTo>
                  <a:pt x="459056" y="978473"/>
                </a:lnTo>
                <a:lnTo>
                  <a:pt x="465630" y="981421"/>
                </a:lnTo>
                <a:lnTo>
                  <a:pt x="472658" y="984370"/>
                </a:lnTo>
                <a:lnTo>
                  <a:pt x="479912" y="987092"/>
                </a:lnTo>
                <a:lnTo>
                  <a:pt x="487619" y="989814"/>
                </a:lnTo>
                <a:lnTo>
                  <a:pt x="495327" y="992309"/>
                </a:lnTo>
                <a:lnTo>
                  <a:pt x="503488" y="994804"/>
                </a:lnTo>
                <a:lnTo>
                  <a:pt x="520490" y="1000021"/>
                </a:lnTo>
                <a:lnTo>
                  <a:pt x="538626" y="1004785"/>
                </a:lnTo>
                <a:lnTo>
                  <a:pt x="538626" y="1135439"/>
                </a:lnTo>
                <a:lnTo>
                  <a:pt x="530918" y="1134305"/>
                </a:lnTo>
                <a:lnTo>
                  <a:pt x="523210" y="1133171"/>
                </a:lnTo>
                <a:lnTo>
                  <a:pt x="515503" y="1131583"/>
                </a:lnTo>
                <a:lnTo>
                  <a:pt x="507795" y="1129768"/>
                </a:lnTo>
                <a:lnTo>
                  <a:pt x="500088" y="1127727"/>
                </a:lnTo>
                <a:lnTo>
                  <a:pt x="492607" y="1125685"/>
                </a:lnTo>
                <a:lnTo>
                  <a:pt x="485126" y="1123417"/>
                </a:lnTo>
                <a:lnTo>
                  <a:pt x="477645" y="1120695"/>
                </a:lnTo>
                <a:lnTo>
                  <a:pt x="470164" y="1117973"/>
                </a:lnTo>
                <a:lnTo>
                  <a:pt x="462683" y="1115024"/>
                </a:lnTo>
                <a:lnTo>
                  <a:pt x="455429" y="1111849"/>
                </a:lnTo>
                <a:lnTo>
                  <a:pt x="448175" y="1108673"/>
                </a:lnTo>
                <a:lnTo>
                  <a:pt x="440920" y="1105044"/>
                </a:lnTo>
                <a:lnTo>
                  <a:pt x="433893" y="1101641"/>
                </a:lnTo>
                <a:lnTo>
                  <a:pt x="426639" y="1097785"/>
                </a:lnTo>
                <a:lnTo>
                  <a:pt x="419611" y="1093929"/>
                </a:lnTo>
                <a:lnTo>
                  <a:pt x="405783" y="1085310"/>
                </a:lnTo>
                <a:lnTo>
                  <a:pt x="392181" y="1076690"/>
                </a:lnTo>
                <a:lnTo>
                  <a:pt x="379033" y="1067617"/>
                </a:lnTo>
                <a:lnTo>
                  <a:pt x="366338" y="1058317"/>
                </a:lnTo>
                <a:lnTo>
                  <a:pt x="366338" y="1169917"/>
                </a:lnTo>
                <a:lnTo>
                  <a:pt x="376313" y="1175588"/>
                </a:lnTo>
                <a:lnTo>
                  <a:pt x="386287" y="1181032"/>
                </a:lnTo>
                <a:lnTo>
                  <a:pt x="396715" y="1186249"/>
                </a:lnTo>
                <a:lnTo>
                  <a:pt x="407370" y="1191466"/>
                </a:lnTo>
                <a:lnTo>
                  <a:pt x="418251" y="1196003"/>
                </a:lnTo>
                <a:lnTo>
                  <a:pt x="429359" y="1200539"/>
                </a:lnTo>
                <a:lnTo>
                  <a:pt x="440694" y="1204849"/>
                </a:lnTo>
                <a:lnTo>
                  <a:pt x="452255" y="1208705"/>
                </a:lnTo>
                <a:lnTo>
                  <a:pt x="464043" y="1212561"/>
                </a:lnTo>
                <a:lnTo>
                  <a:pt x="475151" y="1215964"/>
                </a:lnTo>
                <a:lnTo>
                  <a:pt x="486486" y="1218686"/>
                </a:lnTo>
                <a:lnTo>
                  <a:pt x="497367" y="1221634"/>
                </a:lnTo>
                <a:lnTo>
                  <a:pt x="508022" y="1223903"/>
                </a:lnTo>
                <a:lnTo>
                  <a:pt x="518450" y="1225944"/>
                </a:lnTo>
                <a:lnTo>
                  <a:pt x="528878" y="1227759"/>
                </a:lnTo>
                <a:lnTo>
                  <a:pt x="538626" y="1229120"/>
                </a:lnTo>
                <a:lnTo>
                  <a:pt x="538626" y="1297396"/>
                </a:lnTo>
                <a:lnTo>
                  <a:pt x="600740" y="1297396"/>
                </a:lnTo>
                <a:lnTo>
                  <a:pt x="600740" y="1229120"/>
                </a:lnTo>
                <a:lnTo>
                  <a:pt x="608674" y="1228213"/>
                </a:lnTo>
                <a:lnTo>
                  <a:pt x="616608" y="1227305"/>
                </a:lnTo>
                <a:lnTo>
                  <a:pt x="624089" y="1225944"/>
                </a:lnTo>
                <a:lnTo>
                  <a:pt x="631570" y="1224810"/>
                </a:lnTo>
                <a:lnTo>
                  <a:pt x="638824" y="1223449"/>
                </a:lnTo>
                <a:lnTo>
                  <a:pt x="645852" y="1221861"/>
                </a:lnTo>
                <a:lnTo>
                  <a:pt x="652880" y="1220273"/>
                </a:lnTo>
                <a:lnTo>
                  <a:pt x="659454" y="1218232"/>
                </a:lnTo>
                <a:lnTo>
                  <a:pt x="666028" y="1216191"/>
                </a:lnTo>
                <a:lnTo>
                  <a:pt x="672375" y="1214149"/>
                </a:lnTo>
                <a:lnTo>
                  <a:pt x="678723" y="1211881"/>
                </a:lnTo>
                <a:lnTo>
                  <a:pt x="684617" y="1209386"/>
                </a:lnTo>
                <a:lnTo>
                  <a:pt x="690284" y="1206890"/>
                </a:lnTo>
                <a:lnTo>
                  <a:pt x="695951" y="1203942"/>
                </a:lnTo>
                <a:lnTo>
                  <a:pt x="701392" y="1200993"/>
                </a:lnTo>
                <a:lnTo>
                  <a:pt x="706833" y="1198044"/>
                </a:lnTo>
                <a:lnTo>
                  <a:pt x="711593" y="1194868"/>
                </a:lnTo>
                <a:lnTo>
                  <a:pt x="716581" y="1191693"/>
                </a:lnTo>
                <a:lnTo>
                  <a:pt x="721341" y="1188290"/>
                </a:lnTo>
                <a:lnTo>
                  <a:pt x="725875" y="1184888"/>
                </a:lnTo>
                <a:lnTo>
                  <a:pt x="730182" y="1181486"/>
                </a:lnTo>
                <a:lnTo>
                  <a:pt x="734263" y="1178083"/>
                </a:lnTo>
                <a:lnTo>
                  <a:pt x="738343" y="1174227"/>
                </a:lnTo>
                <a:lnTo>
                  <a:pt x="742197" y="1170825"/>
                </a:lnTo>
                <a:lnTo>
                  <a:pt x="745824" y="1166968"/>
                </a:lnTo>
                <a:lnTo>
                  <a:pt x="749225" y="1163339"/>
                </a:lnTo>
                <a:lnTo>
                  <a:pt x="752625" y="1159256"/>
                </a:lnTo>
                <a:lnTo>
                  <a:pt x="755799" y="1155627"/>
                </a:lnTo>
                <a:lnTo>
                  <a:pt x="758746" y="1151544"/>
                </a:lnTo>
                <a:lnTo>
                  <a:pt x="761466" y="1147461"/>
                </a:lnTo>
                <a:lnTo>
                  <a:pt x="763960" y="1143378"/>
                </a:lnTo>
                <a:lnTo>
                  <a:pt x="766453" y="1139295"/>
                </a:lnTo>
                <a:lnTo>
                  <a:pt x="770760" y="1130676"/>
                </a:lnTo>
                <a:lnTo>
                  <a:pt x="774614" y="1122056"/>
                </a:lnTo>
                <a:lnTo>
                  <a:pt x="777561" y="1113436"/>
                </a:lnTo>
                <a:lnTo>
                  <a:pt x="778921" y="1109354"/>
                </a:lnTo>
                <a:lnTo>
                  <a:pt x="780055" y="1105044"/>
                </a:lnTo>
                <a:lnTo>
                  <a:pt x="781415" y="1100507"/>
                </a:lnTo>
                <a:lnTo>
                  <a:pt x="782322" y="1096424"/>
                </a:lnTo>
                <a:lnTo>
                  <a:pt x="783002" y="1092114"/>
                </a:lnTo>
                <a:lnTo>
                  <a:pt x="783682" y="1087805"/>
                </a:lnTo>
                <a:lnTo>
                  <a:pt x="784135" y="1083495"/>
                </a:lnTo>
                <a:lnTo>
                  <a:pt x="784589" y="1079185"/>
                </a:lnTo>
                <a:lnTo>
                  <a:pt x="784816" y="1074875"/>
                </a:lnTo>
                <a:lnTo>
                  <a:pt x="784816" y="1070339"/>
                </a:lnTo>
                <a:lnTo>
                  <a:pt x="784589" y="1061719"/>
                </a:lnTo>
                <a:lnTo>
                  <a:pt x="784135" y="1053326"/>
                </a:lnTo>
                <a:lnTo>
                  <a:pt x="783229" y="1045161"/>
                </a:lnTo>
                <a:lnTo>
                  <a:pt x="781869" y="1037222"/>
                </a:lnTo>
                <a:lnTo>
                  <a:pt x="779828" y="1029509"/>
                </a:lnTo>
                <a:lnTo>
                  <a:pt x="777788" y="1022251"/>
                </a:lnTo>
                <a:lnTo>
                  <a:pt x="775294" y="1014992"/>
                </a:lnTo>
                <a:lnTo>
                  <a:pt x="772347" y="1007960"/>
                </a:lnTo>
                <a:lnTo>
                  <a:pt x="769174" y="1001156"/>
                </a:lnTo>
                <a:lnTo>
                  <a:pt x="765320" y="994577"/>
                </a:lnTo>
                <a:lnTo>
                  <a:pt x="761466" y="988226"/>
                </a:lnTo>
                <a:lnTo>
                  <a:pt x="756705" y="982329"/>
                </a:lnTo>
                <a:lnTo>
                  <a:pt x="752172" y="976431"/>
                </a:lnTo>
                <a:lnTo>
                  <a:pt x="746731" y="970987"/>
                </a:lnTo>
                <a:lnTo>
                  <a:pt x="741064" y="965543"/>
                </a:lnTo>
                <a:lnTo>
                  <a:pt x="734943" y="960553"/>
                </a:lnTo>
                <a:lnTo>
                  <a:pt x="728822" y="955563"/>
                </a:lnTo>
                <a:lnTo>
                  <a:pt x="722248" y="950572"/>
                </a:lnTo>
                <a:lnTo>
                  <a:pt x="715220" y="946036"/>
                </a:lnTo>
                <a:lnTo>
                  <a:pt x="708193" y="941272"/>
                </a:lnTo>
                <a:lnTo>
                  <a:pt x="700712" y="936509"/>
                </a:lnTo>
                <a:lnTo>
                  <a:pt x="693004" y="932199"/>
                </a:lnTo>
                <a:lnTo>
                  <a:pt x="685070" y="927889"/>
                </a:lnTo>
                <a:lnTo>
                  <a:pt x="676456" y="923806"/>
                </a:lnTo>
                <a:lnTo>
                  <a:pt x="668068" y="919497"/>
                </a:lnTo>
                <a:lnTo>
                  <a:pt x="659227" y="915641"/>
                </a:lnTo>
                <a:lnTo>
                  <a:pt x="650159" y="911558"/>
                </a:lnTo>
                <a:lnTo>
                  <a:pt x="641091" y="907475"/>
                </a:lnTo>
                <a:lnTo>
                  <a:pt x="631117" y="903845"/>
                </a:lnTo>
                <a:lnTo>
                  <a:pt x="621369" y="899989"/>
                </a:lnTo>
                <a:lnTo>
                  <a:pt x="611394" y="896587"/>
                </a:lnTo>
                <a:lnTo>
                  <a:pt x="600740" y="892958"/>
                </a:lnTo>
                <a:lnTo>
                  <a:pt x="600740" y="785894"/>
                </a:lnTo>
                <a:lnTo>
                  <a:pt x="612755" y="788616"/>
                </a:lnTo>
                <a:lnTo>
                  <a:pt x="624543" y="792018"/>
                </a:lnTo>
                <a:lnTo>
                  <a:pt x="636331" y="795421"/>
                </a:lnTo>
                <a:lnTo>
                  <a:pt x="647892" y="799504"/>
                </a:lnTo>
                <a:lnTo>
                  <a:pt x="659227" y="803813"/>
                </a:lnTo>
                <a:lnTo>
                  <a:pt x="670562" y="808577"/>
                </a:lnTo>
                <a:lnTo>
                  <a:pt x="681443" y="813794"/>
                </a:lnTo>
                <a:lnTo>
                  <a:pt x="692324" y="819465"/>
                </a:lnTo>
                <a:lnTo>
                  <a:pt x="702752" y="824909"/>
                </a:lnTo>
                <a:lnTo>
                  <a:pt x="712727" y="830806"/>
                </a:lnTo>
                <a:lnTo>
                  <a:pt x="722475" y="836477"/>
                </a:lnTo>
                <a:lnTo>
                  <a:pt x="731542" y="842148"/>
                </a:lnTo>
                <a:lnTo>
                  <a:pt x="740157" y="847592"/>
                </a:lnTo>
                <a:lnTo>
                  <a:pt x="748318" y="853262"/>
                </a:lnTo>
                <a:lnTo>
                  <a:pt x="756025" y="858933"/>
                </a:lnTo>
                <a:lnTo>
                  <a:pt x="763280" y="864604"/>
                </a:lnTo>
                <a:lnTo>
                  <a:pt x="763280" y="748240"/>
                </a:lnTo>
                <a:lnTo>
                  <a:pt x="752625" y="741889"/>
                </a:lnTo>
                <a:lnTo>
                  <a:pt x="741744" y="735764"/>
                </a:lnTo>
                <a:lnTo>
                  <a:pt x="731316" y="730547"/>
                </a:lnTo>
                <a:lnTo>
                  <a:pt x="720888" y="725103"/>
                </a:lnTo>
                <a:lnTo>
                  <a:pt x="710913" y="720340"/>
                </a:lnTo>
                <a:lnTo>
                  <a:pt x="701165" y="716030"/>
                </a:lnTo>
                <a:lnTo>
                  <a:pt x="691644" y="711720"/>
                </a:lnTo>
                <a:lnTo>
                  <a:pt x="682123" y="708318"/>
                </a:lnTo>
                <a:lnTo>
                  <a:pt x="672602" y="704689"/>
                </a:lnTo>
                <a:lnTo>
                  <a:pt x="663081" y="701740"/>
                </a:lnTo>
                <a:lnTo>
                  <a:pt x="653106" y="698791"/>
                </a:lnTo>
                <a:lnTo>
                  <a:pt x="643132" y="696296"/>
                </a:lnTo>
                <a:lnTo>
                  <a:pt x="632930" y="694254"/>
                </a:lnTo>
                <a:lnTo>
                  <a:pt x="622276" y="691986"/>
                </a:lnTo>
                <a:lnTo>
                  <a:pt x="611848" y="690171"/>
                </a:lnTo>
                <a:lnTo>
                  <a:pt x="600740" y="688810"/>
                </a:lnTo>
                <a:lnTo>
                  <a:pt x="600740" y="654332"/>
                </a:lnTo>
                <a:lnTo>
                  <a:pt x="538626" y="654332"/>
                </a:lnTo>
                <a:close/>
                <a:moveTo>
                  <a:pt x="549280" y="371475"/>
                </a:moveTo>
                <a:lnTo>
                  <a:pt x="564015" y="371475"/>
                </a:lnTo>
                <a:lnTo>
                  <a:pt x="577844" y="371475"/>
                </a:lnTo>
                <a:lnTo>
                  <a:pt x="591219" y="371929"/>
                </a:lnTo>
                <a:lnTo>
                  <a:pt x="604594" y="372609"/>
                </a:lnTo>
                <a:lnTo>
                  <a:pt x="617515" y="373743"/>
                </a:lnTo>
                <a:lnTo>
                  <a:pt x="630210" y="375104"/>
                </a:lnTo>
                <a:lnTo>
                  <a:pt x="642905" y="376692"/>
                </a:lnTo>
                <a:lnTo>
                  <a:pt x="655373" y="378507"/>
                </a:lnTo>
                <a:lnTo>
                  <a:pt x="667388" y="380775"/>
                </a:lnTo>
                <a:lnTo>
                  <a:pt x="679403" y="383497"/>
                </a:lnTo>
                <a:lnTo>
                  <a:pt x="691191" y="386219"/>
                </a:lnTo>
                <a:lnTo>
                  <a:pt x="702752" y="389168"/>
                </a:lnTo>
                <a:lnTo>
                  <a:pt x="714314" y="392797"/>
                </a:lnTo>
                <a:lnTo>
                  <a:pt x="725422" y="396426"/>
                </a:lnTo>
                <a:lnTo>
                  <a:pt x="736530" y="400509"/>
                </a:lnTo>
                <a:lnTo>
                  <a:pt x="747184" y="405046"/>
                </a:lnTo>
                <a:lnTo>
                  <a:pt x="757839" y="409582"/>
                </a:lnTo>
                <a:lnTo>
                  <a:pt x="768267" y="414573"/>
                </a:lnTo>
                <a:lnTo>
                  <a:pt x="778468" y="420017"/>
                </a:lnTo>
                <a:lnTo>
                  <a:pt x="788669" y="425461"/>
                </a:lnTo>
                <a:lnTo>
                  <a:pt x="798644" y="431358"/>
                </a:lnTo>
                <a:lnTo>
                  <a:pt x="808392" y="437709"/>
                </a:lnTo>
                <a:lnTo>
                  <a:pt x="818140" y="444288"/>
                </a:lnTo>
                <a:lnTo>
                  <a:pt x="827434" y="451092"/>
                </a:lnTo>
                <a:lnTo>
                  <a:pt x="836729" y="458351"/>
                </a:lnTo>
                <a:lnTo>
                  <a:pt x="845796" y="466063"/>
                </a:lnTo>
                <a:lnTo>
                  <a:pt x="854864" y="473775"/>
                </a:lnTo>
                <a:lnTo>
                  <a:pt x="863705" y="481941"/>
                </a:lnTo>
                <a:lnTo>
                  <a:pt x="872319" y="490561"/>
                </a:lnTo>
                <a:lnTo>
                  <a:pt x="880934" y="499407"/>
                </a:lnTo>
                <a:lnTo>
                  <a:pt x="889095" y="508707"/>
                </a:lnTo>
                <a:lnTo>
                  <a:pt x="897483" y="518234"/>
                </a:lnTo>
                <a:lnTo>
                  <a:pt x="905417" y="527988"/>
                </a:lnTo>
                <a:lnTo>
                  <a:pt x="913351" y="538422"/>
                </a:lnTo>
                <a:lnTo>
                  <a:pt x="921512" y="548856"/>
                </a:lnTo>
                <a:lnTo>
                  <a:pt x="929220" y="559744"/>
                </a:lnTo>
                <a:lnTo>
                  <a:pt x="936701" y="571086"/>
                </a:lnTo>
                <a:lnTo>
                  <a:pt x="944182" y="582654"/>
                </a:lnTo>
                <a:lnTo>
                  <a:pt x="951436" y="594449"/>
                </a:lnTo>
                <a:lnTo>
                  <a:pt x="958690" y="606925"/>
                </a:lnTo>
                <a:lnTo>
                  <a:pt x="965944" y="619627"/>
                </a:lnTo>
                <a:lnTo>
                  <a:pt x="972745" y="632330"/>
                </a:lnTo>
                <a:lnTo>
                  <a:pt x="979546" y="645713"/>
                </a:lnTo>
                <a:lnTo>
                  <a:pt x="986347" y="659549"/>
                </a:lnTo>
                <a:lnTo>
                  <a:pt x="993148" y="673613"/>
                </a:lnTo>
                <a:lnTo>
                  <a:pt x="999722" y="687903"/>
                </a:lnTo>
                <a:lnTo>
                  <a:pt x="1006069" y="702647"/>
                </a:lnTo>
                <a:lnTo>
                  <a:pt x="1012643" y="717845"/>
                </a:lnTo>
                <a:lnTo>
                  <a:pt x="1018991" y="733269"/>
                </a:lnTo>
                <a:lnTo>
                  <a:pt x="1025111" y="748920"/>
                </a:lnTo>
                <a:lnTo>
                  <a:pt x="1031005" y="765252"/>
                </a:lnTo>
                <a:lnTo>
                  <a:pt x="1037126" y="781584"/>
                </a:lnTo>
                <a:lnTo>
                  <a:pt x="1043247" y="798823"/>
                </a:lnTo>
                <a:lnTo>
                  <a:pt x="1049141" y="816062"/>
                </a:lnTo>
                <a:lnTo>
                  <a:pt x="1054808" y="833528"/>
                </a:lnTo>
                <a:lnTo>
                  <a:pt x="1060476" y="851674"/>
                </a:lnTo>
                <a:lnTo>
                  <a:pt x="1066143" y="870048"/>
                </a:lnTo>
                <a:lnTo>
                  <a:pt x="1071810" y="888875"/>
                </a:lnTo>
                <a:lnTo>
                  <a:pt x="1077478" y="907928"/>
                </a:lnTo>
                <a:lnTo>
                  <a:pt x="1082692" y="927436"/>
                </a:lnTo>
                <a:lnTo>
                  <a:pt x="1088132" y="947624"/>
                </a:lnTo>
                <a:lnTo>
                  <a:pt x="1093573" y="967812"/>
                </a:lnTo>
                <a:lnTo>
                  <a:pt x="1098787" y="988453"/>
                </a:lnTo>
                <a:lnTo>
                  <a:pt x="1109215" y="1030870"/>
                </a:lnTo>
                <a:lnTo>
                  <a:pt x="1112615" y="1046522"/>
                </a:lnTo>
                <a:lnTo>
                  <a:pt x="1115789" y="1061946"/>
                </a:lnTo>
                <a:lnTo>
                  <a:pt x="1118056" y="1076917"/>
                </a:lnTo>
                <a:lnTo>
                  <a:pt x="1119870" y="1091888"/>
                </a:lnTo>
                <a:lnTo>
                  <a:pt x="1121456" y="1106405"/>
                </a:lnTo>
                <a:lnTo>
                  <a:pt x="1122136" y="1120922"/>
                </a:lnTo>
                <a:lnTo>
                  <a:pt x="1122363" y="1134985"/>
                </a:lnTo>
                <a:lnTo>
                  <a:pt x="1122136" y="1148822"/>
                </a:lnTo>
                <a:lnTo>
                  <a:pt x="1121456" y="1162659"/>
                </a:lnTo>
                <a:lnTo>
                  <a:pt x="1120096" y="1176042"/>
                </a:lnTo>
                <a:lnTo>
                  <a:pt x="1118509" y="1188971"/>
                </a:lnTo>
                <a:lnTo>
                  <a:pt x="1116469" y="1201900"/>
                </a:lnTo>
                <a:lnTo>
                  <a:pt x="1113749" y="1214603"/>
                </a:lnTo>
                <a:lnTo>
                  <a:pt x="1110575" y="1227078"/>
                </a:lnTo>
                <a:lnTo>
                  <a:pt x="1107175" y="1239100"/>
                </a:lnTo>
                <a:lnTo>
                  <a:pt x="1103321" y="1250896"/>
                </a:lnTo>
                <a:lnTo>
                  <a:pt x="1098787" y="1262464"/>
                </a:lnTo>
                <a:lnTo>
                  <a:pt x="1094026" y="1274032"/>
                </a:lnTo>
                <a:lnTo>
                  <a:pt x="1088812" y="1284920"/>
                </a:lnTo>
                <a:lnTo>
                  <a:pt x="1083145" y="1296035"/>
                </a:lnTo>
                <a:lnTo>
                  <a:pt x="1077251" y="1306469"/>
                </a:lnTo>
                <a:lnTo>
                  <a:pt x="1070904" y="1317130"/>
                </a:lnTo>
                <a:lnTo>
                  <a:pt x="1064103" y="1327110"/>
                </a:lnTo>
                <a:lnTo>
                  <a:pt x="1056849" y="1336864"/>
                </a:lnTo>
                <a:lnTo>
                  <a:pt x="1049368" y="1346845"/>
                </a:lnTo>
                <a:lnTo>
                  <a:pt x="1041660" y="1356145"/>
                </a:lnTo>
                <a:lnTo>
                  <a:pt x="1033499" y="1365218"/>
                </a:lnTo>
                <a:lnTo>
                  <a:pt x="1024658" y="1374064"/>
                </a:lnTo>
                <a:lnTo>
                  <a:pt x="1015817" y="1382911"/>
                </a:lnTo>
                <a:lnTo>
                  <a:pt x="1006749" y="1391303"/>
                </a:lnTo>
                <a:lnTo>
                  <a:pt x="997228" y="1399469"/>
                </a:lnTo>
                <a:lnTo>
                  <a:pt x="987253" y="1407408"/>
                </a:lnTo>
                <a:lnTo>
                  <a:pt x="977279" y="1415121"/>
                </a:lnTo>
                <a:lnTo>
                  <a:pt x="967078" y="1422606"/>
                </a:lnTo>
                <a:lnTo>
                  <a:pt x="956196" y="1429638"/>
                </a:lnTo>
                <a:lnTo>
                  <a:pt x="945315" y="1436669"/>
                </a:lnTo>
                <a:lnTo>
                  <a:pt x="934207" y="1443474"/>
                </a:lnTo>
                <a:lnTo>
                  <a:pt x="922872" y="1449826"/>
                </a:lnTo>
                <a:lnTo>
                  <a:pt x="911084" y="1455950"/>
                </a:lnTo>
                <a:lnTo>
                  <a:pt x="899296" y="1461848"/>
                </a:lnTo>
                <a:lnTo>
                  <a:pt x="887055" y="1467745"/>
                </a:lnTo>
                <a:lnTo>
                  <a:pt x="874586" y="1473189"/>
                </a:lnTo>
                <a:lnTo>
                  <a:pt x="862118" y="1478179"/>
                </a:lnTo>
                <a:lnTo>
                  <a:pt x="849197" y="1483396"/>
                </a:lnTo>
                <a:lnTo>
                  <a:pt x="836275" y="1488160"/>
                </a:lnTo>
                <a:lnTo>
                  <a:pt x="823127" y="1492470"/>
                </a:lnTo>
                <a:lnTo>
                  <a:pt x="809752" y="1496779"/>
                </a:lnTo>
                <a:lnTo>
                  <a:pt x="796377" y="1500862"/>
                </a:lnTo>
                <a:lnTo>
                  <a:pt x="782549" y="1504492"/>
                </a:lnTo>
                <a:lnTo>
                  <a:pt x="768720" y="1508348"/>
                </a:lnTo>
                <a:lnTo>
                  <a:pt x="754892" y="1511523"/>
                </a:lnTo>
                <a:lnTo>
                  <a:pt x="740610" y="1514472"/>
                </a:lnTo>
                <a:lnTo>
                  <a:pt x="726555" y="1517194"/>
                </a:lnTo>
                <a:lnTo>
                  <a:pt x="712047" y="1519689"/>
                </a:lnTo>
                <a:lnTo>
                  <a:pt x="697538" y="1521958"/>
                </a:lnTo>
                <a:lnTo>
                  <a:pt x="683030" y="1524226"/>
                </a:lnTo>
                <a:lnTo>
                  <a:pt x="668521" y="1526040"/>
                </a:lnTo>
                <a:lnTo>
                  <a:pt x="653786" y="1527401"/>
                </a:lnTo>
                <a:lnTo>
                  <a:pt x="638824" y="1528762"/>
                </a:lnTo>
                <a:lnTo>
                  <a:pt x="624089" y="1529897"/>
                </a:lnTo>
                <a:lnTo>
                  <a:pt x="609128" y="1530804"/>
                </a:lnTo>
                <a:lnTo>
                  <a:pt x="594166" y="1531484"/>
                </a:lnTo>
                <a:lnTo>
                  <a:pt x="579204" y="1531938"/>
                </a:lnTo>
                <a:lnTo>
                  <a:pt x="564015" y="1531938"/>
                </a:lnTo>
                <a:lnTo>
                  <a:pt x="549054" y="1531938"/>
                </a:lnTo>
                <a:lnTo>
                  <a:pt x="533865" y="1531484"/>
                </a:lnTo>
                <a:lnTo>
                  <a:pt x="518903" y="1530804"/>
                </a:lnTo>
                <a:lnTo>
                  <a:pt x="503941" y="1529670"/>
                </a:lnTo>
                <a:lnTo>
                  <a:pt x="488980" y="1528309"/>
                </a:lnTo>
                <a:lnTo>
                  <a:pt x="474018" y="1526948"/>
                </a:lnTo>
                <a:lnTo>
                  <a:pt x="459056" y="1525133"/>
                </a:lnTo>
                <a:lnTo>
                  <a:pt x="444321" y="1523319"/>
                </a:lnTo>
                <a:lnTo>
                  <a:pt x="429359" y="1520823"/>
                </a:lnTo>
                <a:lnTo>
                  <a:pt x="414851" y="1518328"/>
                </a:lnTo>
                <a:lnTo>
                  <a:pt x="400115" y="1515606"/>
                </a:lnTo>
                <a:lnTo>
                  <a:pt x="385607" y="1512204"/>
                </a:lnTo>
                <a:lnTo>
                  <a:pt x="371325" y="1509028"/>
                </a:lnTo>
                <a:lnTo>
                  <a:pt x="357044" y="1505172"/>
                </a:lnTo>
                <a:lnTo>
                  <a:pt x="342989" y="1501543"/>
                </a:lnTo>
                <a:lnTo>
                  <a:pt x="329160" y="1497233"/>
                </a:lnTo>
                <a:lnTo>
                  <a:pt x="315332" y="1492696"/>
                </a:lnTo>
                <a:lnTo>
                  <a:pt x="301730" y="1488160"/>
                </a:lnTo>
                <a:lnTo>
                  <a:pt x="288129" y="1483170"/>
                </a:lnTo>
                <a:lnTo>
                  <a:pt x="274754" y="1477952"/>
                </a:lnTo>
                <a:lnTo>
                  <a:pt x="261832" y="1472735"/>
                </a:lnTo>
                <a:lnTo>
                  <a:pt x="248910" y="1466838"/>
                </a:lnTo>
                <a:lnTo>
                  <a:pt x="235988" y="1460940"/>
                </a:lnTo>
                <a:lnTo>
                  <a:pt x="223520" y="1454816"/>
                </a:lnTo>
                <a:lnTo>
                  <a:pt x="211505" y="1448238"/>
                </a:lnTo>
                <a:lnTo>
                  <a:pt x="199264" y="1441660"/>
                </a:lnTo>
                <a:lnTo>
                  <a:pt x="187703" y="1434855"/>
                </a:lnTo>
                <a:lnTo>
                  <a:pt x="176141" y="1427596"/>
                </a:lnTo>
                <a:lnTo>
                  <a:pt x="164806" y="1420111"/>
                </a:lnTo>
                <a:lnTo>
                  <a:pt x="153925" y="1412399"/>
                </a:lnTo>
                <a:lnTo>
                  <a:pt x="143497" y="1404233"/>
                </a:lnTo>
                <a:lnTo>
                  <a:pt x="132843" y="1396067"/>
                </a:lnTo>
                <a:lnTo>
                  <a:pt x="122868" y="1387674"/>
                </a:lnTo>
                <a:lnTo>
                  <a:pt x="113120" y="1379055"/>
                </a:lnTo>
                <a:lnTo>
                  <a:pt x="103826" y="1370208"/>
                </a:lnTo>
                <a:lnTo>
                  <a:pt x="94758" y="1361135"/>
                </a:lnTo>
                <a:lnTo>
                  <a:pt x="86144" y="1351608"/>
                </a:lnTo>
                <a:lnTo>
                  <a:pt x="77756" y="1342081"/>
                </a:lnTo>
                <a:lnTo>
                  <a:pt x="69822" y="1332328"/>
                </a:lnTo>
                <a:lnTo>
                  <a:pt x="62341" y="1322120"/>
                </a:lnTo>
                <a:lnTo>
                  <a:pt x="55086" y="1311913"/>
                </a:lnTo>
                <a:lnTo>
                  <a:pt x="48286" y="1301479"/>
                </a:lnTo>
                <a:lnTo>
                  <a:pt x="41711" y="1290591"/>
                </a:lnTo>
                <a:lnTo>
                  <a:pt x="35817" y="1279703"/>
                </a:lnTo>
                <a:lnTo>
                  <a:pt x="30150" y="1268361"/>
                </a:lnTo>
                <a:lnTo>
                  <a:pt x="25163" y="1257020"/>
                </a:lnTo>
                <a:lnTo>
                  <a:pt x="20402" y="1245225"/>
                </a:lnTo>
                <a:lnTo>
                  <a:pt x="16095" y="1233203"/>
                </a:lnTo>
                <a:lnTo>
                  <a:pt x="12468" y="1221181"/>
                </a:lnTo>
                <a:lnTo>
                  <a:pt x="9068" y="1208932"/>
                </a:lnTo>
                <a:lnTo>
                  <a:pt x="6347" y="1196229"/>
                </a:lnTo>
                <a:lnTo>
                  <a:pt x="4080" y="1183527"/>
                </a:lnTo>
                <a:lnTo>
                  <a:pt x="2493" y="1170371"/>
                </a:lnTo>
                <a:lnTo>
                  <a:pt x="907" y="1157215"/>
                </a:lnTo>
                <a:lnTo>
                  <a:pt x="226" y="1143605"/>
                </a:lnTo>
                <a:lnTo>
                  <a:pt x="0" y="1129995"/>
                </a:lnTo>
                <a:lnTo>
                  <a:pt x="453" y="1116158"/>
                </a:lnTo>
                <a:lnTo>
                  <a:pt x="1133" y="1102095"/>
                </a:lnTo>
                <a:lnTo>
                  <a:pt x="2947" y="1087805"/>
                </a:lnTo>
                <a:lnTo>
                  <a:pt x="4760" y="1073288"/>
                </a:lnTo>
                <a:lnTo>
                  <a:pt x="7481" y="1058544"/>
                </a:lnTo>
                <a:lnTo>
                  <a:pt x="10654" y="1043573"/>
                </a:lnTo>
                <a:lnTo>
                  <a:pt x="14508" y="1028375"/>
                </a:lnTo>
                <a:lnTo>
                  <a:pt x="19042" y="1012951"/>
                </a:lnTo>
                <a:lnTo>
                  <a:pt x="29697" y="978473"/>
                </a:lnTo>
                <a:lnTo>
                  <a:pt x="40578" y="944448"/>
                </a:lnTo>
                <a:lnTo>
                  <a:pt x="51233" y="911104"/>
                </a:lnTo>
                <a:lnTo>
                  <a:pt x="62114" y="878667"/>
                </a:lnTo>
                <a:lnTo>
                  <a:pt x="73222" y="846684"/>
                </a:lnTo>
                <a:lnTo>
                  <a:pt x="84557" y="815608"/>
                </a:lnTo>
                <a:lnTo>
                  <a:pt x="95891" y="785213"/>
                </a:lnTo>
                <a:lnTo>
                  <a:pt x="101785" y="770469"/>
                </a:lnTo>
                <a:lnTo>
                  <a:pt x="107679" y="755725"/>
                </a:lnTo>
                <a:lnTo>
                  <a:pt x="113574" y="741435"/>
                </a:lnTo>
                <a:lnTo>
                  <a:pt x="119468" y="727145"/>
                </a:lnTo>
                <a:lnTo>
                  <a:pt x="125588" y="713081"/>
                </a:lnTo>
                <a:lnTo>
                  <a:pt x="131936" y="699245"/>
                </a:lnTo>
                <a:lnTo>
                  <a:pt x="138283" y="685635"/>
                </a:lnTo>
                <a:lnTo>
                  <a:pt x="144631" y="672479"/>
                </a:lnTo>
                <a:lnTo>
                  <a:pt x="151205" y="659322"/>
                </a:lnTo>
                <a:lnTo>
                  <a:pt x="157552" y="646393"/>
                </a:lnTo>
                <a:lnTo>
                  <a:pt x="164353" y="633691"/>
                </a:lnTo>
                <a:lnTo>
                  <a:pt x="171381" y="621669"/>
                </a:lnTo>
                <a:lnTo>
                  <a:pt x="178181" y="609420"/>
                </a:lnTo>
                <a:lnTo>
                  <a:pt x="185436" y="597625"/>
                </a:lnTo>
                <a:lnTo>
                  <a:pt x="192463" y="585830"/>
                </a:lnTo>
                <a:lnTo>
                  <a:pt x="199944" y="574488"/>
                </a:lnTo>
                <a:lnTo>
                  <a:pt x="207425" y="563600"/>
                </a:lnTo>
                <a:lnTo>
                  <a:pt x="215133" y="552712"/>
                </a:lnTo>
                <a:lnTo>
                  <a:pt x="222840" y="542051"/>
                </a:lnTo>
                <a:lnTo>
                  <a:pt x="230774" y="531844"/>
                </a:lnTo>
                <a:lnTo>
                  <a:pt x="238935" y="521863"/>
                </a:lnTo>
                <a:lnTo>
                  <a:pt x="247324" y="512110"/>
                </a:lnTo>
                <a:lnTo>
                  <a:pt x="255711" y="502810"/>
                </a:lnTo>
                <a:lnTo>
                  <a:pt x="264326" y="493736"/>
                </a:lnTo>
                <a:lnTo>
                  <a:pt x="272940" y="484663"/>
                </a:lnTo>
                <a:lnTo>
                  <a:pt x="282008" y="476271"/>
                </a:lnTo>
                <a:lnTo>
                  <a:pt x="291076" y="468105"/>
                </a:lnTo>
                <a:lnTo>
                  <a:pt x="300597" y="460166"/>
                </a:lnTo>
                <a:lnTo>
                  <a:pt x="310118" y="452453"/>
                </a:lnTo>
                <a:lnTo>
                  <a:pt x="319639" y="445195"/>
                </a:lnTo>
                <a:lnTo>
                  <a:pt x="329840" y="438163"/>
                </a:lnTo>
                <a:lnTo>
                  <a:pt x="339815" y="431585"/>
                </a:lnTo>
                <a:lnTo>
                  <a:pt x="350243" y="425234"/>
                </a:lnTo>
                <a:lnTo>
                  <a:pt x="360897" y="419336"/>
                </a:lnTo>
                <a:lnTo>
                  <a:pt x="371552" y="413665"/>
                </a:lnTo>
                <a:lnTo>
                  <a:pt x="382660" y="408222"/>
                </a:lnTo>
                <a:lnTo>
                  <a:pt x="393995" y="403231"/>
                </a:lnTo>
                <a:lnTo>
                  <a:pt x="405556" y="398695"/>
                </a:lnTo>
                <a:lnTo>
                  <a:pt x="417344" y="394385"/>
                </a:lnTo>
                <a:lnTo>
                  <a:pt x="429359" y="390529"/>
                </a:lnTo>
                <a:lnTo>
                  <a:pt x="441601" y="386899"/>
                </a:lnTo>
                <a:lnTo>
                  <a:pt x="454069" y="383724"/>
                </a:lnTo>
                <a:lnTo>
                  <a:pt x="466764" y="380775"/>
                </a:lnTo>
                <a:lnTo>
                  <a:pt x="479912" y="378280"/>
                </a:lnTo>
                <a:lnTo>
                  <a:pt x="493287" y="376238"/>
                </a:lnTo>
                <a:lnTo>
                  <a:pt x="506888" y="374424"/>
                </a:lnTo>
                <a:lnTo>
                  <a:pt x="520717" y="373063"/>
                </a:lnTo>
                <a:lnTo>
                  <a:pt x="534772" y="372156"/>
                </a:lnTo>
                <a:lnTo>
                  <a:pt x="549280" y="371475"/>
                </a:lnTo>
                <a:close/>
                <a:moveTo>
                  <a:pt x="455387" y="0"/>
                </a:moveTo>
                <a:lnTo>
                  <a:pt x="463542" y="227"/>
                </a:lnTo>
                <a:lnTo>
                  <a:pt x="471471" y="682"/>
                </a:lnTo>
                <a:lnTo>
                  <a:pt x="479174" y="1591"/>
                </a:lnTo>
                <a:lnTo>
                  <a:pt x="486423" y="2500"/>
                </a:lnTo>
                <a:lnTo>
                  <a:pt x="493446" y="3863"/>
                </a:lnTo>
                <a:lnTo>
                  <a:pt x="500242" y="5681"/>
                </a:lnTo>
                <a:lnTo>
                  <a:pt x="506812" y="7499"/>
                </a:lnTo>
                <a:lnTo>
                  <a:pt x="512702" y="9317"/>
                </a:lnTo>
                <a:lnTo>
                  <a:pt x="518592" y="11362"/>
                </a:lnTo>
                <a:lnTo>
                  <a:pt x="524256" y="13861"/>
                </a:lnTo>
                <a:lnTo>
                  <a:pt x="529466" y="16361"/>
                </a:lnTo>
                <a:lnTo>
                  <a:pt x="534450" y="18861"/>
                </a:lnTo>
                <a:lnTo>
                  <a:pt x="539207" y="21587"/>
                </a:lnTo>
                <a:lnTo>
                  <a:pt x="543738" y="24314"/>
                </a:lnTo>
                <a:lnTo>
                  <a:pt x="547816" y="27268"/>
                </a:lnTo>
                <a:lnTo>
                  <a:pt x="551894" y="29995"/>
                </a:lnTo>
                <a:lnTo>
                  <a:pt x="555292" y="32722"/>
                </a:lnTo>
                <a:lnTo>
                  <a:pt x="558916" y="35676"/>
                </a:lnTo>
                <a:lnTo>
                  <a:pt x="564807" y="40903"/>
                </a:lnTo>
                <a:lnTo>
                  <a:pt x="569790" y="45902"/>
                </a:lnTo>
                <a:lnTo>
                  <a:pt x="574095" y="50674"/>
                </a:lnTo>
                <a:lnTo>
                  <a:pt x="577040" y="54310"/>
                </a:lnTo>
                <a:lnTo>
                  <a:pt x="579079" y="57491"/>
                </a:lnTo>
                <a:lnTo>
                  <a:pt x="581118" y="59990"/>
                </a:lnTo>
                <a:lnTo>
                  <a:pt x="590406" y="51810"/>
                </a:lnTo>
                <a:lnTo>
                  <a:pt x="599467" y="44311"/>
                </a:lnTo>
                <a:lnTo>
                  <a:pt x="608076" y="37494"/>
                </a:lnTo>
                <a:lnTo>
                  <a:pt x="616685" y="31359"/>
                </a:lnTo>
                <a:lnTo>
                  <a:pt x="625293" y="25905"/>
                </a:lnTo>
                <a:lnTo>
                  <a:pt x="633449" y="21360"/>
                </a:lnTo>
                <a:lnTo>
                  <a:pt x="641151" y="17043"/>
                </a:lnTo>
                <a:lnTo>
                  <a:pt x="648854" y="13407"/>
                </a:lnTo>
                <a:lnTo>
                  <a:pt x="656103" y="10226"/>
                </a:lnTo>
                <a:lnTo>
                  <a:pt x="663126" y="7499"/>
                </a:lnTo>
                <a:lnTo>
                  <a:pt x="669922" y="5454"/>
                </a:lnTo>
                <a:lnTo>
                  <a:pt x="676492" y="3409"/>
                </a:lnTo>
                <a:lnTo>
                  <a:pt x="682608" y="2272"/>
                </a:lnTo>
                <a:lnTo>
                  <a:pt x="688498" y="1136"/>
                </a:lnTo>
                <a:lnTo>
                  <a:pt x="694162" y="454"/>
                </a:lnTo>
                <a:lnTo>
                  <a:pt x="699599" y="227"/>
                </a:lnTo>
                <a:lnTo>
                  <a:pt x="704583" y="0"/>
                </a:lnTo>
                <a:lnTo>
                  <a:pt x="709340" y="227"/>
                </a:lnTo>
                <a:lnTo>
                  <a:pt x="713871" y="454"/>
                </a:lnTo>
                <a:lnTo>
                  <a:pt x="717949" y="909"/>
                </a:lnTo>
                <a:lnTo>
                  <a:pt x="721800" y="1591"/>
                </a:lnTo>
                <a:lnTo>
                  <a:pt x="725198" y="2272"/>
                </a:lnTo>
                <a:lnTo>
                  <a:pt x="728596" y="3181"/>
                </a:lnTo>
                <a:lnTo>
                  <a:pt x="731315" y="3863"/>
                </a:lnTo>
                <a:lnTo>
                  <a:pt x="736299" y="5908"/>
                </a:lnTo>
                <a:lnTo>
                  <a:pt x="739697" y="7499"/>
                </a:lnTo>
                <a:lnTo>
                  <a:pt x="742415" y="8862"/>
                </a:lnTo>
                <a:lnTo>
                  <a:pt x="746720" y="13180"/>
                </a:lnTo>
                <a:lnTo>
                  <a:pt x="751024" y="17497"/>
                </a:lnTo>
                <a:lnTo>
                  <a:pt x="754875" y="22269"/>
                </a:lnTo>
                <a:lnTo>
                  <a:pt x="758726" y="27496"/>
                </a:lnTo>
                <a:lnTo>
                  <a:pt x="762124" y="32495"/>
                </a:lnTo>
                <a:lnTo>
                  <a:pt x="765523" y="37949"/>
                </a:lnTo>
                <a:lnTo>
                  <a:pt x="768694" y="43629"/>
                </a:lnTo>
                <a:lnTo>
                  <a:pt x="771639" y="49310"/>
                </a:lnTo>
                <a:lnTo>
                  <a:pt x="774584" y="54764"/>
                </a:lnTo>
                <a:lnTo>
                  <a:pt x="777076" y="60672"/>
                </a:lnTo>
                <a:lnTo>
                  <a:pt x="779342" y="66808"/>
                </a:lnTo>
                <a:lnTo>
                  <a:pt x="781834" y="72716"/>
                </a:lnTo>
                <a:lnTo>
                  <a:pt x="785911" y="84305"/>
                </a:lnTo>
                <a:lnTo>
                  <a:pt x="789536" y="95894"/>
                </a:lnTo>
                <a:lnTo>
                  <a:pt x="792481" y="106801"/>
                </a:lnTo>
                <a:lnTo>
                  <a:pt x="794973" y="117254"/>
                </a:lnTo>
                <a:lnTo>
                  <a:pt x="796785" y="126571"/>
                </a:lnTo>
                <a:lnTo>
                  <a:pt x="798371" y="134524"/>
                </a:lnTo>
                <a:lnTo>
                  <a:pt x="800183" y="146568"/>
                </a:lnTo>
                <a:lnTo>
                  <a:pt x="800636" y="150658"/>
                </a:lnTo>
                <a:lnTo>
                  <a:pt x="805847" y="149294"/>
                </a:lnTo>
                <a:lnTo>
                  <a:pt x="810831" y="147931"/>
                </a:lnTo>
                <a:lnTo>
                  <a:pt x="815362" y="146340"/>
                </a:lnTo>
                <a:lnTo>
                  <a:pt x="820119" y="144522"/>
                </a:lnTo>
                <a:lnTo>
                  <a:pt x="824197" y="142705"/>
                </a:lnTo>
                <a:lnTo>
                  <a:pt x="828275" y="140887"/>
                </a:lnTo>
                <a:lnTo>
                  <a:pt x="832352" y="139069"/>
                </a:lnTo>
                <a:lnTo>
                  <a:pt x="835750" y="136796"/>
                </a:lnTo>
                <a:lnTo>
                  <a:pt x="839375" y="134751"/>
                </a:lnTo>
                <a:lnTo>
                  <a:pt x="842547" y="132706"/>
                </a:lnTo>
                <a:lnTo>
                  <a:pt x="848663" y="128389"/>
                </a:lnTo>
                <a:lnTo>
                  <a:pt x="853647" y="124071"/>
                </a:lnTo>
                <a:lnTo>
                  <a:pt x="858405" y="119754"/>
                </a:lnTo>
                <a:lnTo>
                  <a:pt x="862482" y="115663"/>
                </a:lnTo>
                <a:lnTo>
                  <a:pt x="865654" y="111800"/>
                </a:lnTo>
                <a:lnTo>
                  <a:pt x="868372" y="108392"/>
                </a:lnTo>
                <a:lnTo>
                  <a:pt x="870638" y="105211"/>
                </a:lnTo>
                <a:lnTo>
                  <a:pt x="873130" y="100439"/>
                </a:lnTo>
                <a:lnTo>
                  <a:pt x="874036" y="98848"/>
                </a:lnTo>
                <a:lnTo>
                  <a:pt x="875395" y="106347"/>
                </a:lnTo>
                <a:lnTo>
                  <a:pt x="876755" y="113846"/>
                </a:lnTo>
                <a:lnTo>
                  <a:pt x="877434" y="121117"/>
                </a:lnTo>
                <a:lnTo>
                  <a:pt x="877887" y="128389"/>
                </a:lnTo>
                <a:lnTo>
                  <a:pt x="877887" y="135433"/>
                </a:lnTo>
                <a:lnTo>
                  <a:pt x="877434" y="142250"/>
                </a:lnTo>
                <a:lnTo>
                  <a:pt x="876755" y="149067"/>
                </a:lnTo>
                <a:lnTo>
                  <a:pt x="875622" y="155884"/>
                </a:lnTo>
                <a:lnTo>
                  <a:pt x="874263" y="162474"/>
                </a:lnTo>
                <a:lnTo>
                  <a:pt x="872903" y="168837"/>
                </a:lnTo>
                <a:lnTo>
                  <a:pt x="870864" y="175199"/>
                </a:lnTo>
                <a:lnTo>
                  <a:pt x="868599" y="181335"/>
                </a:lnTo>
                <a:lnTo>
                  <a:pt x="866334" y="187243"/>
                </a:lnTo>
                <a:lnTo>
                  <a:pt x="863615" y="193378"/>
                </a:lnTo>
                <a:lnTo>
                  <a:pt x="860670" y="199287"/>
                </a:lnTo>
                <a:lnTo>
                  <a:pt x="857725" y="204967"/>
                </a:lnTo>
                <a:lnTo>
                  <a:pt x="854327" y="210421"/>
                </a:lnTo>
                <a:lnTo>
                  <a:pt x="850702" y="215875"/>
                </a:lnTo>
                <a:lnTo>
                  <a:pt x="847078" y="221328"/>
                </a:lnTo>
                <a:lnTo>
                  <a:pt x="843000" y="226328"/>
                </a:lnTo>
                <a:lnTo>
                  <a:pt x="838922" y="231554"/>
                </a:lnTo>
                <a:lnTo>
                  <a:pt x="834844" y="236553"/>
                </a:lnTo>
                <a:lnTo>
                  <a:pt x="830313" y="241325"/>
                </a:lnTo>
                <a:lnTo>
                  <a:pt x="826009" y="246097"/>
                </a:lnTo>
                <a:lnTo>
                  <a:pt x="821252" y="250869"/>
                </a:lnTo>
                <a:lnTo>
                  <a:pt x="816494" y="255187"/>
                </a:lnTo>
                <a:lnTo>
                  <a:pt x="811737" y="259731"/>
                </a:lnTo>
                <a:lnTo>
                  <a:pt x="806753" y="264049"/>
                </a:lnTo>
                <a:lnTo>
                  <a:pt x="796785" y="272229"/>
                </a:lnTo>
                <a:lnTo>
                  <a:pt x="786364" y="279955"/>
                </a:lnTo>
                <a:lnTo>
                  <a:pt x="776170" y="287227"/>
                </a:lnTo>
                <a:lnTo>
                  <a:pt x="765749" y="294044"/>
                </a:lnTo>
                <a:lnTo>
                  <a:pt x="755328" y="300180"/>
                </a:lnTo>
                <a:lnTo>
                  <a:pt x="745360" y="305860"/>
                </a:lnTo>
                <a:lnTo>
                  <a:pt x="735619" y="311314"/>
                </a:lnTo>
                <a:lnTo>
                  <a:pt x="725878" y="316313"/>
                </a:lnTo>
                <a:lnTo>
                  <a:pt x="717043" y="320631"/>
                </a:lnTo>
                <a:lnTo>
                  <a:pt x="708661" y="324721"/>
                </a:lnTo>
                <a:lnTo>
                  <a:pt x="700732" y="327902"/>
                </a:lnTo>
                <a:lnTo>
                  <a:pt x="693709" y="331084"/>
                </a:lnTo>
                <a:lnTo>
                  <a:pt x="681929" y="335628"/>
                </a:lnTo>
                <a:lnTo>
                  <a:pt x="674453" y="338583"/>
                </a:lnTo>
                <a:lnTo>
                  <a:pt x="671961" y="339492"/>
                </a:lnTo>
                <a:lnTo>
                  <a:pt x="658142" y="336083"/>
                </a:lnTo>
                <a:lnTo>
                  <a:pt x="644776" y="333583"/>
                </a:lnTo>
                <a:lnTo>
                  <a:pt x="632089" y="331311"/>
                </a:lnTo>
                <a:lnTo>
                  <a:pt x="619630" y="329266"/>
                </a:lnTo>
                <a:lnTo>
                  <a:pt x="607623" y="327675"/>
                </a:lnTo>
                <a:lnTo>
                  <a:pt x="596069" y="326539"/>
                </a:lnTo>
                <a:lnTo>
                  <a:pt x="584969" y="325630"/>
                </a:lnTo>
                <a:lnTo>
                  <a:pt x="574548" y="324948"/>
                </a:lnTo>
                <a:lnTo>
                  <a:pt x="564127" y="324494"/>
                </a:lnTo>
                <a:lnTo>
                  <a:pt x="554612" y="324494"/>
                </a:lnTo>
                <a:lnTo>
                  <a:pt x="545324" y="324494"/>
                </a:lnTo>
                <a:lnTo>
                  <a:pt x="536715" y="324948"/>
                </a:lnTo>
                <a:lnTo>
                  <a:pt x="528333" y="325403"/>
                </a:lnTo>
                <a:lnTo>
                  <a:pt x="520178" y="326085"/>
                </a:lnTo>
                <a:lnTo>
                  <a:pt x="512702" y="326766"/>
                </a:lnTo>
                <a:lnTo>
                  <a:pt x="505679" y="327675"/>
                </a:lnTo>
                <a:lnTo>
                  <a:pt x="499109" y="328811"/>
                </a:lnTo>
                <a:lnTo>
                  <a:pt x="492993" y="329948"/>
                </a:lnTo>
                <a:lnTo>
                  <a:pt x="487329" y="331311"/>
                </a:lnTo>
                <a:lnTo>
                  <a:pt x="481892" y="332447"/>
                </a:lnTo>
                <a:lnTo>
                  <a:pt x="472604" y="334947"/>
                </a:lnTo>
                <a:lnTo>
                  <a:pt x="465128" y="337219"/>
                </a:lnTo>
                <a:lnTo>
                  <a:pt x="459012" y="339719"/>
                </a:lnTo>
                <a:lnTo>
                  <a:pt x="454934" y="341309"/>
                </a:lnTo>
                <a:lnTo>
                  <a:pt x="451536" y="342900"/>
                </a:lnTo>
                <a:lnTo>
                  <a:pt x="445646" y="337219"/>
                </a:lnTo>
                <a:lnTo>
                  <a:pt x="439529" y="331311"/>
                </a:lnTo>
                <a:lnTo>
                  <a:pt x="425710" y="318813"/>
                </a:lnTo>
                <a:lnTo>
                  <a:pt x="410532" y="305860"/>
                </a:lnTo>
                <a:lnTo>
                  <a:pt x="394221" y="292454"/>
                </a:lnTo>
                <a:lnTo>
                  <a:pt x="377456" y="279274"/>
                </a:lnTo>
                <a:lnTo>
                  <a:pt x="360239" y="266094"/>
                </a:lnTo>
                <a:lnTo>
                  <a:pt x="343249" y="252914"/>
                </a:lnTo>
                <a:lnTo>
                  <a:pt x="326258" y="240416"/>
                </a:lnTo>
                <a:lnTo>
                  <a:pt x="295222" y="217693"/>
                </a:lnTo>
                <a:lnTo>
                  <a:pt x="269849" y="199514"/>
                </a:lnTo>
                <a:lnTo>
                  <a:pt x="252405" y="187243"/>
                </a:lnTo>
                <a:lnTo>
                  <a:pt x="246062" y="183153"/>
                </a:lnTo>
                <a:lnTo>
                  <a:pt x="251726" y="176563"/>
                </a:lnTo>
                <a:lnTo>
                  <a:pt x="257616" y="170655"/>
                </a:lnTo>
                <a:lnTo>
                  <a:pt x="263506" y="165428"/>
                </a:lnTo>
                <a:lnTo>
                  <a:pt x="269623" y="160656"/>
                </a:lnTo>
                <a:lnTo>
                  <a:pt x="275286" y="156339"/>
                </a:lnTo>
                <a:lnTo>
                  <a:pt x="281629" y="152476"/>
                </a:lnTo>
                <a:lnTo>
                  <a:pt x="287746" y="149294"/>
                </a:lnTo>
                <a:lnTo>
                  <a:pt x="293863" y="146568"/>
                </a:lnTo>
                <a:lnTo>
                  <a:pt x="299979" y="144068"/>
                </a:lnTo>
                <a:lnTo>
                  <a:pt x="306096" y="142023"/>
                </a:lnTo>
                <a:lnTo>
                  <a:pt x="311986" y="140432"/>
                </a:lnTo>
                <a:lnTo>
                  <a:pt x="317876" y="139069"/>
                </a:lnTo>
                <a:lnTo>
                  <a:pt x="323766" y="138160"/>
                </a:lnTo>
                <a:lnTo>
                  <a:pt x="329656" y="137024"/>
                </a:lnTo>
                <a:lnTo>
                  <a:pt x="335093" y="136569"/>
                </a:lnTo>
                <a:lnTo>
                  <a:pt x="340530" y="136342"/>
                </a:lnTo>
                <a:lnTo>
                  <a:pt x="345967" y="136342"/>
                </a:lnTo>
                <a:lnTo>
                  <a:pt x="350951" y="136569"/>
                </a:lnTo>
                <a:lnTo>
                  <a:pt x="355708" y="136796"/>
                </a:lnTo>
                <a:lnTo>
                  <a:pt x="360466" y="137251"/>
                </a:lnTo>
                <a:lnTo>
                  <a:pt x="368848" y="138614"/>
                </a:lnTo>
                <a:lnTo>
                  <a:pt x="376097" y="139978"/>
                </a:lnTo>
                <a:lnTo>
                  <a:pt x="382214" y="141341"/>
                </a:lnTo>
                <a:lnTo>
                  <a:pt x="386518" y="142705"/>
                </a:lnTo>
                <a:lnTo>
                  <a:pt x="390369" y="143841"/>
                </a:lnTo>
                <a:lnTo>
                  <a:pt x="389916" y="135888"/>
                </a:lnTo>
                <a:lnTo>
                  <a:pt x="389916" y="127934"/>
                </a:lnTo>
                <a:lnTo>
                  <a:pt x="390369" y="120208"/>
                </a:lnTo>
                <a:lnTo>
                  <a:pt x="391049" y="112482"/>
                </a:lnTo>
                <a:lnTo>
                  <a:pt x="392182" y="105211"/>
                </a:lnTo>
                <a:lnTo>
                  <a:pt x="393767" y="98166"/>
                </a:lnTo>
                <a:lnTo>
                  <a:pt x="395580" y="91122"/>
                </a:lnTo>
                <a:lnTo>
                  <a:pt x="397619" y="84305"/>
                </a:lnTo>
                <a:lnTo>
                  <a:pt x="399884" y="77942"/>
                </a:lnTo>
                <a:lnTo>
                  <a:pt x="402376" y="71807"/>
                </a:lnTo>
                <a:lnTo>
                  <a:pt x="405095" y="65671"/>
                </a:lnTo>
                <a:lnTo>
                  <a:pt x="407813" y="59763"/>
                </a:lnTo>
                <a:lnTo>
                  <a:pt x="410985" y="54310"/>
                </a:lnTo>
                <a:lnTo>
                  <a:pt x="413930" y="49083"/>
                </a:lnTo>
                <a:lnTo>
                  <a:pt x="417101" y="43857"/>
                </a:lnTo>
                <a:lnTo>
                  <a:pt x="420273" y="39085"/>
                </a:lnTo>
                <a:lnTo>
                  <a:pt x="423444" y="34540"/>
                </a:lnTo>
                <a:lnTo>
                  <a:pt x="426616" y="30222"/>
                </a:lnTo>
                <a:lnTo>
                  <a:pt x="432959" y="22496"/>
                </a:lnTo>
                <a:lnTo>
                  <a:pt x="438849" y="15679"/>
                </a:lnTo>
                <a:lnTo>
                  <a:pt x="444060" y="10226"/>
                </a:lnTo>
                <a:lnTo>
                  <a:pt x="448817" y="5908"/>
                </a:lnTo>
                <a:lnTo>
                  <a:pt x="452215" y="2500"/>
                </a:lnTo>
                <a:lnTo>
                  <a:pt x="45538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538546" y="239002"/>
            <a:ext cx="10514231" cy="1325563"/>
          </a:xfrm>
        </p:spPr>
        <p:txBody>
          <a:bodyPr/>
          <a:lstStyle/>
          <a:p>
            <a:r>
              <a:rPr lang="en-US" altLang="zh-CN" dirty="0" smtClean="0">
                <a:latin typeface="+mn-ea"/>
              </a:rPr>
              <a:t>1.2</a:t>
            </a:r>
            <a:r>
              <a:rPr lang="zh-CN" altLang="en-US" dirty="0" smtClean="0"/>
              <a:t>适当性制度：风险等级</a:t>
            </a:r>
            <a:endParaRPr lang="zh-CN" altLang="en-US" dirty="0"/>
          </a:p>
        </p:txBody>
      </p:sp>
      <p:pic>
        <p:nvPicPr>
          <p:cNvPr id="32" name="Group 3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2596" y="1533143"/>
            <a:ext cx="890331" cy="484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9761272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10"/>
          <p:cNvGrpSpPr>
            <a:grpSpLocks/>
          </p:cNvGrpSpPr>
          <p:nvPr/>
        </p:nvGrpSpPr>
        <p:grpSpPr bwMode="auto">
          <a:xfrm>
            <a:off x="5350767" y="1268414"/>
            <a:ext cx="6839647" cy="4321175"/>
            <a:chOff x="0" y="0"/>
            <a:chExt cx="6840000" cy="4320000"/>
          </a:xfrm>
        </p:grpSpPr>
        <p:sp>
          <p:nvSpPr>
            <p:cNvPr id="17418" name="矩形 8"/>
            <p:cNvSpPr>
              <a:spLocks noChangeArrowheads="1"/>
            </p:cNvSpPr>
            <p:nvPr/>
          </p:nvSpPr>
          <p:spPr bwMode="auto">
            <a:xfrm>
              <a:off x="0" y="0"/>
              <a:ext cx="6840000" cy="4320000"/>
            </a:xfrm>
            <a:prstGeom prst="rect">
              <a:avLst/>
            </a:prstGeom>
            <a:solidFill>
              <a:srgbClr val="354B5E">
                <a:alpha val="89803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125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1pPr>
              <a:lvl2pPr marL="6858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7419" name="矩形 9"/>
            <p:cNvSpPr>
              <a:spLocks noChangeArrowheads="1"/>
            </p:cNvSpPr>
            <p:nvPr/>
          </p:nvSpPr>
          <p:spPr bwMode="auto">
            <a:xfrm>
              <a:off x="0" y="0"/>
              <a:ext cx="108000" cy="4320000"/>
            </a:xfrm>
            <a:prstGeom prst="rect">
              <a:avLst/>
            </a:prstGeom>
            <a:solidFill>
              <a:srgbClr val="D74B4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125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1pPr>
              <a:lvl2pPr marL="6858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sp>
        <p:nvSpPr>
          <p:cNvPr id="17412" name="矩形 5"/>
          <p:cNvSpPr>
            <a:spLocks noChangeArrowheads="1"/>
          </p:cNvSpPr>
          <p:nvPr/>
        </p:nvSpPr>
        <p:spPr bwMode="auto">
          <a:xfrm>
            <a:off x="6250761" y="2009092"/>
            <a:ext cx="5099974" cy="934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24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投资者购买产品或者接受服务，所提供的信息应当真实、准确、完整。</a:t>
            </a:r>
          </a:p>
        </p:txBody>
      </p:sp>
      <p:sp>
        <p:nvSpPr>
          <p:cNvPr id="17413" name="Freeform 121"/>
          <p:cNvSpPr>
            <a:spLocks noEditPoints="1" noChangeArrowheads="1"/>
          </p:cNvSpPr>
          <p:nvPr/>
        </p:nvSpPr>
        <p:spPr bwMode="auto">
          <a:xfrm>
            <a:off x="5614257" y="2076450"/>
            <a:ext cx="374601" cy="374650"/>
          </a:xfrm>
          <a:custGeom>
            <a:avLst/>
            <a:gdLst>
              <a:gd name="T0" fmla="*/ 2147483646 w 200"/>
              <a:gd name="T1" fmla="*/ 0 h 200"/>
              <a:gd name="T2" fmla="*/ 0 w 200"/>
              <a:gd name="T3" fmla="*/ 2147483646 h 200"/>
              <a:gd name="T4" fmla="*/ 2147483646 w 200"/>
              <a:gd name="T5" fmla="*/ 2147483646 h 200"/>
              <a:gd name="T6" fmla="*/ 2147483646 w 200"/>
              <a:gd name="T7" fmla="*/ 2147483646 h 200"/>
              <a:gd name="T8" fmla="*/ 2147483646 w 200"/>
              <a:gd name="T9" fmla="*/ 0 h 200"/>
              <a:gd name="T10" fmla="*/ 2147483646 w 200"/>
              <a:gd name="T11" fmla="*/ 2147483646 h 200"/>
              <a:gd name="T12" fmla="*/ 2147483646 w 200"/>
              <a:gd name="T13" fmla="*/ 2147483646 h 200"/>
              <a:gd name="T14" fmla="*/ 2147483646 w 200"/>
              <a:gd name="T15" fmla="*/ 2147483646 h 200"/>
              <a:gd name="T16" fmla="*/ 2147483646 w 200"/>
              <a:gd name="T17" fmla="*/ 2147483646 h 200"/>
              <a:gd name="T18" fmla="*/ 2147483646 w 200"/>
              <a:gd name="T19" fmla="*/ 2147483646 h 200"/>
              <a:gd name="T20" fmla="*/ 2147483646 w 200"/>
              <a:gd name="T21" fmla="*/ 2147483646 h 200"/>
              <a:gd name="T22" fmla="*/ 2147483646 w 200"/>
              <a:gd name="T23" fmla="*/ 2147483646 h 200"/>
              <a:gd name="T24" fmla="*/ 2147483646 w 200"/>
              <a:gd name="T25" fmla="*/ 2147483646 h 200"/>
              <a:gd name="T26" fmla="*/ 2147483646 w 200"/>
              <a:gd name="T27" fmla="*/ 2147483646 h 200"/>
              <a:gd name="T28" fmla="*/ 2147483646 w 200"/>
              <a:gd name="T29" fmla="*/ 2147483646 h 200"/>
              <a:gd name="T30" fmla="*/ 2147483646 w 200"/>
              <a:gd name="T31" fmla="*/ 2147483646 h 200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200" h="200">
                <a:moveTo>
                  <a:pt x="100" y="0"/>
                </a:moveTo>
                <a:cubicBezTo>
                  <a:pt x="45" y="0"/>
                  <a:pt x="0" y="45"/>
                  <a:pt x="0" y="100"/>
                </a:cubicBezTo>
                <a:cubicBezTo>
                  <a:pt x="0" y="155"/>
                  <a:pt x="45" y="200"/>
                  <a:pt x="100" y="200"/>
                </a:cubicBezTo>
                <a:cubicBezTo>
                  <a:pt x="156" y="200"/>
                  <a:pt x="200" y="155"/>
                  <a:pt x="200" y="100"/>
                </a:cubicBezTo>
                <a:cubicBezTo>
                  <a:pt x="200" y="45"/>
                  <a:pt x="156" y="0"/>
                  <a:pt x="100" y="0"/>
                </a:cubicBezTo>
                <a:close/>
                <a:moveTo>
                  <a:pt x="159" y="73"/>
                </a:moveTo>
                <a:cubicBezTo>
                  <a:pt x="90" y="139"/>
                  <a:pt x="90" y="139"/>
                  <a:pt x="90" y="139"/>
                </a:cubicBezTo>
                <a:cubicBezTo>
                  <a:pt x="89" y="140"/>
                  <a:pt x="88" y="141"/>
                  <a:pt x="86" y="141"/>
                </a:cubicBezTo>
                <a:cubicBezTo>
                  <a:pt x="85" y="141"/>
                  <a:pt x="83" y="140"/>
                  <a:pt x="82" y="139"/>
                </a:cubicBezTo>
                <a:cubicBezTo>
                  <a:pt x="55" y="112"/>
                  <a:pt x="55" y="112"/>
                  <a:pt x="55" y="112"/>
                </a:cubicBezTo>
                <a:cubicBezTo>
                  <a:pt x="53" y="110"/>
                  <a:pt x="53" y="106"/>
                  <a:pt x="55" y="104"/>
                </a:cubicBezTo>
                <a:cubicBezTo>
                  <a:pt x="57" y="102"/>
                  <a:pt x="61" y="102"/>
                  <a:pt x="64" y="104"/>
                </a:cubicBezTo>
                <a:cubicBezTo>
                  <a:pt x="86" y="126"/>
                  <a:pt x="86" y="126"/>
                  <a:pt x="86" y="126"/>
                </a:cubicBezTo>
                <a:cubicBezTo>
                  <a:pt x="150" y="64"/>
                  <a:pt x="150" y="64"/>
                  <a:pt x="150" y="64"/>
                </a:cubicBezTo>
                <a:cubicBezTo>
                  <a:pt x="153" y="62"/>
                  <a:pt x="157" y="62"/>
                  <a:pt x="159" y="64"/>
                </a:cubicBezTo>
                <a:cubicBezTo>
                  <a:pt x="161" y="67"/>
                  <a:pt x="161" y="71"/>
                  <a:pt x="159" y="73"/>
                </a:cubicBezTo>
                <a:close/>
              </a:path>
            </a:pathLst>
          </a:custGeom>
          <a:solidFill>
            <a:srgbClr val="D74B4B"/>
          </a:solidFill>
          <a:ln>
            <a:noFill/>
          </a:ln>
          <a:ex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7414" name="矩形 7"/>
          <p:cNvSpPr>
            <a:spLocks noChangeArrowheads="1"/>
          </p:cNvSpPr>
          <p:nvPr/>
        </p:nvSpPr>
        <p:spPr bwMode="auto">
          <a:xfrm>
            <a:off x="6250761" y="3749813"/>
            <a:ext cx="5099974" cy="48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24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“买卖自负”</a:t>
            </a:r>
            <a:endParaRPr lang="zh-CN" altLang="en-US" sz="2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7415" name="Freeform 121"/>
          <p:cNvSpPr>
            <a:spLocks noEditPoints="1" noChangeArrowheads="1"/>
          </p:cNvSpPr>
          <p:nvPr/>
        </p:nvSpPr>
        <p:spPr bwMode="auto">
          <a:xfrm>
            <a:off x="5614257" y="3862880"/>
            <a:ext cx="374601" cy="374650"/>
          </a:xfrm>
          <a:custGeom>
            <a:avLst/>
            <a:gdLst>
              <a:gd name="T0" fmla="*/ 2147483646 w 200"/>
              <a:gd name="T1" fmla="*/ 0 h 200"/>
              <a:gd name="T2" fmla="*/ 0 w 200"/>
              <a:gd name="T3" fmla="*/ 2147483646 h 200"/>
              <a:gd name="T4" fmla="*/ 2147483646 w 200"/>
              <a:gd name="T5" fmla="*/ 2147483646 h 200"/>
              <a:gd name="T6" fmla="*/ 2147483646 w 200"/>
              <a:gd name="T7" fmla="*/ 2147483646 h 200"/>
              <a:gd name="T8" fmla="*/ 2147483646 w 200"/>
              <a:gd name="T9" fmla="*/ 0 h 200"/>
              <a:gd name="T10" fmla="*/ 2147483646 w 200"/>
              <a:gd name="T11" fmla="*/ 2147483646 h 200"/>
              <a:gd name="T12" fmla="*/ 2147483646 w 200"/>
              <a:gd name="T13" fmla="*/ 2147483646 h 200"/>
              <a:gd name="T14" fmla="*/ 2147483646 w 200"/>
              <a:gd name="T15" fmla="*/ 2147483646 h 200"/>
              <a:gd name="T16" fmla="*/ 2147483646 w 200"/>
              <a:gd name="T17" fmla="*/ 2147483646 h 200"/>
              <a:gd name="T18" fmla="*/ 2147483646 w 200"/>
              <a:gd name="T19" fmla="*/ 2147483646 h 200"/>
              <a:gd name="T20" fmla="*/ 2147483646 w 200"/>
              <a:gd name="T21" fmla="*/ 2147483646 h 200"/>
              <a:gd name="T22" fmla="*/ 2147483646 w 200"/>
              <a:gd name="T23" fmla="*/ 2147483646 h 200"/>
              <a:gd name="T24" fmla="*/ 2147483646 w 200"/>
              <a:gd name="T25" fmla="*/ 2147483646 h 200"/>
              <a:gd name="T26" fmla="*/ 2147483646 w 200"/>
              <a:gd name="T27" fmla="*/ 2147483646 h 200"/>
              <a:gd name="T28" fmla="*/ 2147483646 w 200"/>
              <a:gd name="T29" fmla="*/ 2147483646 h 200"/>
              <a:gd name="T30" fmla="*/ 2147483646 w 200"/>
              <a:gd name="T31" fmla="*/ 2147483646 h 200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200" h="200">
                <a:moveTo>
                  <a:pt x="100" y="0"/>
                </a:moveTo>
                <a:cubicBezTo>
                  <a:pt x="45" y="0"/>
                  <a:pt x="0" y="45"/>
                  <a:pt x="0" y="100"/>
                </a:cubicBezTo>
                <a:cubicBezTo>
                  <a:pt x="0" y="155"/>
                  <a:pt x="45" y="200"/>
                  <a:pt x="100" y="200"/>
                </a:cubicBezTo>
                <a:cubicBezTo>
                  <a:pt x="156" y="200"/>
                  <a:pt x="200" y="155"/>
                  <a:pt x="200" y="100"/>
                </a:cubicBezTo>
                <a:cubicBezTo>
                  <a:pt x="200" y="45"/>
                  <a:pt x="156" y="0"/>
                  <a:pt x="100" y="0"/>
                </a:cubicBezTo>
                <a:close/>
                <a:moveTo>
                  <a:pt x="159" y="73"/>
                </a:moveTo>
                <a:cubicBezTo>
                  <a:pt x="90" y="139"/>
                  <a:pt x="90" y="139"/>
                  <a:pt x="90" y="139"/>
                </a:cubicBezTo>
                <a:cubicBezTo>
                  <a:pt x="89" y="140"/>
                  <a:pt x="88" y="141"/>
                  <a:pt x="86" y="141"/>
                </a:cubicBezTo>
                <a:cubicBezTo>
                  <a:pt x="85" y="141"/>
                  <a:pt x="83" y="140"/>
                  <a:pt x="82" y="139"/>
                </a:cubicBezTo>
                <a:cubicBezTo>
                  <a:pt x="55" y="112"/>
                  <a:pt x="55" y="112"/>
                  <a:pt x="55" y="112"/>
                </a:cubicBezTo>
                <a:cubicBezTo>
                  <a:pt x="53" y="110"/>
                  <a:pt x="53" y="106"/>
                  <a:pt x="55" y="104"/>
                </a:cubicBezTo>
                <a:cubicBezTo>
                  <a:pt x="57" y="102"/>
                  <a:pt x="61" y="102"/>
                  <a:pt x="64" y="104"/>
                </a:cubicBezTo>
                <a:cubicBezTo>
                  <a:pt x="86" y="126"/>
                  <a:pt x="86" y="126"/>
                  <a:pt x="86" y="126"/>
                </a:cubicBezTo>
                <a:cubicBezTo>
                  <a:pt x="150" y="64"/>
                  <a:pt x="150" y="64"/>
                  <a:pt x="150" y="64"/>
                </a:cubicBezTo>
                <a:cubicBezTo>
                  <a:pt x="153" y="62"/>
                  <a:pt x="157" y="62"/>
                  <a:pt x="159" y="64"/>
                </a:cubicBezTo>
                <a:cubicBezTo>
                  <a:pt x="161" y="67"/>
                  <a:pt x="161" y="71"/>
                  <a:pt x="159" y="73"/>
                </a:cubicBezTo>
                <a:close/>
              </a:path>
            </a:pathLst>
          </a:custGeom>
          <a:solidFill>
            <a:srgbClr val="D74B4B"/>
          </a:solidFill>
          <a:ln>
            <a:noFill/>
          </a:ln>
          <a:ex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2" name="标题 3"/>
          <p:cNvSpPr txBox="1">
            <a:spLocks/>
          </p:cNvSpPr>
          <p:nvPr/>
        </p:nvSpPr>
        <p:spPr>
          <a:xfrm>
            <a:off x="475484" y="254768"/>
            <a:ext cx="10514231" cy="1325563"/>
          </a:xfrm>
          <a:prstGeom prst="rect">
            <a:avLst/>
          </a:prstGeom>
        </p:spPr>
        <p:txBody>
          <a:bodyPr/>
          <a:lstStyle/>
          <a:p>
            <a:r>
              <a:rPr kumimoji="0" lang="en-US" altLang="zh-CN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j-ea"/>
                <a:cs typeface="+mj-cs"/>
              </a:rPr>
              <a:t>1.3</a:t>
            </a:r>
            <a:r>
              <a:rPr kumimoji="0" lang="zh-CN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适当性制度：</a:t>
            </a:r>
            <a:r>
              <a:rPr lang="zh-CN" altLang="en-US" sz="4400" dirty="0" smtClean="0"/>
              <a:t>投资者责任</a:t>
            </a:r>
            <a:endParaRPr lang="zh-CN" sz="4400" dirty="0"/>
          </a:p>
        </p:txBody>
      </p:sp>
    </p:spTree>
    <p:extLst>
      <p:ext uri="{BB962C8B-B14F-4D97-AF65-F5344CB8AC3E}">
        <p14:creationId xmlns="" xmlns:p14="http://schemas.microsoft.com/office/powerpoint/2010/main" val="292846957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0"/>
          <p:cNvGrpSpPr>
            <a:grpSpLocks/>
          </p:cNvGrpSpPr>
          <p:nvPr/>
        </p:nvGrpSpPr>
        <p:grpSpPr bwMode="auto">
          <a:xfrm>
            <a:off x="5186854" y="1166648"/>
            <a:ext cx="7003559" cy="4675189"/>
            <a:chOff x="0" y="0"/>
            <a:chExt cx="6840000" cy="4320000"/>
          </a:xfrm>
        </p:grpSpPr>
        <p:sp>
          <p:nvSpPr>
            <p:cNvPr id="17418" name="矩形 8"/>
            <p:cNvSpPr>
              <a:spLocks noChangeArrowheads="1"/>
            </p:cNvSpPr>
            <p:nvPr/>
          </p:nvSpPr>
          <p:spPr bwMode="auto">
            <a:xfrm>
              <a:off x="0" y="0"/>
              <a:ext cx="6840000" cy="4320000"/>
            </a:xfrm>
            <a:prstGeom prst="rect">
              <a:avLst/>
            </a:prstGeom>
            <a:solidFill>
              <a:srgbClr val="354B5E">
                <a:alpha val="89803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125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1pPr>
              <a:lvl2pPr marL="6858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7419" name="矩形 9"/>
            <p:cNvSpPr>
              <a:spLocks noChangeArrowheads="1"/>
            </p:cNvSpPr>
            <p:nvPr/>
          </p:nvSpPr>
          <p:spPr bwMode="auto">
            <a:xfrm>
              <a:off x="0" y="0"/>
              <a:ext cx="108000" cy="4320000"/>
            </a:xfrm>
            <a:prstGeom prst="rect">
              <a:avLst/>
            </a:prstGeom>
            <a:solidFill>
              <a:srgbClr val="D74B4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125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1pPr>
              <a:lvl2pPr marL="6858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sp>
        <p:nvSpPr>
          <p:cNvPr id="17412" name="矩形 5"/>
          <p:cNvSpPr>
            <a:spLocks noChangeArrowheads="1"/>
          </p:cNvSpPr>
          <p:nvPr/>
        </p:nvSpPr>
        <p:spPr bwMode="auto">
          <a:xfrm>
            <a:off x="6093106" y="1189285"/>
            <a:ext cx="5099974" cy="48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2400" dirty="0" smtClean="0">
                <a:solidFill>
                  <a:schemeClr val="bg1"/>
                </a:solidFill>
              </a:rPr>
              <a:t>“适当的产品销售给适当的投资者”</a:t>
            </a:r>
            <a:endParaRPr lang="zh-CN" altLang="en-US" sz="2400" dirty="0" smtClean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7413" name="Freeform 121"/>
          <p:cNvSpPr>
            <a:spLocks noEditPoints="1" noChangeArrowheads="1"/>
          </p:cNvSpPr>
          <p:nvPr/>
        </p:nvSpPr>
        <p:spPr bwMode="auto">
          <a:xfrm>
            <a:off x="5503898" y="1713843"/>
            <a:ext cx="374601" cy="374650"/>
          </a:xfrm>
          <a:custGeom>
            <a:avLst/>
            <a:gdLst>
              <a:gd name="T0" fmla="*/ 2147483646 w 200"/>
              <a:gd name="T1" fmla="*/ 0 h 200"/>
              <a:gd name="T2" fmla="*/ 0 w 200"/>
              <a:gd name="T3" fmla="*/ 2147483646 h 200"/>
              <a:gd name="T4" fmla="*/ 2147483646 w 200"/>
              <a:gd name="T5" fmla="*/ 2147483646 h 200"/>
              <a:gd name="T6" fmla="*/ 2147483646 w 200"/>
              <a:gd name="T7" fmla="*/ 2147483646 h 200"/>
              <a:gd name="T8" fmla="*/ 2147483646 w 200"/>
              <a:gd name="T9" fmla="*/ 0 h 200"/>
              <a:gd name="T10" fmla="*/ 2147483646 w 200"/>
              <a:gd name="T11" fmla="*/ 2147483646 h 200"/>
              <a:gd name="T12" fmla="*/ 2147483646 w 200"/>
              <a:gd name="T13" fmla="*/ 2147483646 h 200"/>
              <a:gd name="T14" fmla="*/ 2147483646 w 200"/>
              <a:gd name="T15" fmla="*/ 2147483646 h 200"/>
              <a:gd name="T16" fmla="*/ 2147483646 w 200"/>
              <a:gd name="T17" fmla="*/ 2147483646 h 200"/>
              <a:gd name="T18" fmla="*/ 2147483646 w 200"/>
              <a:gd name="T19" fmla="*/ 2147483646 h 200"/>
              <a:gd name="T20" fmla="*/ 2147483646 w 200"/>
              <a:gd name="T21" fmla="*/ 2147483646 h 200"/>
              <a:gd name="T22" fmla="*/ 2147483646 w 200"/>
              <a:gd name="T23" fmla="*/ 2147483646 h 200"/>
              <a:gd name="T24" fmla="*/ 2147483646 w 200"/>
              <a:gd name="T25" fmla="*/ 2147483646 h 200"/>
              <a:gd name="T26" fmla="*/ 2147483646 w 200"/>
              <a:gd name="T27" fmla="*/ 2147483646 h 200"/>
              <a:gd name="T28" fmla="*/ 2147483646 w 200"/>
              <a:gd name="T29" fmla="*/ 2147483646 h 200"/>
              <a:gd name="T30" fmla="*/ 2147483646 w 200"/>
              <a:gd name="T31" fmla="*/ 2147483646 h 200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200" h="200">
                <a:moveTo>
                  <a:pt x="100" y="0"/>
                </a:moveTo>
                <a:cubicBezTo>
                  <a:pt x="45" y="0"/>
                  <a:pt x="0" y="45"/>
                  <a:pt x="0" y="100"/>
                </a:cubicBezTo>
                <a:cubicBezTo>
                  <a:pt x="0" y="155"/>
                  <a:pt x="45" y="200"/>
                  <a:pt x="100" y="200"/>
                </a:cubicBezTo>
                <a:cubicBezTo>
                  <a:pt x="156" y="200"/>
                  <a:pt x="200" y="155"/>
                  <a:pt x="200" y="100"/>
                </a:cubicBezTo>
                <a:cubicBezTo>
                  <a:pt x="200" y="45"/>
                  <a:pt x="156" y="0"/>
                  <a:pt x="100" y="0"/>
                </a:cubicBezTo>
                <a:close/>
                <a:moveTo>
                  <a:pt x="159" y="73"/>
                </a:moveTo>
                <a:cubicBezTo>
                  <a:pt x="90" y="139"/>
                  <a:pt x="90" y="139"/>
                  <a:pt x="90" y="139"/>
                </a:cubicBezTo>
                <a:cubicBezTo>
                  <a:pt x="89" y="140"/>
                  <a:pt x="88" y="141"/>
                  <a:pt x="86" y="141"/>
                </a:cubicBezTo>
                <a:cubicBezTo>
                  <a:pt x="85" y="141"/>
                  <a:pt x="83" y="140"/>
                  <a:pt x="82" y="139"/>
                </a:cubicBezTo>
                <a:cubicBezTo>
                  <a:pt x="55" y="112"/>
                  <a:pt x="55" y="112"/>
                  <a:pt x="55" y="112"/>
                </a:cubicBezTo>
                <a:cubicBezTo>
                  <a:pt x="53" y="110"/>
                  <a:pt x="53" y="106"/>
                  <a:pt x="55" y="104"/>
                </a:cubicBezTo>
                <a:cubicBezTo>
                  <a:pt x="57" y="102"/>
                  <a:pt x="61" y="102"/>
                  <a:pt x="64" y="104"/>
                </a:cubicBezTo>
                <a:cubicBezTo>
                  <a:pt x="86" y="126"/>
                  <a:pt x="86" y="126"/>
                  <a:pt x="86" y="126"/>
                </a:cubicBezTo>
                <a:cubicBezTo>
                  <a:pt x="150" y="64"/>
                  <a:pt x="150" y="64"/>
                  <a:pt x="150" y="64"/>
                </a:cubicBezTo>
                <a:cubicBezTo>
                  <a:pt x="153" y="62"/>
                  <a:pt x="157" y="62"/>
                  <a:pt x="159" y="64"/>
                </a:cubicBezTo>
                <a:cubicBezTo>
                  <a:pt x="161" y="67"/>
                  <a:pt x="161" y="71"/>
                  <a:pt x="159" y="73"/>
                </a:cubicBezTo>
                <a:close/>
              </a:path>
            </a:pathLst>
          </a:custGeom>
          <a:solidFill>
            <a:srgbClr val="D74B4B"/>
          </a:solidFill>
          <a:ln>
            <a:noFill/>
          </a:ln>
          <a:ex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7414" name="矩形 7"/>
          <p:cNvSpPr>
            <a:spLocks noChangeArrowheads="1"/>
          </p:cNvSpPr>
          <p:nvPr/>
        </p:nvSpPr>
        <p:spPr bwMode="auto">
          <a:xfrm>
            <a:off x="6313823" y="1716060"/>
            <a:ext cx="5876589" cy="3460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2400" dirty="0" smtClean="0">
                <a:solidFill>
                  <a:schemeClr val="accent4"/>
                </a:solidFill>
              </a:rPr>
              <a:t>充分揭示期权交易风险</a:t>
            </a:r>
            <a:endParaRPr lang="en-US" altLang="zh-CN" sz="2400" dirty="0" smtClean="0">
              <a:solidFill>
                <a:schemeClr val="accent4"/>
              </a:solidFill>
            </a:endParaRPr>
          </a:p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2400" dirty="0" smtClean="0">
                <a:solidFill>
                  <a:schemeClr val="accent4"/>
                </a:solidFill>
              </a:rPr>
              <a:t>客观介绍期权法律法规、业务规则和产品特征</a:t>
            </a:r>
            <a:endParaRPr lang="en-US" altLang="zh-CN" sz="2400" dirty="0" smtClean="0">
              <a:solidFill>
                <a:schemeClr val="accent4"/>
              </a:solidFill>
            </a:endParaRPr>
          </a:p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2400" dirty="0" smtClean="0">
                <a:solidFill>
                  <a:schemeClr val="bg1"/>
                </a:solidFill>
              </a:rPr>
              <a:t>严格验证客户资金、期权仿真交易经历和真实交易经历</a:t>
            </a:r>
            <a:endParaRPr lang="en-US" altLang="zh-CN" sz="2400" dirty="0" smtClean="0">
              <a:solidFill>
                <a:schemeClr val="bg1"/>
              </a:solidFill>
            </a:endParaRPr>
          </a:p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2400" dirty="0" smtClean="0">
                <a:solidFill>
                  <a:schemeClr val="bg1"/>
                </a:solidFill>
              </a:rPr>
              <a:t>测试客户的期货、期权基础知识</a:t>
            </a:r>
            <a:endParaRPr lang="en-US" altLang="zh-CN" sz="2400" dirty="0" smtClean="0">
              <a:solidFill>
                <a:schemeClr val="bg1"/>
              </a:solidFill>
            </a:endParaRPr>
          </a:p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2400" dirty="0" smtClean="0">
                <a:solidFill>
                  <a:schemeClr val="bg1"/>
                </a:solidFill>
              </a:rPr>
              <a:t>审慎评估客户的风险承受能力</a:t>
            </a:r>
            <a:endParaRPr lang="en-US" altLang="zh-CN" sz="2400" dirty="0" smtClean="0">
              <a:solidFill>
                <a:schemeClr val="bg1"/>
              </a:solidFill>
            </a:endParaRPr>
          </a:p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2400" dirty="0" smtClean="0">
                <a:solidFill>
                  <a:schemeClr val="bg1"/>
                </a:solidFill>
              </a:rPr>
              <a:t>认真审核客户期权交易权限申请材料。</a:t>
            </a:r>
            <a:endParaRPr lang="zh-CN" altLang="en-US" sz="2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7415" name="Freeform 121"/>
          <p:cNvSpPr>
            <a:spLocks noEditPoints="1" noChangeArrowheads="1"/>
          </p:cNvSpPr>
          <p:nvPr/>
        </p:nvSpPr>
        <p:spPr bwMode="auto">
          <a:xfrm>
            <a:off x="5503898" y="3862880"/>
            <a:ext cx="374601" cy="374650"/>
          </a:xfrm>
          <a:custGeom>
            <a:avLst/>
            <a:gdLst>
              <a:gd name="T0" fmla="*/ 2147483646 w 200"/>
              <a:gd name="T1" fmla="*/ 0 h 200"/>
              <a:gd name="T2" fmla="*/ 0 w 200"/>
              <a:gd name="T3" fmla="*/ 2147483646 h 200"/>
              <a:gd name="T4" fmla="*/ 2147483646 w 200"/>
              <a:gd name="T5" fmla="*/ 2147483646 h 200"/>
              <a:gd name="T6" fmla="*/ 2147483646 w 200"/>
              <a:gd name="T7" fmla="*/ 2147483646 h 200"/>
              <a:gd name="T8" fmla="*/ 2147483646 w 200"/>
              <a:gd name="T9" fmla="*/ 0 h 200"/>
              <a:gd name="T10" fmla="*/ 2147483646 w 200"/>
              <a:gd name="T11" fmla="*/ 2147483646 h 200"/>
              <a:gd name="T12" fmla="*/ 2147483646 w 200"/>
              <a:gd name="T13" fmla="*/ 2147483646 h 200"/>
              <a:gd name="T14" fmla="*/ 2147483646 w 200"/>
              <a:gd name="T15" fmla="*/ 2147483646 h 200"/>
              <a:gd name="T16" fmla="*/ 2147483646 w 200"/>
              <a:gd name="T17" fmla="*/ 2147483646 h 200"/>
              <a:gd name="T18" fmla="*/ 2147483646 w 200"/>
              <a:gd name="T19" fmla="*/ 2147483646 h 200"/>
              <a:gd name="T20" fmla="*/ 2147483646 w 200"/>
              <a:gd name="T21" fmla="*/ 2147483646 h 200"/>
              <a:gd name="T22" fmla="*/ 2147483646 w 200"/>
              <a:gd name="T23" fmla="*/ 2147483646 h 200"/>
              <a:gd name="T24" fmla="*/ 2147483646 w 200"/>
              <a:gd name="T25" fmla="*/ 2147483646 h 200"/>
              <a:gd name="T26" fmla="*/ 2147483646 w 200"/>
              <a:gd name="T27" fmla="*/ 2147483646 h 200"/>
              <a:gd name="T28" fmla="*/ 2147483646 w 200"/>
              <a:gd name="T29" fmla="*/ 2147483646 h 200"/>
              <a:gd name="T30" fmla="*/ 2147483646 w 200"/>
              <a:gd name="T31" fmla="*/ 2147483646 h 200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200" h="200">
                <a:moveTo>
                  <a:pt x="100" y="0"/>
                </a:moveTo>
                <a:cubicBezTo>
                  <a:pt x="45" y="0"/>
                  <a:pt x="0" y="45"/>
                  <a:pt x="0" y="100"/>
                </a:cubicBezTo>
                <a:cubicBezTo>
                  <a:pt x="0" y="155"/>
                  <a:pt x="45" y="200"/>
                  <a:pt x="100" y="200"/>
                </a:cubicBezTo>
                <a:cubicBezTo>
                  <a:pt x="156" y="200"/>
                  <a:pt x="200" y="155"/>
                  <a:pt x="200" y="100"/>
                </a:cubicBezTo>
                <a:cubicBezTo>
                  <a:pt x="200" y="45"/>
                  <a:pt x="156" y="0"/>
                  <a:pt x="100" y="0"/>
                </a:cubicBezTo>
                <a:close/>
                <a:moveTo>
                  <a:pt x="159" y="73"/>
                </a:moveTo>
                <a:cubicBezTo>
                  <a:pt x="90" y="139"/>
                  <a:pt x="90" y="139"/>
                  <a:pt x="90" y="139"/>
                </a:cubicBezTo>
                <a:cubicBezTo>
                  <a:pt x="89" y="140"/>
                  <a:pt x="88" y="141"/>
                  <a:pt x="86" y="141"/>
                </a:cubicBezTo>
                <a:cubicBezTo>
                  <a:pt x="85" y="141"/>
                  <a:pt x="83" y="140"/>
                  <a:pt x="82" y="139"/>
                </a:cubicBezTo>
                <a:cubicBezTo>
                  <a:pt x="55" y="112"/>
                  <a:pt x="55" y="112"/>
                  <a:pt x="55" y="112"/>
                </a:cubicBezTo>
                <a:cubicBezTo>
                  <a:pt x="53" y="110"/>
                  <a:pt x="53" y="106"/>
                  <a:pt x="55" y="104"/>
                </a:cubicBezTo>
                <a:cubicBezTo>
                  <a:pt x="57" y="102"/>
                  <a:pt x="61" y="102"/>
                  <a:pt x="64" y="104"/>
                </a:cubicBezTo>
                <a:cubicBezTo>
                  <a:pt x="86" y="126"/>
                  <a:pt x="86" y="126"/>
                  <a:pt x="86" y="126"/>
                </a:cubicBezTo>
                <a:cubicBezTo>
                  <a:pt x="150" y="64"/>
                  <a:pt x="150" y="64"/>
                  <a:pt x="150" y="64"/>
                </a:cubicBezTo>
                <a:cubicBezTo>
                  <a:pt x="153" y="62"/>
                  <a:pt x="157" y="62"/>
                  <a:pt x="159" y="64"/>
                </a:cubicBezTo>
                <a:cubicBezTo>
                  <a:pt x="161" y="67"/>
                  <a:pt x="161" y="71"/>
                  <a:pt x="159" y="73"/>
                </a:cubicBezTo>
                <a:close/>
              </a:path>
            </a:pathLst>
          </a:custGeom>
          <a:solidFill>
            <a:srgbClr val="D74B4B"/>
          </a:solidFill>
          <a:ln>
            <a:noFill/>
          </a:ln>
          <a:ex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2" name="标题 3"/>
          <p:cNvSpPr txBox="1">
            <a:spLocks/>
          </p:cNvSpPr>
          <p:nvPr/>
        </p:nvSpPr>
        <p:spPr>
          <a:xfrm>
            <a:off x="475484" y="254768"/>
            <a:ext cx="10514231" cy="1325563"/>
          </a:xfrm>
          <a:prstGeom prst="rect">
            <a:avLst/>
          </a:prstGeom>
        </p:spPr>
        <p:txBody>
          <a:bodyPr/>
          <a:lstStyle/>
          <a:p>
            <a:r>
              <a:rPr kumimoji="0" lang="en-US" altLang="zh-CN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j-ea"/>
                <a:cs typeface="+mj-cs"/>
              </a:rPr>
              <a:t>1.4</a:t>
            </a:r>
            <a:r>
              <a:rPr kumimoji="0" lang="zh-CN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适当性制度：</a:t>
            </a:r>
            <a:r>
              <a:rPr lang="zh-CN" altLang="en-US" sz="4400" dirty="0" smtClean="0"/>
              <a:t>经营责任</a:t>
            </a:r>
            <a:endParaRPr lang="zh-CN" sz="4400" dirty="0"/>
          </a:p>
        </p:txBody>
      </p:sp>
      <p:sp>
        <p:nvSpPr>
          <p:cNvPr id="10" name="Freeform 121"/>
          <p:cNvSpPr>
            <a:spLocks noEditPoints="1" noChangeArrowheads="1"/>
          </p:cNvSpPr>
          <p:nvPr/>
        </p:nvSpPr>
        <p:spPr bwMode="auto">
          <a:xfrm>
            <a:off x="5503898" y="4819322"/>
            <a:ext cx="374601" cy="374650"/>
          </a:xfrm>
          <a:custGeom>
            <a:avLst/>
            <a:gdLst>
              <a:gd name="T0" fmla="*/ 2147483646 w 200"/>
              <a:gd name="T1" fmla="*/ 0 h 200"/>
              <a:gd name="T2" fmla="*/ 0 w 200"/>
              <a:gd name="T3" fmla="*/ 2147483646 h 200"/>
              <a:gd name="T4" fmla="*/ 2147483646 w 200"/>
              <a:gd name="T5" fmla="*/ 2147483646 h 200"/>
              <a:gd name="T6" fmla="*/ 2147483646 w 200"/>
              <a:gd name="T7" fmla="*/ 2147483646 h 200"/>
              <a:gd name="T8" fmla="*/ 2147483646 w 200"/>
              <a:gd name="T9" fmla="*/ 0 h 200"/>
              <a:gd name="T10" fmla="*/ 2147483646 w 200"/>
              <a:gd name="T11" fmla="*/ 2147483646 h 200"/>
              <a:gd name="T12" fmla="*/ 2147483646 w 200"/>
              <a:gd name="T13" fmla="*/ 2147483646 h 200"/>
              <a:gd name="T14" fmla="*/ 2147483646 w 200"/>
              <a:gd name="T15" fmla="*/ 2147483646 h 200"/>
              <a:gd name="T16" fmla="*/ 2147483646 w 200"/>
              <a:gd name="T17" fmla="*/ 2147483646 h 200"/>
              <a:gd name="T18" fmla="*/ 2147483646 w 200"/>
              <a:gd name="T19" fmla="*/ 2147483646 h 200"/>
              <a:gd name="T20" fmla="*/ 2147483646 w 200"/>
              <a:gd name="T21" fmla="*/ 2147483646 h 200"/>
              <a:gd name="T22" fmla="*/ 2147483646 w 200"/>
              <a:gd name="T23" fmla="*/ 2147483646 h 200"/>
              <a:gd name="T24" fmla="*/ 2147483646 w 200"/>
              <a:gd name="T25" fmla="*/ 2147483646 h 200"/>
              <a:gd name="T26" fmla="*/ 2147483646 w 200"/>
              <a:gd name="T27" fmla="*/ 2147483646 h 200"/>
              <a:gd name="T28" fmla="*/ 2147483646 w 200"/>
              <a:gd name="T29" fmla="*/ 2147483646 h 200"/>
              <a:gd name="T30" fmla="*/ 2147483646 w 200"/>
              <a:gd name="T31" fmla="*/ 2147483646 h 200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200" h="200">
                <a:moveTo>
                  <a:pt x="100" y="0"/>
                </a:moveTo>
                <a:cubicBezTo>
                  <a:pt x="45" y="0"/>
                  <a:pt x="0" y="45"/>
                  <a:pt x="0" y="100"/>
                </a:cubicBezTo>
                <a:cubicBezTo>
                  <a:pt x="0" y="155"/>
                  <a:pt x="45" y="200"/>
                  <a:pt x="100" y="200"/>
                </a:cubicBezTo>
                <a:cubicBezTo>
                  <a:pt x="156" y="200"/>
                  <a:pt x="200" y="155"/>
                  <a:pt x="200" y="100"/>
                </a:cubicBezTo>
                <a:cubicBezTo>
                  <a:pt x="200" y="45"/>
                  <a:pt x="156" y="0"/>
                  <a:pt x="100" y="0"/>
                </a:cubicBezTo>
                <a:close/>
                <a:moveTo>
                  <a:pt x="159" y="73"/>
                </a:moveTo>
                <a:cubicBezTo>
                  <a:pt x="90" y="139"/>
                  <a:pt x="90" y="139"/>
                  <a:pt x="90" y="139"/>
                </a:cubicBezTo>
                <a:cubicBezTo>
                  <a:pt x="89" y="140"/>
                  <a:pt x="88" y="141"/>
                  <a:pt x="86" y="141"/>
                </a:cubicBezTo>
                <a:cubicBezTo>
                  <a:pt x="85" y="141"/>
                  <a:pt x="83" y="140"/>
                  <a:pt x="82" y="139"/>
                </a:cubicBezTo>
                <a:cubicBezTo>
                  <a:pt x="55" y="112"/>
                  <a:pt x="55" y="112"/>
                  <a:pt x="55" y="112"/>
                </a:cubicBezTo>
                <a:cubicBezTo>
                  <a:pt x="53" y="110"/>
                  <a:pt x="53" y="106"/>
                  <a:pt x="55" y="104"/>
                </a:cubicBezTo>
                <a:cubicBezTo>
                  <a:pt x="57" y="102"/>
                  <a:pt x="61" y="102"/>
                  <a:pt x="64" y="104"/>
                </a:cubicBezTo>
                <a:cubicBezTo>
                  <a:pt x="86" y="126"/>
                  <a:pt x="86" y="126"/>
                  <a:pt x="86" y="126"/>
                </a:cubicBezTo>
                <a:cubicBezTo>
                  <a:pt x="150" y="64"/>
                  <a:pt x="150" y="64"/>
                  <a:pt x="150" y="64"/>
                </a:cubicBezTo>
                <a:cubicBezTo>
                  <a:pt x="153" y="62"/>
                  <a:pt x="157" y="62"/>
                  <a:pt x="159" y="64"/>
                </a:cubicBezTo>
                <a:cubicBezTo>
                  <a:pt x="161" y="67"/>
                  <a:pt x="161" y="71"/>
                  <a:pt x="159" y="73"/>
                </a:cubicBezTo>
                <a:close/>
              </a:path>
            </a:pathLst>
          </a:custGeom>
          <a:solidFill>
            <a:srgbClr val="D74B4B"/>
          </a:solidFill>
          <a:ln>
            <a:noFill/>
          </a:ln>
          <a:ex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" name="Freeform 121"/>
          <p:cNvSpPr>
            <a:spLocks noEditPoints="1" noChangeArrowheads="1"/>
          </p:cNvSpPr>
          <p:nvPr/>
        </p:nvSpPr>
        <p:spPr bwMode="auto">
          <a:xfrm>
            <a:off x="5503898" y="2212754"/>
            <a:ext cx="374601" cy="374650"/>
          </a:xfrm>
          <a:custGeom>
            <a:avLst/>
            <a:gdLst>
              <a:gd name="T0" fmla="*/ 2147483646 w 200"/>
              <a:gd name="T1" fmla="*/ 0 h 200"/>
              <a:gd name="T2" fmla="*/ 0 w 200"/>
              <a:gd name="T3" fmla="*/ 2147483646 h 200"/>
              <a:gd name="T4" fmla="*/ 2147483646 w 200"/>
              <a:gd name="T5" fmla="*/ 2147483646 h 200"/>
              <a:gd name="T6" fmla="*/ 2147483646 w 200"/>
              <a:gd name="T7" fmla="*/ 2147483646 h 200"/>
              <a:gd name="T8" fmla="*/ 2147483646 w 200"/>
              <a:gd name="T9" fmla="*/ 0 h 200"/>
              <a:gd name="T10" fmla="*/ 2147483646 w 200"/>
              <a:gd name="T11" fmla="*/ 2147483646 h 200"/>
              <a:gd name="T12" fmla="*/ 2147483646 w 200"/>
              <a:gd name="T13" fmla="*/ 2147483646 h 200"/>
              <a:gd name="T14" fmla="*/ 2147483646 w 200"/>
              <a:gd name="T15" fmla="*/ 2147483646 h 200"/>
              <a:gd name="T16" fmla="*/ 2147483646 w 200"/>
              <a:gd name="T17" fmla="*/ 2147483646 h 200"/>
              <a:gd name="T18" fmla="*/ 2147483646 w 200"/>
              <a:gd name="T19" fmla="*/ 2147483646 h 200"/>
              <a:gd name="T20" fmla="*/ 2147483646 w 200"/>
              <a:gd name="T21" fmla="*/ 2147483646 h 200"/>
              <a:gd name="T22" fmla="*/ 2147483646 w 200"/>
              <a:gd name="T23" fmla="*/ 2147483646 h 200"/>
              <a:gd name="T24" fmla="*/ 2147483646 w 200"/>
              <a:gd name="T25" fmla="*/ 2147483646 h 200"/>
              <a:gd name="T26" fmla="*/ 2147483646 w 200"/>
              <a:gd name="T27" fmla="*/ 2147483646 h 200"/>
              <a:gd name="T28" fmla="*/ 2147483646 w 200"/>
              <a:gd name="T29" fmla="*/ 2147483646 h 200"/>
              <a:gd name="T30" fmla="*/ 2147483646 w 200"/>
              <a:gd name="T31" fmla="*/ 2147483646 h 200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200" h="200">
                <a:moveTo>
                  <a:pt x="100" y="0"/>
                </a:moveTo>
                <a:cubicBezTo>
                  <a:pt x="45" y="0"/>
                  <a:pt x="0" y="45"/>
                  <a:pt x="0" y="100"/>
                </a:cubicBezTo>
                <a:cubicBezTo>
                  <a:pt x="0" y="155"/>
                  <a:pt x="45" y="200"/>
                  <a:pt x="100" y="200"/>
                </a:cubicBezTo>
                <a:cubicBezTo>
                  <a:pt x="156" y="200"/>
                  <a:pt x="200" y="155"/>
                  <a:pt x="200" y="100"/>
                </a:cubicBezTo>
                <a:cubicBezTo>
                  <a:pt x="200" y="45"/>
                  <a:pt x="156" y="0"/>
                  <a:pt x="100" y="0"/>
                </a:cubicBezTo>
                <a:close/>
                <a:moveTo>
                  <a:pt x="159" y="73"/>
                </a:moveTo>
                <a:cubicBezTo>
                  <a:pt x="90" y="139"/>
                  <a:pt x="90" y="139"/>
                  <a:pt x="90" y="139"/>
                </a:cubicBezTo>
                <a:cubicBezTo>
                  <a:pt x="89" y="140"/>
                  <a:pt x="88" y="141"/>
                  <a:pt x="86" y="141"/>
                </a:cubicBezTo>
                <a:cubicBezTo>
                  <a:pt x="85" y="141"/>
                  <a:pt x="83" y="140"/>
                  <a:pt x="82" y="139"/>
                </a:cubicBezTo>
                <a:cubicBezTo>
                  <a:pt x="55" y="112"/>
                  <a:pt x="55" y="112"/>
                  <a:pt x="55" y="112"/>
                </a:cubicBezTo>
                <a:cubicBezTo>
                  <a:pt x="53" y="110"/>
                  <a:pt x="53" y="106"/>
                  <a:pt x="55" y="104"/>
                </a:cubicBezTo>
                <a:cubicBezTo>
                  <a:pt x="57" y="102"/>
                  <a:pt x="61" y="102"/>
                  <a:pt x="64" y="104"/>
                </a:cubicBezTo>
                <a:cubicBezTo>
                  <a:pt x="86" y="126"/>
                  <a:pt x="86" y="126"/>
                  <a:pt x="86" y="126"/>
                </a:cubicBezTo>
                <a:cubicBezTo>
                  <a:pt x="150" y="64"/>
                  <a:pt x="150" y="64"/>
                  <a:pt x="150" y="64"/>
                </a:cubicBezTo>
                <a:cubicBezTo>
                  <a:pt x="153" y="62"/>
                  <a:pt x="157" y="62"/>
                  <a:pt x="159" y="64"/>
                </a:cubicBezTo>
                <a:cubicBezTo>
                  <a:pt x="161" y="67"/>
                  <a:pt x="161" y="71"/>
                  <a:pt x="159" y="73"/>
                </a:cubicBezTo>
                <a:close/>
              </a:path>
            </a:pathLst>
          </a:custGeom>
          <a:solidFill>
            <a:srgbClr val="D74B4B"/>
          </a:solidFill>
          <a:ln>
            <a:noFill/>
          </a:ln>
          <a:ex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3" name="Freeform 121"/>
          <p:cNvSpPr>
            <a:spLocks noEditPoints="1" noChangeArrowheads="1"/>
          </p:cNvSpPr>
          <p:nvPr/>
        </p:nvSpPr>
        <p:spPr bwMode="auto">
          <a:xfrm>
            <a:off x="5503898" y="3069349"/>
            <a:ext cx="374601" cy="374650"/>
          </a:xfrm>
          <a:custGeom>
            <a:avLst/>
            <a:gdLst>
              <a:gd name="T0" fmla="*/ 2147483646 w 200"/>
              <a:gd name="T1" fmla="*/ 0 h 200"/>
              <a:gd name="T2" fmla="*/ 0 w 200"/>
              <a:gd name="T3" fmla="*/ 2147483646 h 200"/>
              <a:gd name="T4" fmla="*/ 2147483646 w 200"/>
              <a:gd name="T5" fmla="*/ 2147483646 h 200"/>
              <a:gd name="T6" fmla="*/ 2147483646 w 200"/>
              <a:gd name="T7" fmla="*/ 2147483646 h 200"/>
              <a:gd name="T8" fmla="*/ 2147483646 w 200"/>
              <a:gd name="T9" fmla="*/ 0 h 200"/>
              <a:gd name="T10" fmla="*/ 2147483646 w 200"/>
              <a:gd name="T11" fmla="*/ 2147483646 h 200"/>
              <a:gd name="T12" fmla="*/ 2147483646 w 200"/>
              <a:gd name="T13" fmla="*/ 2147483646 h 200"/>
              <a:gd name="T14" fmla="*/ 2147483646 w 200"/>
              <a:gd name="T15" fmla="*/ 2147483646 h 200"/>
              <a:gd name="T16" fmla="*/ 2147483646 w 200"/>
              <a:gd name="T17" fmla="*/ 2147483646 h 200"/>
              <a:gd name="T18" fmla="*/ 2147483646 w 200"/>
              <a:gd name="T19" fmla="*/ 2147483646 h 200"/>
              <a:gd name="T20" fmla="*/ 2147483646 w 200"/>
              <a:gd name="T21" fmla="*/ 2147483646 h 200"/>
              <a:gd name="T22" fmla="*/ 2147483646 w 200"/>
              <a:gd name="T23" fmla="*/ 2147483646 h 200"/>
              <a:gd name="T24" fmla="*/ 2147483646 w 200"/>
              <a:gd name="T25" fmla="*/ 2147483646 h 200"/>
              <a:gd name="T26" fmla="*/ 2147483646 w 200"/>
              <a:gd name="T27" fmla="*/ 2147483646 h 200"/>
              <a:gd name="T28" fmla="*/ 2147483646 w 200"/>
              <a:gd name="T29" fmla="*/ 2147483646 h 200"/>
              <a:gd name="T30" fmla="*/ 2147483646 w 200"/>
              <a:gd name="T31" fmla="*/ 2147483646 h 200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200" h="200">
                <a:moveTo>
                  <a:pt x="100" y="0"/>
                </a:moveTo>
                <a:cubicBezTo>
                  <a:pt x="45" y="0"/>
                  <a:pt x="0" y="45"/>
                  <a:pt x="0" y="100"/>
                </a:cubicBezTo>
                <a:cubicBezTo>
                  <a:pt x="0" y="155"/>
                  <a:pt x="45" y="200"/>
                  <a:pt x="100" y="200"/>
                </a:cubicBezTo>
                <a:cubicBezTo>
                  <a:pt x="156" y="200"/>
                  <a:pt x="200" y="155"/>
                  <a:pt x="200" y="100"/>
                </a:cubicBezTo>
                <a:cubicBezTo>
                  <a:pt x="200" y="45"/>
                  <a:pt x="156" y="0"/>
                  <a:pt x="100" y="0"/>
                </a:cubicBezTo>
                <a:close/>
                <a:moveTo>
                  <a:pt x="159" y="73"/>
                </a:moveTo>
                <a:cubicBezTo>
                  <a:pt x="90" y="139"/>
                  <a:pt x="90" y="139"/>
                  <a:pt x="90" y="139"/>
                </a:cubicBezTo>
                <a:cubicBezTo>
                  <a:pt x="89" y="140"/>
                  <a:pt x="88" y="141"/>
                  <a:pt x="86" y="141"/>
                </a:cubicBezTo>
                <a:cubicBezTo>
                  <a:pt x="85" y="141"/>
                  <a:pt x="83" y="140"/>
                  <a:pt x="82" y="139"/>
                </a:cubicBezTo>
                <a:cubicBezTo>
                  <a:pt x="55" y="112"/>
                  <a:pt x="55" y="112"/>
                  <a:pt x="55" y="112"/>
                </a:cubicBezTo>
                <a:cubicBezTo>
                  <a:pt x="53" y="110"/>
                  <a:pt x="53" y="106"/>
                  <a:pt x="55" y="104"/>
                </a:cubicBezTo>
                <a:cubicBezTo>
                  <a:pt x="57" y="102"/>
                  <a:pt x="61" y="102"/>
                  <a:pt x="64" y="104"/>
                </a:cubicBezTo>
                <a:cubicBezTo>
                  <a:pt x="86" y="126"/>
                  <a:pt x="86" y="126"/>
                  <a:pt x="86" y="126"/>
                </a:cubicBezTo>
                <a:cubicBezTo>
                  <a:pt x="150" y="64"/>
                  <a:pt x="150" y="64"/>
                  <a:pt x="150" y="64"/>
                </a:cubicBezTo>
                <a:cubicBezTo>
                  <a:pt x="153" y="62"/>
                  <a:pt x="157" y="62"/>
                  <a:pt x="159" y="64"/>
                </a:cubicBezTo>
                <a:cubicBezTo>
                  <a:pt x="161" y="67"/>
                  <a:pt x="161" y="71"/>
                  <a:pt x="159" y="73"/>
                </a:cubicBezTo>
                <a:close/>
              </a:path>
            </a:pathLst>
          </a:custGeom>
          <a:solidFill>
            <a:srgbClr val="D74B4B"/>
          </a:solidFill>
          <a:ln>
            <a:noFill/>
          </a:ln>
          <a:ex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4" name="Freeform 121"/>
          <p:cNvSpPr>
            <a:spLocks noEditPoints="1" noChangeArrowheads="1"/>
          </p:cNvSpPr>
          <p:nvPr/>
        </p:nvSpPr>
        <p:spPr bwMode="auto">
          <a:xfrm>
            <a:off x="5503898" y="4309570"/>
            <a:ext cx="374601" cy="374650"/>
          </a:xfrm>
          <a:custGeom>
            <a:avLst/>
            <a:gdLst>
              <a:gd name="T0" fmla="*/ 2147483646 w 200"/>
              <a:gd name="T1" fmla="*/ 0 h 200"/>
              <a:gd name="T2" fmla="*/ 0 w 200"/>
              <a:gd name="T3" fmla="*/ 2147483646 h 200"/>
              <a:gd name="T4" fmla="*/ 2147483646 w 200"/>
              <a:gd name="T5" fmla="*/ 2147483646 h 200"/>
              <a:gd name="T6" fmla="*/ 2147483646 w 200"/>
              <a:gd name="T7" fmla="*/ 2147483646 h 200"/>
              <a:gd name="T8" fmla="*/ 2147483646 w 200"/>
              <a:gd name="T9" fmla="*/ 0 h 200"/>
              <a:gd name="T10" fmla="*/ 2147483646 w 200"/>
              <a:gd name="T11" fmla="*/ 2147483646 h 200"/>
              <a:gd name="T12" fmla="*/ 2147483646 w 200"/>
              <a:gd name="T13" fmla="*/ 2147483646 h 200"/>
              <a:gd name="T14" fmla="*/ 2147483646 w 200"/>
              <a:gd name="T15" fmla="*/ 2147483646 h 200"/>
              <a:gd name="T16" fmla="*/ 2147483646 w 200"/>
              <a:gd name="T17" fmla="*/ 2147483646 h 200"/>
              <a:gd name="T18" fmla="*/ 2147483646 w 200"/>
              <a:gd name="T19" fmla="*/ 2147483646 h 200"/>
              <a:gd name="T20" fmla="*/ 2147483646 w 200"/>
              <a:gd name="T21" fmla="*/ 2147483646 h 200"/>
              <a:gd name="T22" fmla="*/ 2147483646 w 200"/>
              <a:gd name="T23" fmla="*/ 2147483646 h 200"/>
              <a:gd name="T24" fmla="*/ 2147483646 w 200"/>
              <a:gd name="T25" fmla="*/ 2147483646 h 200"/>
              <a:gd name="T26" fmla="*/ 2147483646 w 200"/>
              <a:gd name="T27" fmla="*/ 2147483646 h 200"/>
              <a:gd name="T28" fmla="*/ 2147483646 w 200"/>
              <a:gd name="T29" fmla="*/ 2147483646 h 200"/>
              <a:gd name="T30" fmla="*/ 2147483646 w 200"/>
              <a:gd name="T31" fmla="*/ 2147483646 h 200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200" h="200">
                <a:moveTo>
                  <a:pt x="100" y="0"/>
                </a:moveTo>
                <a:cubicBezTo>
                  <a:pt x="45" y="0"/>
                  <a:pt x="0" y="45"/>
                  <a:pt x="0" y="100"/>
                </a:cubicBezTo>
                <a:cubicBezTo>
                  <a:pt x="0" y="155"/>
                  <a:pt x="45" y="200"/>
                  <a:pt x="100" y="200"/>
                </a:cubicBezTo>
                <a:cubicBezTo>
                  <a:pt x="156" y="200"/>
                  <a:pt x="200" y="155"/>
                  <a:pt x="200" y="100"/>
                </a:cubicBezTo>
                <a:cubicBezTo>
                  <a:pt x="200" y="45"/>
                  <a:pt x="156" y="0"/>
                  <a:pt x="100" y="0"/>
                </a:cubicBezTo>
                <a:close/>
                <a:moveTo>
                  <a:pt x="159" y="73"/>
                </a:moveTo>
                <a:cubicBezTo>
                  <a:pt x="90" y="139"/>
                  <a:pt x="90" y="139"/>
                  <a:pt x="90" y="139"/>
                </a:cubicBezTo>
                <a:cubicBezTo>
                  <a:pt x="89" y="140"/>
                  <a:pt x="88" y="141"/>
                  <a:pt x="86" y="141"/>
                </a:cubicBezTo>
                <a:cubicBezTo>
                  <a:pt x="85" y="141"/>
                  <a:pt x="83" y="140"/>
                  <a:pt x="82" y="139"/>
                </a:cubicBezTo>
                <a:cubicBezTo>
                  <a:pt x="55" y="112"/>
                  <a:pt x="55" y="112"/>
                  <a:pt x="55" y="112"/>
                </a:cubicBezTo>
                <a:cubicBezTo>
                  <a:pt x="53" y="110"/>
                  <a:pt x="53" y="106"/>
                  <a:pt x="55" y="104"/>
                </a:cubicBezTo>
                <a:cubicBezTo>
                  <a:pt x="57" y="102"/>
                  <a:pt x="61" y="102"/>
                  <a:pt x="64" y="104"/>
                </a:cubicBezTo>
                <a:cubicBezTo>
                  <a:pt x="86" y="126"/>
                  <a:pt x="86" y="126"/>
                  <a:pt x="86" y="126"/>
                </a:cubicBezTo>
                <a:cubicBezTo>
                  <a:pt x="150" y="64"/>
                  <a:pt x="150" y="64"/>
                  <a:pt x="150" y="64"/>
                </a:cubicBezTo>
                <a:cubicBezTo>
                  <a:pt x="153" y="62"/>
                  <a:pt x="157" y="62"/>
                  <a:pt x="159" y="64"/>
                </a:cubicBezTo>
                <a:cubicBezTo>
                  <a:pt x="161" y="67"/>
                  <a:pt x="161" y="71"/>
                  <a:pt x="159" y="73"/>
                </a:cubicBezTo>
                <a:close/>
              </a:path>
            </a:pathLst>
          </a:custGeom>
          <a:solidFill>
            <a:srgbClr val="D74B4B"/>
          </a:solidFill>
          <a:ln>
            <a:noFill/>
          </a:ln>
          <a:ex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2846957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Freeform 5"/>
          <p:cNvSpPr>
            <a:spLocks noChangeArrowheads="1"/>
          </p:cNvSpPr>
          <p:nvPr/>
        </p:nvSpPr>
        <p:spPr bwMode="auto">
          <a:xfrm>
            <a:off x="7425558" y="1481957"/>
            <a:ext cx="3219494" cy="2490953"/>
          </a:xfrm>
          <a:custGeom>
            <a:avLst/>
            <a:gdLst>
              <a:gd name="T0" fmla="*/ 2147483646 w 1766"/>
              <a:gd name="T1" fmla="*/ 0 h 1486"/>
              <a:gd name="T2" fmla="*/ 2147483646 w 1766"/>
              <a:gd name="T3" fmla="*/ 2147483646 h 1486"/>
              <a:gd name="T4" fmla="*/ 2147483646 w 1766"/>
              <a:gd name="T5" fmla="*/ 2147483646 h 1486"/>
              <a:gd name="T6" fmla="*/ 2147483646 w 1766"/>
              <a:gd name="T7" fmla="*/ 2147483646 h 1486"/>
              <a:gd name="T8" fmla="*/ 2147483646 w 1766"/>
              <a:gd name="T9" fmla="*/ 2147483646 h 1486"/>
              <a:gd name="T10" fmla="*/ 2147483646 w 1766"/>
              <a:gd name="T11" fmla="*/ 2147483646 h 1486"/>
              <a:gd name="T12" fmla="*/ 0 w 1766"/>
              <a:gd name="T13" fmla="*/ 2147483646 h 1486"/>
              <a:gd name="T14" fmla="*/ 2147483646 w 1766"/>
              <a:gd name="T15" fmla="*/ 0 h 148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766" h="1486">
                <a:moveTo>
                  <a:pt x="883" y="0"/>
                </a:moveTo>
                <a:cubicBezTo>
                  <a:pt x="1371" y="0"/>
                  <a:pt x="1766" y="279"/>
                  <a:pt x="1766" y="624"/>
                </a:cubicBezTo>
                <a:cubicBezTo>
                  <a:pt x="1766" y="969"/>
                  <a:pt x="1371" y="1249"/>
                  <a:pt x="883" y="1249"/>
                </a:cubicBezTo>
                <a:cubicBezTo>
                  <a:pt x="798" y="1249"/>
                  <a:pt x="715" y="1240"/>
                  <a:pt x="637" y="1224"/>
                </a:cubicBezTo>
                <a:cubicBezTo>
                  <a:pt x="649" y="1314"/>
                  <a:pt x="674" y="1405"/>
                  <a:pt x="714" y="1486"/>
                </a:cubicBezTo>
                <a:cubicBezTo>
                  <a:pt x="617" y="1381"/>
                  <a:pt x="547" y="1287"/>
                  <a:pt x="498" y="1186"/>
                </a:cubicBezTo>
                <a:cubicBezTo>
                  <a:pt x="203" y="1085"/>
                  <a:pt x="0" y="871"/>
                  <a:pt x="0" y="624"/>
                </a:cubicBezTo>
                <a:cubicBezTo>
                  <a:pt x="0" y="279"/>
                  <a:pt x="395" y="0"/>
                  <a:pt x="883" y="0"/>
                </a:cubicBezTo>
                <a:close/>
              </a:path>
            </a:pathLst>
          </a:custGeom>
          <a:solidFill>
            <a:srgbClr val="D74B4B">
              <a:alpha val="70195"/>
            </a:srgbClr>
          </a:solidFill>
          <a:ln>
            <a:noFill/>
          </a:ln>
          <a:ex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9702" name="Freeform 7"/>
          <p:cNvSpPr>
            <a:spLocks noChangeArrowheads="1"/>
          </p:cNvSpPr>
          <p:nvPr/>
        </p:nvSpPr>
        <p:spPr bwMode="auto">
          <a:xfrm>
            <a:off x="7971221" y="3935304"/>
            <a:ext cx="1793641" cy="2024062"/>
          </a:xfrm>
          <a:custGeom>
            <a:avLst/>
            <a:gdLst>
              <a:gd name="T0" fmla="*/ 2147483646 w 1060"/>
              <a:gd name="T1" fmla="*/ 2147483646 h 1196"/>
              <a:gd name="T2" fmla="*/ 2147483646 w 1060"/>
              <a:gd name="T3" fmla="*/ 2147483646 h 1196"/>
              <a:gd name="T4" fmla="*/ 2147483646 w 1060"/>
              <a:gd name="T5" fmla="*/ 2147483646 h 1196"/>
              <a:gd name="T6" fmla="*/ 2147483646 w 1060"/>
              <a:gd name="T7" fmla="*/ 2147483646 h 1196"/>
              <a:gd name="T8" fmla="*/ 2147483646 w 1060"/>
              <a:gd name="T9" fmla="*/ 2147483646 h 1196"/>
              <a:gd name="T10" fmla="*/ 2147483646 w 1060"/>
              <a:gd name="T11" fmla="*/ 2147483646 h 1196"/>
              <a:gd name="T12" fmla="*/ 2147483646 w 1060"/>
              <a:gd name="T13" fmla="*/ 2147483646 h 1196"/>
              <a:gd name="T14" fmla="*/ 2147483646 w 1060"/>
              <a:gd name="T15" fmla="*/ 2147483646 h 1196"/>
              <a:gd name="T16" fmla="*/ 2147483646 w 1060"/>
              <a:gd name="T17" fmla="*/ 2147483646 h 1196"/>
              <a:gd name="T18" fmla="*/ 2147483646 w 1060"/>
              <a:gd name="T19" fmla="*/ 2147483646 h 1196"/>
              <a:gd name="T20" fmla="*/ 2147483646 w 1060"/>
              <a:gd name="T21" fmla="*/ 2147483646 h 1196"/>
              <a:gd name="T22" fmla="*/ 2147483646 w 1060"/>
              <a:gd name="T23" fmla="*/ 2147483646 h 1196"/>
              <a:gd name="T24" fmla="*/ 2147483646 w 1060"/>
              <a:gd name="T25" fmla="*/ 2147483646 h 1196"/>
              <a:gd name="T26" fmla="*/ 2147483646 w 1060"/>
              <a:gd name="T27" fmla="*/ 2147483646 h 1196"/>
              <a:gd name="T28" fmla="*/ 2147483646 w 1060"/>
              <a:gd name="T29" fmla="*/ 2147483646 h 1196"/>
              <a:gd name="T30" fmla="*/ 2147483646 w 1060"/>
              <a:gd name="T31" fmla="*/ 2147483646 h 1196"/>
              <a:gd name="T32" fmla="*/ 2147483646 w 1060"/>
              <a:gd name="T33" fmla="*/ 2147483646 h 1196"/>
              <a:gd name="T34" fmla="*/ 2147483646 w 1060"/>
              <a:gd name="T35" fmla="*/ 2147483646 h 1196"/>
              <a:gd name="T36" fmla="*/ 2147483646 w 1060"/>
              <a:gd name="T37" fmla="*/ 2147483646 h 1196"/>
              <a:gd name="T38" fmla="*/ 2147483646 w 1060"/>
              <a:gd name="T39" fmla="*/ 2147483646 h 1196"/>
              <a:gd name="T40" fmla="*/ 2147483646 w 1060"/>
              <a:gd name="T41" fmla="*/ 2147483646 h 119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1060" h="1196">
                <a:moveTo>
                  <a:pt x="206" y="214"/>
                </a:moveTo>
                <a:cubicBezTo>
                  <a:pt x="186" y="246"/>
                  <a:pt x="127" y="400"/>
                  <a:pt x="131" y="433"/>
                </a:cubicBezTo>
                <a:cubicBezTo>
                  <a:pt x="133" y="456"/>
                  <a:pt x="141" y="482"/>
                  <a:pt x="115" y="502"/>
                </a:cubicBezTo>
                <a:cubicBezTo>
                  <a:pt x="89" y="521"/>
                  <a:pt x="67" y="551"/>
                  <a:pt x="46" y="575"/>
                </a:cubicBezTo>
                <a:cubicBezTo>
                  <a:pt x="26" y="599"/>
                  <a:pt x="0" y="623"/>
                  <a:pt x="25" y="650"/>
                </a:cubicBezTo>
                <a:cubicBezTo>
                  <a:pt x="50" y="677"/>
                  <a:pt x="81" y="669"/>
                  <a:pt x="77" y="693"/>
                </a:cubicBezTo>
                <a:cubicBezTo>
                  <a:pt x="73" y="717"/>
                  <a:pt x="50" y="718"/>
                  <a:pt x="60" y="745"/>
                </a:cubicBezTo>
                <a:cubicBezTo>
                  <a:pt x="70" y="773"/>
                  <a:pt x="87" y="774"/>
                  <a:pt x="87" y="774"/>
                </a:cubicBezTo>
                <a:cubicBezTo>
                  <a:pt x="87" y="774"/>
                  <a:pt x="65" y="802"/>
                  <a:pt x="76" y="815"/>
                </a:cubicBezTo>
                <a:cubicBezTo>
                  <a:pt x="88" y="829"/>
                  <a:pt x="102" y="833"/>
                  <a:pt x="95" y="850"/>
                </a:cubicBezTo>
                <a:cubicBezTo>
                  <a:pt x="89" y="868"/>
                  <a:pt x="53" y="921"/>
                  <a:pt x="89" y="965"/>
                </a:cubicBezTo>
                <a:cubicBezTo>
                  <a:pt x="124" y="1010"/>
                  <a:pt x="231" y="1001"/>
                  <a:pt x="257" y="994"/>
                </a:cubicBezTo>
                <a:cubicBezTo>
                  <a:pt x="283" y="988"/>
                  <a:pt x="298" y="976"/>
                  <a:pt x="304" y="1021"/>
                </a:cubicBezTo>
                <a:cubicBezTo>
                  <a:pt x="309" y="1066"/>
                  <a:pt x="339" y="1093"/>
                  <a:pt x="342" y="1115"/>
                </a:cubicBezTo>
                <a:cubicBezTo>
                  <a:pt x="344" y="1138"/>
                  <a:pt x="340" y="1160"/>
                  <a:pt x="352" y="1196"/>
                </a:cubicBezTo>
                <a:cubicBezTo>
                  <a:pt x="892" y="1196"/>
                  <a:pt x="892" y="1196"/>
                  <a:pt x="892" y="1196"/>
                </a:cubicBezTo>
                <a:cubicBezTo>
                  <a:pt x="848" y="1114"/>
                  <a:pt x="783" y="1019"/>
                  <a:pt x="791" y="932"/>
                </a:cubicBezTo>
                <a:cubicBezTo>
                  <a:pt x="799" y="833"/>
                  <a:pt x="833" y="784"/>
                  <a:pt x="897" y="712"/>
                </a:cubicBezTo>
                <a:cubicBezTo>
                  <a:pt x="961" y="640"/>
                  <a:pt x="1060" y="453"/>
                  <a:pt x="964" y="254"/>
                </a:cubicBezTo>
                <a:cubicBezTo>
                  <a:pt x="869" y="56"/>
                  <a:pt x="607" y="0"/>
                  <a:pt x="458" y="27"/>
                </a:cubicBezTo>
                <a:cubicBezTo>
                  <a:pt x="309" y="54"/>
                  <a:pt x="233" y="137"/>
                  <a:pt x="206" y="214"/>
                </a:cubicBezTo>
                <a:close/>
              </a:path>
            </a:pathLst>
          </a:custGeom>
          <a:solidFill>
            <a:srgbClr val="D74B4B"/>
          </a:solidFill>
          <a:ln>
            <a:noFill/>
          </a:ln>
          <a:ex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9724" name="Freeform 29"/>
          <p:cNvSpPr>
            <a:spLocks noChangeArrowheads="1"/>
          </p:cNvSpPr>
          <p:nvPr/>
        </p:nvSpPr>
        <p:spPr bwMode="auto">
          <a:xfrm>
            <a:off x="5515846" y="3940067"/>
            <a:ext cx="90475" cy="80963"/>
          </a:xfrm>
          <a:custGeom>
            <a:avLst/>
            <a:gdLst>
              <a:gd name="T0" fmla="*/ 2147483646 w 53"/>
              <a:gd name="T1" fmla="*/ 2147483646 h 48"/>
              <a:gd name="T2" fmla="*/ 0 w 53"/>
              <a:gd name="T3" fmla="*/ 2147483646 h 48"/>
              <a:gd name="T4" fmla="*/ 0 w 53"/>
              <a:gd name="T5" fmla="*/ 2147483646 h 48"/>
              <a:gd name="T6" fmla="*/ 0 w 53"/>
              <a:gd name="T7" fmla="*/ 2147483646 h 48"/>
              <a:gd name="T8" fmla="*/ 0 w 53"/>
              <a:gd name="T9" fmla="*/ 2147483646 h 48"/>
              <a:gd name="T10" fmla="*/ 0 w 53"/>
              <a:gd name="T11" fmla="*/ 2147483646 h 48"/>
              <a:gd name="T12" fmla="*/ 2147483646 w 53"/>
              <a:gd name="T13" fmla="*/ 2147483646 h 48"/>
              <a:gd name="T14" fmla="*/ 2147483646 w 53"/>
              <a:gd name="T15" fmla="*/ 2147483646 h 48"/>
              <a:gd name="T16" fmla="*/ 2147483646 w 53"/>
              <a:gd name="T17" fmla="*/ 2147483646 h 48"/>
              <a:gd name="T18" fmla="*/ 2147483646 w 53"/>
              <a:gd name="T19" fmla="*/ 2147483646 h 48"/>
              <a:gd name="T20" fmla="*/ 2147483646 w 53"/>
              <a:gd name="T21" fmla="*/ 2147483646 h 48"/>
              <a:gd name="T22" fmla="*/ 2147483646 w 53"/>
              <a:gd name="T23" fmla="*/ 2147483646 h 48"/>
              <a:gd name="T24" fmla="*/ 2147483646 w 53"/>
              <a:gd name="T25" fmla="*/ 2147483646 h 48"/>
              <a:gd name="T26" fmla="*/ 2147483646 w 53"/>
              <a:gd name="T27" fmla="*/ 2147483646 h 48"/>
              <a:gd name="T28" fmla="*/ 2147483646 w 53"/>
              <a:gd name="T29" fmla="*/ 2147483646 h 48"/>
              <a:gd name="T30" fmla="*/ 2147483646 w 53"/>
              <a:gd name="T31" fmla="*/ 2147483646 h 48"/>
              <a:gd name="T32" fmla="*/ 2147483646 w 53"/>
              <a:gd name="T33" fmla="*/ 2147483646 h 48"/>
              <a:gd name="T34" fmla="*/ 2147483646 w 53"/>
              <a:gd name="T35" fmla="*/ 2147483646 h 48"/>
              <a:gd name="T36" fmla="*/ 2147483646 w 53"/>
              <a:gd name="T37" fmla="*/ 2147483646 h 48"/>
              <a:gd name="T38" fmla="*/ 2147483646 w 53"/>
              <a:gd name="T39" fmla="*/ 2147483646 h 48"/>
              <a:gd name="T40" fmla="*/ 2147483646 w 53"/>
              <a:gd name="T41" fmla="*/ 2147483646 h 48"/>
              <a:gd name="T42" fmla="*/ 2147483646 w 53"/>
              <a:gd name="T43" fmla="*/ 2147483646 h 48"/>
              <a:gd name="T44" fmla="*/ 2147483646 w 53"/>
              <a:gd name="T45" fmla="*/ 2147483646 h 48"/>
              <a:gd name="T46" fmla="*/ 2147483646 w 53"/>
              <a:gd name="T47" fmla="*/ 2147483646 h 48"/>
              <a:gd name="T48" fmla="*/ 2147483646 w 53"/>
              <a:gd name="T49" fmla="*/ 2147483646 h 48"/>
              <a:gd name="T50" fmla="*/ 2147483646 w 53"/>
              <a:gd name="T51" fmla="*/ 2147483646 h 48"/>
              <a:gd name="T52" fmla="*/ 2147483646 w 53"/>
              <a:gd name="T53" fmla="*/ 2147483646 h 48"/>
              <a:gd name="T54" fmla="*/ 2147483646 w 53"/>
              <a:gd name="T55" fmla="*/ 2147483646 h 48"/>
              <a:gd name="T56" fmla="*/ 2147483646 w 53"/>
              <a:gd name="T57" fmla="*/ 2147483646 h 48"/>
              <a:gd name="T58" fmla="*/ 2147483646 w 53"/>
              <a:gd name="T59" fmla="*/ 2147483646 h 48"/>
              <a:gd name="T60" fmla="*/ 2147483646 w 53"/>
              <a:gd name="T61" fmla="*/ 2147483646 h 48"/>
              <a:gd name="T62" fmla="*/ 2147483646 w 53"/>
              <a:gd name="T63" fmla="*/ 2147483646 h 48"/>
              <a:gd name="T64" fmla="*/ 2147483646 w 53"/>
              <a:gd name="T65" fmla="*/ 2147483646 h 48"/>
              <a:gd name="T66" fmla="*/ 2147483646 w 53"/>
              <a:gd name="T67" fmla="*/ 0 h 48"/>
              <a:gd name="T68" fmla="*/ 2147483646 w 53"/>
              <a:gd name="T69" fmla="*/ 2147483646 h 48"/>
              <a:gd name="T70" fmla="*/ 2147483646 w 53"/>
              <a:gd name="T71" fmla="*/ 2147483646 h 48"/>
              <a:gd name="T72" fmla="*/ 2147483646 w 53"/>
              <a:gd name="T73" fmla="*/ 2147483646 h 48"/>
              <a:gd name="T74" fmla="*/ 2147483646 w 53"/>
              <a:gd name="T75" fmla="*/ 0 h 48"/>
              <a:gd name="T76" fmla="*/ 2147483646 w 53"/>
              <a:gd name="T77" fmla="*/ 2147483646 h 48"/>
              <a:gd name="T78" fmla="*/ 2147483646 w 53"/>
              <a:gd name="T79" fmla="*/ 2147483646 h 48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53" h="48">
                <a:moveTo>
                  <a:pt x="5" y="5"/>
                </a:moveTo>
                <a:cubicBezTo>
                  <a:pt x="2" y="7"/>
                  <a:pt x="1" y="11"/>
                  <a:pt x="0" y="15"/>
                </a:cubicBezTo>
                <a:cubicBezTo>
                  <a:pt x="0" y="15"/>
                  <a:pt x="0" y="16"/>
                  <a:pt x="0" y="17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9"/>
                  <a:pt x="0" y="20"/>
                  <a:pt x="0" y="21"/>
                </a:cubicBezTo>
                <a:cubicBezTo>
                  <a:pt x="0" y="21"/>
                  <a:pt x="0" y="22"/>
                  <a:pt x="0" y="22"/>
                </a:cubicBezTo>
                <a:cubicBezTo>
                  <a:pt x="0" y="26"/>
                  <a:pt x="1" y="28"/>
                  <a:pt x="2" y="31"/>
                </a:cubicBezTo>
                <a:cubicBezTo>
                  <a:pt x="3" y="35"/>
                  <a:pt x="5" y="39"/>
                  <a:pt x="8" y="42"/>
                </a:cubicBezTo>
                <a:cubicBezTo>
                  <a:pt x="8" y="42"/>
                  <a:pt x="8" y="42"/>
                  <a:pt x="8" y="42"/>
                </a:cubicBezTo>
                <a:cubicBezTo>
                  <a:pt x="9" y="44"/>
                  <a:pt x="10" y="45"/>
                  <a:pt x="11" y="46"/>
                </a:cubicBezTo>
                <a:cubicBezTo>
                  <a:pt x="12" y="46"/>
                  <a:pt x="12" y="47"/>
                  <a:pt x="12" y="47"/>
                </a:cubicBezTo>
                <a:cubicBezTo>
                  <a:pt x="14" y="48"/>
                  <a:pt x="16" y="48"/>
                  <a:pt x="18" y="48"/>
                </a:cubicBezTo>
                <a:cubicBezTo>
                  <a:pt x="18" y="48"/>
                  <a:pt x="18" y="48"/>
                  <a:pt x="19" y="48"/>
                </a:cubicBezTo>
                <a:cubicBezTo>
                  <a:pt x="19" y="47"/>
                  <a:pt x="20" y="47"/>
                  <a:pt x="21" y="47"/>
                </a:cubicBezTo>
                <a:cubicBezTo>
                  <a:pt x="22" y="46"/>
                  <a:pt x="23" y="46"/>
                  <a:pt x="23" y="46"/>
                </a:cubicBezTo>
                <a:cubicBezTo>
                  <a:pt x="24" y="46"/>
                  <a:pt x="27" y="45"/>
                  <a:pt x="27" y="45"/>
                </a:cubicBezTo>
                <a:cubicBezTo>
                  <a:pt x="27" y="45"/>
                  <a:pt x="27" y="45"/>
                  <a:pt x="27" y="45"/>
                </a:cubicBezTo>
                <a:cubicBezTo>
                  <a:pt x="28" y="46"/>
                  <a:pt x="29" y="46"/>
                  <a:pt x="30" y="46"/>
                </a:cubicBezTo>
                <a:cubicBezTo>
                  <a:pt x="31" y="46"/>
                  <a:pt x="31" y="46"/>
                  <a:pt x="32" y="47"/>
                </a:cubicBezTo>
                <a:cubicBezTo>
                  <a:pt x="33" y="47"/>
                  <a:pt x="34" y="47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7" y="48"/>
                  <a:pt x="39" y="48"/>
                  <a:pt x="41" y="47"/>
                </a:cubicBezTo>
                <a:cubicBezTo>
                  <a:pt x="41" y="47"/>
                  <a:pt x="41" y="46"/>
                  <a:pt x="42" y="46"/>
                </a:cubicBezTo>
                <a:cubicBezTo>
                  <a:pt x="43" y="45"/>
                  <a:pt x="44" y="44"/>
                  <a:pt x="45" y="42"/>
                </a:cubicBezTo>
                <a:cubicBezTo>
                  <a:pt x="45" y="42"/>
                  <a:pt x="45" y="42"/>
                  <a:pt x="45" y="42"/>
                </a:cubicBezTo>
                <a:cubicBezTo>
                  <a:pt x="48" y="39"/>
                  <a:pt x="50" y="35"/>
                  <a:pt x="51" y="31"/>
                </a:cubicBezTo>
                <a:cubicBezTo>
                  <a:pt x="52" y="28"/>
                  <a:pt x="53" y="26"/>
                  <a:pt x="53" y="22"/>
                </a:cubicBezTo>
                <a:cubicBezTo>
                  <a:pt x="53" y="22"/>
                  <a:pt x="53" y="21"/>
                  <a:pt x="53" y="21"/>
                </a:cubicBezTo>
                <a:cubicBezTo>
                  <a:pt x="53" y="20"/>
                  <a:pt x="53" y="19"/>
                  <a:pt x="53" y="18"/>
                </a:cubicBezTo>
                <a:cubicBezTo>
                  <a:pt x="53" y="18"/>
                  <a:pt x="53" y="18"/>
                  <a:pt x="53" y="17"/>
                </a:cubicBezTo>
                <a:cubicBezTo>
                  <a:pt x="53" y="16"/>
                  <a:pt x="53" y="15"/>
                  <a:pt x="53" y="15"/>
                </a:cubicBezTo>
                <a:cubicBezTo>
                  <a:pt x="52" y="11"/>
                  <a:pt x="51" y="7"/>
                  <a:pt x="48" y="5"/>
                </a:cubicBezTo>
                <a:cubicBezTo>
                  <a:pt x="48" y="4"/>
                  <a:pt x="47" y="4"/>
                  <a:pt x="47" y="4"/>
                </a:cubicBezTo>
                <a:cubicBezTo>
                  <a:pt x="45" y="2"/>
                  <a:pt x="42" y="1"/>
                  <a:pt x="39" y="0"/>
                </a:cubicBezTo>
                <a:cubicBezTo>
                  <a:pt x="36" y="0"/>
                  <a:pt x="34" y="0"/>
                  <a:pt x="31" y="1"/>
                </a:cubicBezTo>
                <a:cubicBezTo>
                  <a:pt x="30" y="2"/>
                  <a:pt x="27" y="3"/>
                  <a:pt x="27" y="3"/>
                </a:cubicBezTo>
                <a:cubicBezTo>
                  <a:pt x="26" y="3"/>
                  <a:pt x="24" y="2"/>
                  <a:pt x="22" y="1"/>
                </a:cubicBezTo>
                <a:cubicBezTo>
                  <a:pt x="20" y="0"/>
                  <a:pt x="17" y="0"/>
                  <a:pt x="14" y="0"/>
                </a:cubicBezTo>
                <a:cubicBezTo>
                  <a:pt x="11" y="1"/>
                  <a:pt x="8" y="2"/>
                  <a:pt x="6" y="4"/>
                </a:cubicBezTo>
                <a:cubicBezTo>
                  <a:pt x="6" y="4"/>
                  <a:pt x="5" y="4"/>
                  <a:pt x="5" y="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9779" name="Freeform 84"/>
          <p:cNvSpPr>
            <a:spLocks noEditPoints="1" noChangeArrowheads="1"/>
          </p:cNvSpPr>
          <p:nvPr/>
        </p:nvSpPr>
        <p:spPr bwMode="auto">
          <a:xfrm>
            <a:off x="2193474" y="2690375"/>
            <a:ext cx="263491" cy="260350"/>
          </a:xfrm>
          <a:custGeom>
            <a:avLst/>
            <a:gdLst>
              <a:gd name="T0" fmla="*/ 2147483646 w 155"/>
              <a:gd name="T1" fmla="*/ 2147483646 h 154"/>
              <a:gd name="T2" fmla="*/ 2147483646 w 155"/>
              <a:gd name="T3" fmla="*/ 2147483646 h 154"/>
              <a:gd name="T4" fmla="*/ 2147483646 w 155"/>
              <a:gd name="T5" fmla="*/ 0 h 154"/>
              <a:gd name="T6" fmla="*/ 2147483646 w 155"/>
              <a:gd name="T7" fmla="*/ 2147483646 h 154"/>
              <a:gd name="T8" fmla="*/ 2147483646 w 155"/>
              <a:gd name="T9" fmla="*/ 2147483646 h 154"/>
              <a:gd name="T10" fmla="*/ 2147483646 w 155"/>
              <a:gd name="T11" fmla="*/ 2147483646 h 154"/>
              <a:gd name="T12" fmla="*/ 2147483646 w 155"/>
              <a:gd name="T13" fmla="*/ 2147483646 h 154"/>
              <a:gd name="T14" fmla="*/ 2147483646 w 155"/>
              <a:gd name="T15" fmla="*/ 2147483646 h 154"/>
              <a:gd name="T16" fmla="*/ 2147483646 w 155"/>
              <a:gd name="T17" fmla="*/ 2147483646 h 154"/>
              <a:gd name="T18" fmla="*/ 2147483646 w 155"/>
              <a:gd name="T19" fmla="*/ 2147483646 h 154"/>
              <a:gd name="T20" fmla="*/ 2147483646 w 155"/>
              <a:gd name="T21" fmla="*/ 2147483646 h 154"/>
              <a:gd name="T22" fmla="*/ 2147483646 w 155"/>
              <a:gd name="T23" fmla="*/ 2147483646 h 154"/>
              <a:gd name="T24" fmla="*/ 2147483646 w 155"/>
              <a:gd name="T25" fmla="*/ 2147483646 h 154"/>
              <a:gd name="T26" fmla="*/ 2147483646 w 155"/>
              <a:gd name="T27" fmla="*/ 2147483646 h 154"/>
              <a:gd name="T28" fmla="*/ 2147483646 w 155"/>
              <a:gd name="T29" fmla="*/ 2147483646 h 154"/>
              <a:gd name="T30" fmla="*/ 2147483646 w 155"/>
              <a:gd name="T31" fmla="*/ 2147483646 h 154"/>
              <a:gd name="T32" fmla="*/ 2147483646 w 155"/>
              <a:gd name="T33" fmla="*/ 2147483646 h 154"/>
              <a:gd name="T34" fmla="*/ 2147483646 w 155"/>
              <a:gd name="T35" fmla="*/ 2147483646 h 154"/>
              <a:gd name="T36" fmla="*/ 2147483646 w 155"/>
              <a:gd name="T37" fmla="*/ 2147483646 h 154"/>
              <a:gd name="T38" fmla="*/ 2147483646 w 155"/>
              <a:gd name="T39" fmla="*/ 2147483646 h 154"/>
              <a:gd name="T40" fmla="*/ 2147483646 w 155"/>
              <a:gd name="T41" fmla="*/ 2147483646 h 154"/>
              <a:gd name="T42" fmla="*/ 2147483646 w 155"/>
              <a:gd name="T43" fmla="*/ 2147483646 h 154"/>
              <a:gd name="T44" fmla="*/ 2147483646 w 155"/>
              <a:gd name="T45" fmla="*/ 2147483646 h 154"/>
              <a:gd name="T46" fmla="*/ 2147483646 w 155"/>
              <a:gd name="T47" fmla="*/ 2147483646 h 154"/>
              <a:gd name="T48" fmla="*/ 2147483646 w 155"/>
              <a:gd name="T49" fmla="*/ 2147483646 h 154"/>
              <a:gd name="T50" fmla="*/ 2147483646 w 155"/>
              <a:gd name="T51" fmla="*/ 2147483646 h 154"/>
              <a:gd name="T52" fmla="*/ 2147483646 w 155"/>
              <a:gd name="T53" fmla="*/ 2147483646 h 154"/>
              <a:gd name="T54" fmla="*/ 2147483646 w 155"/>
              <a:gd name="T55" fmla="*/ 2147483646 h 154"/>
              <a:gd name="T56" fmla="*/ 2147483646 w 155"/>
              <a:gd name="T57" fmla="*/ 2147483646 h 154"/>
              <a:gd name="T58" fmla="*/ 2147483646 w 155"/>
              <a:gd name="T59" fmla="*/ 2147483646 h 154"/>
              <a:gd name="T60" fmla="*/ 2147483646 w 155"/>
              <a:gd name="T61" fmla="*/ 2147483646 h 154"/>
              <a:gd name="T62" fmla="*/ 2147483646 w 155"/>
              <a:gd name="T63" fmla="*/ 2147483646 h 154"/>
              <a:gd name="T64" fmla="*/ 2147483646 w 155"/>
              <a:gd name="T65" fmla="*/ 2147483646 h 154"/>
              <a:gd name="T66" fmla="*/ 2147483646 w 155"/>
              <a:gd name="T67" fmla="*/ 2147483646 h 154"/>
              <a:gd name="T68" fmla="*/ 2147483646 w 155"/>
              <a:gd name="T69" fmla="*/ 2147483646 h 154"/>
              <a:gd name="T70" fmla="*/ 2147483646 w 155"/>
              <a:gd name="T71" fmla="*/ 2147483646 h 154"/>
              <a:gd name="T72" fmla="*/ 2147483646 w 155"/>
              <a:gd name="T73" fmla="*/ 0 h 154"/>
              <a:gd name="T74" fmla="*/ 2147483646 w 155"/>
              <a:gd name="T75" fmla="*/ 0 h 154"/>
              <a:gd name="T76" fmla="*/ 0 w 155"/>
              <a:gd name="T77" fmla="*/ 2147483646 h 154"/>
              <a:gd name="T78" fmla="*/ 2147483646 w 155"/>
              <a:gd name="T79" fmla="*/ 2147483646 h 154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155" h="154">
                <a:moveTo>
                  <a:pt x="89" y="154"/>
                </a:moveTo>
                <a:cubicBezTo>
                  <a:pt x="126" y="148"/>
                  <a:pt x="155" y="116"/>
                  <a:pt x="155" y="77"/>
                </a:cubicBezTo>
                <a:cubicBezTo>
                  <a:pt x="155" y="38"/>
                  <a:pt x="126" y="6"/>
                  <a:pt x="89" y="0"/>
                </a:cubicBezTo>
                <a:cubicBezTo>
                  <a:pt x="89" y="14"/>
                  <a:pt x="89" y="14"/>
                  <a:pt x="89" y="14"/>
                </a:cubicBezTo>
                <a:cubicBezTo>
                  <a:pt x="100" y="16"/>
                  <a:pt x="110" y="20"/>
                  <a:pt x="118" y="27"/>
                </a:cubicBezTo>
                <a:cubicBezTo>
                  <a:pt x="89" y="56"/>
                  <a:pt x="89" y="56"/>
                  <a:pt x="89" y="56"/>
                </a:cubicBezTo>
                <a:cubicBezTo>
                  <a:pt x="89" y="74"/>
                  <a:pt x="89" y="74"/>
                  <a:pt x="89" y="74"/>
                </a:cubicBezTo>
                <a:cubicBezTo>
                  <a:pt x="101" y="62"/>
                  <a:pt x="101" y="62"/>
                  <a:pt x="101" y="62"/>
                </a:cubicBezTo>
                <a:cubicBezTo>
                  <a:pt x="103" y="60"/>
                  <a:pt x="103" y="60"/>
                  <a:pt x="103" y="60"/>
                </a:cubicBezTo>
                <a:cubicBezTo>
                  <a:pt x="105" y="58"/>
                  <a:pt x="105" y="58"/>
                  <a:pt x="105" y="58"/>
                </a:cubicBezTo>
                <a:cubicBezTo>
                  <a:pt x="127" y="36"/>
                  <a:pt x="127" y="36"/>
                  <a:pt x="127" y="36"/>
                </a:cubicBezTo>
                <a:cubicBezTo>
                  <a:pt x="136" y="47"/>
                  <a:pt x="142" y="62"/>
                  <a:pt x="142" y="77"/>
                </a:cubicBezTo>
                <a:cubicBezTo>
                  <a:pt x="142" y="77"/>
                  <a:pt x="142" y="77"/>
                  <a:pt x="142" y="77"/>
                </a:cubicBezTo>
                <a:cubicBezTo>
                  <a:pt x="142" y="109"/>
                  <a:pt x="119" y="135"/>
                  <a:pt x="89" y="140"/>
                </a:cubicBezTo>
                <a:lnTo>
                  <a:pt x="89" y="154"/>
                </a:lnTo>
                <a:close/>
                <a:moveTo>
                  <a:pt x="77" y="154"/>
                </a:moveTo>
                <a:cubicBezTo>
                  <a:pt x="81" y="154"/>
                  <a:pt x="85" y="154"/>
                  <a:pt x="89" y="154"/>
                </a:cubicBezTo>
                <a:cubicBezTo>
                  <a:pt x="89" y="140"/>
                  <a:pt x="89" y="140"/>
                  <a:pt x="89" y="140"/>
                </a:cubicBezTo>
                <a:cubicBezTo>
                  <a:pt x="85" y="141"/>
                  <a:pt x="81" y="142"/>
                  <a:pt x="77" y="142"/>
                </a:cubicBezTo>
                <a:cubicBezTo>
                  <a:pt x="62" y="142"/>
                  <a:pt x="47" y="136"/>
                  <a:pt x="36" y="127"/>
                </a:cubicBezTo>
                <a:cubicBezTo>
                  <a:pt x="67" y="96"/>
                  <a:pt x="67" y="96"/>
                  <a:pt x="67" y="96"/>
                </a:cubicBezTo>
                <a:cubicBezTo>
                  <a:pt x="69" y="94"/>
                  <a:pt x="69" y="94"/>
                  <a:pt x="69" y="94"/>
                </a:cubicBezTo>
                <a:cubicBezTo>
                  <a:pt x="71" y="92"/>
                  <a:pt x="71" y="92"/>
                  <a:pt x="71" y="92"/>
                </a:cubicBezTo>
                <a:cubicBezTo>
                  <a:pt x="89" y="74"/>
                  <a:pt x="89" y="74"/>
                  <a:pt x="89" y="74"/>
                </a:cubicBezTo>
                <a:cubicBezTo>
                  <a:pt x="89" y="56"/>
                  <a:pt x="89" y="56"/>
                  <a:pt x="89" y="56"/>
                </a:cubicBezTo>
                <a:cubicBezTo>
                  <a:pt x="87" y="58"/>
                  <a:pt x="87" y="58"/>
                  <a:pt x="87" y="58"/>
                </a:cubicBezTo>
                <a:cubicBezTo>
                  <a:pt x="85" y="60"/>
                  <a:pt x="85" y="60"/>
                  <a:pt x="85" y="60"/>
                </a:cubicBezTo>
                <a:cubicBezTo>
                  <a:pt x="83" y="62"/>
                  <a:pt x="83" y="62"/>
                  <a:pt x="83" y="62"/>
                </a:cubicBezTo>
                <a:cubicBezTo>
                  <a:pt x="53" y="92"/>
                  <a:pt x="53" y="92"/>
                  <a:pt x="53" y="92"/>
                </a:cubicBezTo>
                <a:cubicBezTo>
                  <a:pt x="51" y="94"/>
                  <a:pt x="51" y="94"/>
                  <a:pt x="51" y="94"/>
                </a:cubicBezTo>
                <a:cubicBezTo>
                  <a:pt x="49" y="96"/>
                  <a:pt x="49" y="96"/>
                  <a:pt x="49" y="96"/>
                </a:cubicBezTo>
                <a:cubicBezTo>
                  <a:pt x="27" y="118"/>
                  <a:pt x="27" y="118"/>
                  <a:pt x="27" y="118"/>
                </a:cubicBezTo>
                <a:cubicBezTo>
                  <a:pt x="18" y="107"/>
                  <a:pt x="13" y="92"/>
                  <a:pt x="13" y="77"/>
                </a:cubicBezTo>
                <a:cubicBezTo>
                  <a:pt x="13" y="41"/>
                  <a:pt x="41" y="12"/>
                  <a:pt x="77" y="12"/>
                </a:cubicBezTo>
                <a:cubicBezTo>
                  <a:pt x="77" y="12"/>
                  <a:pt x="77" y="12"/>
                  <a:pt x="77" y="12"/>
                </a:cubicBezTo>
                <a:cubicBezTo>
                  <a:pt x="81" y="12"/>
                  <a:pt x="85" y="13"/>
                  <a:pt x="89" y="14"/>
                </a:cubicBezTo>
                <a:cubicBezTo>
                  <a:pt x="89" y="0"/>
                  <a:pt x="89" y="0"/>
                  <a:pt x="89" y="0"/>
                </a:cubicBezTo>
                <a:cubicBezTo>
                  <a:pt x="85" y="0"/>
                  <a:pt x="81" y="0"/>
                  <a:pt x="77" y="0"/>
                </a:cubicBezTo>
                <a:cubicBezTo>
                  <a:pt x="34" y="0"/>
                  <a:pt x="0" y="34"/>
                  <a:pt x="0" y="77"/>
                </a:cubicBezTo>
                <a:cubicBezTo>
                  <a:pt x="0" y="120"/>
                  <a:pt x="34" y="154"/>
                  <a:pt x="77" y="15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13" name="TextBox 1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838091" y="365126"/>
            <a:ext cx="6059672" cy="70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dirty="0" smtClean="0">
                <a:latin typeface="+mn-ea"/>
              </a:rPr>
              <a:t>2.1</a:t>
            </a:r>
            <a:r>
              <a:rPr lang="zh-CN" altLang="en-US" dirty="0" smtClean="0">
                <a:latin typeface="+mn-ea"/>
              </a:rPr>
              <a:t>基本概念</a:t>
            </a:r>
            <a:r>
              <a:rPr lang="zh-CN" altLang="en-US" dirty="0" smtClean="0"/>
              <a:t>：期权概念</a:t>
            </a:r>
            <a:endParaRPr lang="zh-CN" altLang="en-US" dirty="0"/>
          </a:p>
        </p:txBody>
      </p:sp>
      <p:pic>
        <p:nvPicPr>
          <p:cNvPr id="314" name="图片 31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03532" y="3657600"/>
            <a:ext cx="3499945" cy="178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6" name="矩形 315"/>
          <p:cNvSpPr/>
          <p:nvPr/>
        </p:nvSpPr>
        <p:spPr>
          <a:xfrm>
            <a:off x="8029865" y="1856968"/>
            <a:ext cx="250150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</a:rPr>
              <a:t>期权卖方收取费用后，负有相应卖出或买入的义务。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317" name="Freeform 8"/>
          <p:cNvSpPr>
            <a:spLocks noChangeArrowheads="1"/>
          </p:cNvSpPr>
          <p:nvPr/>
        </p:nvSpPr>
        <p:spPr bwMode="auto">
          <a:xfrm>
            <a:off x="2886897" y="3737960"/>
            <a:ext cx="1633537" cy="2063750"/>
          </a:xfrm>
          <a:custGeom>
            <a:avLst/>
            <a:gdLst>
              <a:gd name="T0" fmla="*/ 2147483646 w 964"/>
              <a:gd name="T1" fmla="*/ 2147483646 h 1219"/>
              <a:gd name="T2" fmla="*/ 2147483646 w 964"/>
              <a:gd name="T3" fmla="*/ 2147483646 h 1219"/>
              <a:gd name="T4" fmla="*/ 2147483646 w 964"/>
              <a:gd name="T5" fmla="*/ 2147483646 h 1219"/>
              <a:gd name="T6" fmla="*/ 2147483646 w 964"/>
              <a:gd name="T7" fmla="*/ 2147483646 h 1219"/>
              <a:gd name="T8" fmla="*/ 2147483646 w 964"/>
              <a:gd name="T9" fmla="*/ 2147483646 h 1219"/>
              <a:gd name="T10" fmla="*/ 2147483646 w 964"/>
              <a:gd name="T11" fmla="*/ 2147483646 h 1219"/>
              <a:gd name="T12" fmla="*/ 2147483646 w 964"/>
              <a:gd name="T13" fmla="*/ 2147483646 h 1219"/>
              <a:gd name="T14" fmla="*/ 2147483646 w 964"/>
              <a:gd name="T15" fmla="*/ 2147483646 h 1219"/>
              <a:gd name="T16" fmla="*/ 2147483646 w 964"/>
              <a:gd name="T17" fmla="*/ 2147483646 h 1219"/>
              <a:gd name="T18" fmla="*/ 2147483646 w 964"/>
              <a:gd name="T19" fmla="*/ 2147483646 h 1219"/>
              <a:gd name="T20" fmla="*/ 2147483646 w 964"/>
              <a:gd name="T21" fmla="*/ 2147483646 h 1219"/>
              <a:gd name="T22" fmla="*/ 2147483646 w 964"/>
              <a:gd name="T23" fmla="*/ 2147483646 h 1219"/>
              <a:gd name="T24" fmla="*/ 2147483646 w 964"/>
              <a:gd name="T25" fmla="*/ 2147483646 h 1219"/>
              <a:gd name="T26" fmla="*/ 2147483646 w 964"/>
              <a:gd name="T27" fmla="*/ 2147483646 h 1219"/>
              <a:gd name="T28" fmla="*/ 2147483646 w 964"/>
              <a:gd name="T29" fmla="*/ 2147483646 h 1219"/>
              <a:gd name="T30" fmla="*/ 2147483646 w 964"/>
              <a:gd name="T31" fmla="*/ 2147483646 h 1219"/>
              <a:gd name="T32" fmla="*/ 2147483646 w 964"/>
              <a:gd name="T33" fmla="*/ 2147483646 h 1219"/>
              <a:gd name="T34" fmla="*/ 2147483646 w 964"/>
              <a:gd name="T35" fmla="*/ 2147483646 h 1219"/>
              <a:gd name="T36" fmla="*/ 2147483646 w 964"/>
              <a:gd name="T37" fmla="*/ 2147483646 h 1219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964" h="1219">
                <a:moveTo>
                  <a:pt x="728" y="141"/>
                </a:moveTo>
                <a:cubicBezTo>
                  <a:pt x="796" y="195"/>
                  <a:pt x="858" y="292"/>
                  <a:pt x="869" y="347"/>
                </a:cubicBezTo>
                <a:cubicBezTo>
                  <a:pt x="881" y="402"/>
                  <a:pt x="879" y="441"/>
                  <a:pt x="871" y="494"/>
                </a:cubicBezTo>
                <a:cubicBezTo>
                  <a:pt x="864" y="547"/>
                  <a:pt x="875" y="596"/>
                  <a:pt x="909" y="638"/>
                </a:cubicBezTo>
                <a:cubicBezTo>
                  <a:pt x="942" y="679"/>
                  <a:pt x="964" y="702"/>
                  <a:pt x="930" y="726"/>
                </a:cubicBezTo>
                <a:cubicBezTo>
                  <a:pt x="897" y="750"/>
                  <a:pt x="868" y="753"/>
                  <a:pt x="877" y="773"/>
                </a:cubicBezTo>
                <a:cubicBezTo>
                  <a:pt x="887" y="793"/>
                  <a:pt x="891" y="801"/>
                  <a:pt x="884" y="813"/>
                </a:cubicBezTo>
                <a:cubicBezTo>
                  <a:pt x="877" y="826"/>
                  <a:pt x="872" y="831"/>
                  <a:pt x="872" y="831"/>
                </a:cubicBezTo>
                <a:cubicBezTo>
                  <a:pt x="872" y="831"/>
                  <a:pt x="891" y="857"/>
                  <a:pt x="881" y="871"/>
                </a:cubicBezTo>
                <a:cubicBezTo>
                  <a:pt x="870" y="885"/>
                  <a:pt x="849" y="871"/>
                  <a:pt x="846" y="900"/>
                </a:cubicBezTo>
                <a:cubicBezTo>
                  <a:pt x="842" y="930"/>
                  <a:pt x="858" y="966"/>
                  <a:pt x="821" y="987"/>
                </a:cubicBezTo>
                <a:cubicBezTo>
                  <a:pt x="785" y="1008"/>
                  <a:pt x="693" y="987"/>
                  <a:pt x="656" y="979"/>
                </a:cubicBezTo>
                <a:cubicBezTo>
                  <a:pt x="620" y="970"/>
                  <a:pt x="583" y="970"/>
                  <a:pt x="550" y="1057"/>
                </a:cubicBezTo>
                <a:cubicBezTo>
                  <a:pt x="529" y="1113"/>
                  <a:pt x="507" y="1168"/>
                  <a:pt x="502" y="1219"/>
                </a:cubicBezTo>
                <a:cubicBezTo>
                  <a:pt x="68" y="1219"/>
                  <a:pt x="68" y="1219"/>
                  <a:pt x="68" y="1219"/>
                </a:cubicBezTo>
                <a:cubicBezTo>
                  <a:pt x="109" y="1121"/>
                  <a:pt x="192" y="931"/>
                  <a:pt x="172" y="853"/>
                </a:cubicBezTo>
                <a:cubicBezTo>
                  <a:pt x="151" y="770"/>
                  <a:pt x="60" y="735"/>
                  <a:pt x="30" y="579"/>
                </a:cubicBezTo>
                <a:cubicBezTo>
                  <a:pt x="0" y="423"/>
                  <a:pt x="11" y="192"/>
                  <a:pt x="209" y="96"/>
                </a:cubicBezTo>
                <a:cubicBezTo>
                  <a:pt x="408" y="0"/>
                  <a:pt x="624" y="57"/>
                  <a:pt x="728" y="141"/>
                </a:cubicBezTo>
                <a:close/>
              </a:path>
            </a:pathLst>
          </a:custGeom>
          <a:solidFill>
            <a:srgbClr val="354B5E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18" name="Freeform 6"/>
          <p:cNvSpPr>
            <a:spLocks noChangeArrowheads="1"/>
          </p:cNvSpPr>
          <p:nvPr/>
        </p:nvSpPr>
        <p:spPr bwMode="auto">
          <a:xfrm>
            <a:off x="331076" y="1422132"/>
            <a:ext cx="5927834" cy="2516188"/>
          </a:xfrm>
          <a:custGeom>
            <a:avLst/>
            <a:gdLst>
              <a:gd name="T0" fmla="*/ 2147483646 w 1766"/>
              <a:gd name="T1" fmla="*/ 0 h 1486"/>
              <a:gd name="T2" fmla="*/ 0 w 1766"/>
              <a:gd name="T3" fmla="*/ 2147483646 h 1486"/>
              <a:gd name="T4" fmla="*/ 2147483646 w 1766"/>
              <a:gd name="T5" fmla="*/ 2147483646 h 1486"/>
              <a:gd name="T6" fmla="*/ 2147483646 w 1766"/>
              <a:gd name="T7" fmla="*/ 2147483646 h 1486"/>
              <a:gd name="T8" fmla="*/ 2147483646 w 1766"/>
              <a:gd name="T9" fmla="*/ 2147483646 h 1486"/>
              <a:gd name="T10" fmla="*/ 2147483646 w 1766"/>
              <a:gd name="T11" fmla="*/ 2147483646 h 1486"/>
              <a:gd name="T12" fmla="*/ 2147483646 w 1766"/>
              <a:gd name="T13" fmla="*/ 2147483646 h 1486"/>
              <a:gd name="T14" fmla="*/ 2147483646 w 1766"/>
              <a:gd name="T15" fmla="*/ 0 h 148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766" h="1486">
                <a:moveTo>
                  <a:pt x="883" y="0"/>
                </a:moveTo>
                <a:cubicBezTo>
                  <a:pt x="395" y="0"/>
                  <a:pt x="0" y="279"/>
                  <a:pt x="0" y="624"/>
                </a:cubicBezTo>
                <a:cubicBezTo>
                  <a:pt x="0" y="969"/>
                  <a:pt x="395" y="1249"/>
                  <a:pt x="883" y="1249"/>
                </a:cubicBezTo>
                <a:cubicBezTo>
                  <a:pt x="968" y="1249"/>
                  <a:pt x="1051" y="1240"/>
                  <a:pt x="1129" y="1224"/>
                </a:cubicBezTo>
                <a:cubicBezTo>
                  <a:pt x="1117" y="1314"/>
                  <a:pt x="1092" y="1405"/>
                  <a:pt x="1051" y="1486"/>
                </a:cubicBezTo>
                <a:cubicBezTo>
                  <a:pt x="1149" y="1381"/>
                  <a:pt x="1219" y="1287"/>
                  <a:pt x="1268" y="1186"/>
                </a:cubicBezTo>
                <a:cubicBezTo>
                  <a:pt x="1562" y="1085"/>
                  <a:pt x="1766" y="871"/>
                  <a:pt x="1766" y="624"/>
                </a:cubicBezTo>
                <a:cubicBezTo>
                  <a:pt x="1766" y="279"/>
                  <a:pt x="1370" y="0"/>
                  <a:pt x="883" y="0"/>
                </a:cubicBezTo>
                <a:close/>
              </a:path>
            </a:pathLst>
          </a:custGeom>
          <a:solidFill>
            <a:srgbClr val="354B5E">
              <a:alpha val="70195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19" name="矩形 318"/>
          <p:cNvSpPr/>
          <p:nvPr/>
        </p:nvSpPr>
        <p:spPr>
          <a:xfrm>
            <a:off x="1424153" y="1630656"/>
            <a:ext cx="384153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</a:rPr>
              <a:t>期权是指买方支付给卖方费用后，拥有在未来规定时间按照事先约定的价格，买入或卖出一定数量资产的权利。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7743646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/>
          <p:cNvGrpSpPr>
            <a:grpSpLocks noChangeAspect="1"/>
          </p:cNvGrpSpPr>
          <p:nvPr/>
        </p:nvGrpSpPr>
        <p:grpSpPr bwMode="auto">
          <a:xfrm>
            <a:off x="1508680" y="1643063"/>
            <a:ext cx="1079359" cy="1079500"/>
            <a:chOff x="0" y="0"/>
            <a:chExt cx="1080000" cy="1080000"/>
          </a:xfrm>
          <a:solidFill>
            <a:srgbClr val="D74B4B"/>
          </a:solidFill>
        </p:grpSpPr>
        <p:sp>
          <p:nvSpPr>
            <p:cNvPr id="21534" name="圆角矩形 4"/>
            <p:cNvSpPr>
              <a:spLocks noChangeAspect="1" noChangeArrowheads="1"/>
            </p:cNvSpPr>
            <p:nvPr/>
          </p:nvSpPr>
          <p:spPr bwMode="auto">
            <a:xfrm rot="1800000">
              <a:off x="0" y="0"/>
              <a:ext cx="1080000" cy="1080000"/>
            </a:xfrm>
            <a:prstGeom prst="roundRect">
              <a:avLst>
                <a:gd name="adj" fmla="val 30000"/>
              </a:avLst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125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1pPr>
              <a:lvl2pPr marL="6858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1535" name="圆角矩形 5"/>
            <p:cNvSpPr>
              <a:spLocks noChangeAspect="1" noChangeArrowheads="1"/>
            </p:cNvSpPr>
            <p:nvPr/>
          </p:nvSpPr>
          <p:spPr bwMode="auto">
            <a:xfrm rot="2700000">
              <a:off x="0" y="0"/>
              <a:ext cx="1080000" cy="1080000"/>
            </a:xfrm>
            <a:prstGeom prst="roundRect">
              <a:avLst>
                <a:gd name="adj" fmla="val 30000"/>
              </a:avLst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125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1pPr>
              <a:lvl2pPr marL="6858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cxnSp>
        <p:nvCxnSpPr>
          <p:cNvPr id="21509" name="直接连接符 18"/>
          <p:cNvCxnSpPr>
            <a:cxnSpLocks noChangeShapeType="1"/>
          </p:cNvCxnSpPr>
          <p:nvPr/>
        </p:nvCxnSpPr>
        <p:spPr bwMode="auto">
          <a:xfrm>
            <a:off x="2048360" y="2813050"/>
            <a:ext cx="0" cy="539750"/>
          </a:xfrm>
          <a:prstGeom prst="line">
            <a:avLst/>
          </a:prstGeom>
          <a:noFill/>
          <a:ln w="19050">
            <a:solidFill>
              <a:srgbClr val="D74B4B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1510" name="文本框 22"/>
          <p:cNvSpPr txBox="1">
            <a:spLocks noChangeArrowheads="1"/>
          </p:cNvSpPr>
          <p:nvPr/>
        </p:nvSpPr>
        <p:spPr bwMode="auto">
          <a:xfrm>
            <a:off x="1272659" y="3260194"/>
            <a:ext cx="20313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00000"/>
              </a:lnSpc>
              <a:buNone/>
            </a:pPr>
            <a:r>
              <a:rPr lang="zh-CN" altLang="en-US" sz="2400" dirty="0" smtClean="0">
                <a:latin typeface="+mn-ea"/>
                <a:ea typeface="+mn-ea"/>
              </a:rPr>
              <a:t>行权方向不同</a:t>
            </a:r>
            <a:endParaRPr lang="zh-CN" altLang="en-US" sz="2400" dirty="0">
              <a:latin typeface="+mn-ea"/>
              <a:ea typeface="+mn-ea"/>
            </a:endParaRPr>
          </a:p>
        </p:txBody>
      </p:sp>
      <p:sp>
        <p:nvSpPr>
          <p:cNvPr id="21511" name="文本框 23"/>
          <p:cNvSpPr txBox="1">
            <a:spLocks noChangeArrowheads="1"/>
          </p:cNvSpPr>
          <p:nvPr/>
        </p:nvSpPr>
        <p:spPr bwMode="auto">
          <a:xfrm>
            <a:off x="1255880" y="4112734"/>
            <a:ext cx="3121800" cy="913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>
              <a:buFont typeface="Wingdings" pitchFamily="2" charset="2"/>
              <a:buChar char="ü"/>
            </a:pPr>
            <a:r>
              <a:rPr lang="zh-CN" altLang="en-US" sz="1800" dirty="0" smtClean="0">
                <a:ea typeface="微软雅黑 Light"/>
              </a:rPr>
              <a:t>看涨期权</a:t>
            </a:r>
            <a:endParaRPr lang="en-US" altLang="zh-CN" sz="1800" dirty="0" smtClean="0">
              <a:ea typeface="微软雅黑 Light"/>
            </a:endParaRPr>
          </a:p>
          <a:p>
            <a:pPr>
              <a:buFont typeface="Wingdings" pitchFamily="2" charset="2"/>
              <a:buChar char="ü"/>
            </a:pPr>
            <a:r>
              <a:rPr lang="zh-CN" altLang="en-US" sz="1800" dirty="0" smtClean="0">
                <a:ea typeface="微软雅黑 Light"/>
              </a:rPr>
              <a:t>看跌期权</a:t>
            </a:r>
            <a:endParaRPr lang="en-US" altLang="zh-CN" sz="1800" dirty="0" smtClean="0">
              <a:ea typeface="微软雅黑 Light"/>
            </a:endParaRPr>
          </a:p>
        </p:txBody>
      </p:sp>
      <p:grpSp>
        <p:nvGrpSpPr>
          <p:cNvPr id="3" name="组合 7"/>
          <p:cNvGrpSpPr>
            <a:grpSpLocks noChangeAspect="1"/>
          </p:cNvGrpSpPr>
          <p:nvPr/>
        </p:nvGrpSpPr>
        <p:grpSpPr bwMode="auto">
          <a:xfrm>
            <a:off x="5081580" y="1580000"/>
            <a:ext cx="1079359" cy="1079500"/>
            <a:chOff x="0" y="0"/>
            <a:chExt cx="1080001" cy="1080000"/>
          </a:xfrm>
        </p:grpSpPr>
        <p:sp>
          <p:nvSpPr>
            <p:cNvPr id="21532" name="圆角矩形 8"/>
            <p:cNvSpPr>
              <a:spLocks noChangeAspect="1" noChangeArrowheads="1"/>
            </p:cNvSpPr>
            <p:nvPr/>
          </p:nvSpPr>
          <p:spPr bwMode="auto">
            <a:xfrm rot="1800000">
              <a:off x="0" y="0"/>
              <a:ext cx="1080000" cy="1080000"/>
            </a:xfrm>
            <a:prstGeom prst="roundRect">
              <a:avLst>
                <a:gd name="adj" fmla="val 30000"/>
              </a:avLst>
            </a:prstGeom>
            <a:solidFill>
              <a:srgbClr val="D74B4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125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1pPr>
              <a:lvl2pPr marL="6858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1533" name="圆角矩形 9"/>
            <p:cNvSpPr>
              <a:spLocks noChangeAspect="1" noChangeArrowheads="1"/>
            </p:cNvSpPr>
            <p:nvPr/>
          </p:nvSpPr>
          <p:spPr bwMode="auto">
            <a:xfrm rot="2700000">
              <a:off x="1" y="0"/>
              <a:ext cx="1080000" cy="1080000"/>
            </a:xfrm>
            <a:prstGeom prst="roundRect">
              <a:avLst>
                <a:gd name="adj" fmla="val 30000"/>
              </a:avLst>
            </a:prstGeom>
            <a:solidFill>
              <a:srgbClr val="354B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125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1pPr>
              <a:lvl2pPr marL="6858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cxnSp>
        <p:nvCxnSpPr>
          <p:cNvPr id="21513" name="直接连接符 19"/>
          <p:cNvCxnSpPr>
            <a:cxnSpLocks noChangeShapeType="1"/>
          </p:cNvCxnSpPr>
          <p:nvPr/>
        </p:nvCxnSpPr>
        <p:spPr bwMode="auto">
          <a:xfrm>
            <a:off x="5558200" y="2828816"/>
            <a:ext cx="0" cy="539750"/>
          </a:xfrm>
          <a:prstGeom prst="line">
            <a:avLst/>
          </a:prstGeom>
          <a:noFill/>
          <a:ln w="19050">
            <a:solidFill>
              <a:srgbClr val="354B5E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1514" name="文本框 24"/>
          <p:cNvSpPr txBox="1">
            <a:spLocks noChangeArrowheads="1"/>
          </p:cNvSpPr>
          <p:nvPr/>
        </p:nvSpPr>
        <p:spPr bwMode="auto">
          <a:xfrm>
            <a:off x="4007054" y="3260562"/>
            <a:ext cx="357020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buNone/>
            </a:pPr>
            <a:r>
              <a:rPr lang="zh-CN" altLang="en-US" sz="2400" dirty="0" smtClean="0">
                <a:latin typeface="+mn-ea"/>
                <a:ea typeface="+mn-ea"/>
              </a:rPr>
              <a:t>买方行权时间规定的不同</a:t>
            </a:r>
            <a:endParaRPr lang="en-US" altLang="zh-CN" sz="2400" dirty="0" smtClean="0">
              <a:latin typeface="+mn-ea"/>
              <a:ea typeface="+mn-ea"/>
            </a:endParaRPr>
          </a:p>
        </p:txBody>
      </p:sp>
      <p:sp>
        <p:nvSpPr>
          <p:cNvPr id="21515" name="文本框 27"/>
          <p:cNvSpPr txBox="1">
            <a:spLocks noChangeArrowheads="1"/>
          </p:cNvSpPr>
          <p:nvPr/>
        </p:nvSpPr>
        <p:spPr bwMode="auto">
          <a:xfrm>
            <a:off x="4755089" y="4112734"/>
            <a:ext cx="2520622" cy="913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>
              <a:buFont typeface="Wingdings" pitchFamily="2" charset="2"/>
              <a:buChar char="ü"/>
            </a:pPr>
            <a:r>
              <a:rPr lang="zh-CN" altLang="en-US" sz="1800" dirty="0" smtClean="0">
                <a:ea typeface="微软雅黑 Light"/>
              </a:rPr>
              <a:t>美式期权</a:t>
            </a:r>
            <a:endParaRPr lang="en-US" altLang="zh-CN" sz="1800" dirty="0" smtClean="0">
              <a:ea typeface="微软雅黑 Light"/>
            </a:endParaRPr>
          </a:p>
          <a:p>
            <a:pPr>
              <a:buFont typeface="Wingdings" pitchFamily="2" charset="2"/>
              <a:buChar char="ü"/>
            </a:pPr>
            <a:r>
              <a:rPr lang="zh-CN" altLang="en-US" sz="1800" dirty="0" smtClean="0">
                <a:ea typeface="微软雅黑 Light"/>
              </a:rPr>
              <a:t>欧式期权</a:t>
            </a:r>
            <a:endParaRPr lang="en-US" altLang="zh-CN" sz="1800" dirty="0">
              <a:ea typeface="微软雅黑 Light"/>
            </a:endParaRPr>
          </a:p>
        </p:txBody>
      </p:sp>
      <p:grpSp>
        <p:nvGrpSpPr>
          <p:cNvPr id="5" name="组合 10"/>
          <p:cNvGrpSpPr>
            <a:grpSpLocks noChangeAspect="1"/>
          </p:cNvGrpSpPr>
          <p:nvPr/>
        </p:nvGrpSpPr>
        <p:grpSpPr bwMode="auto">
          <a:xfrm>
            <a:off x="8827904" y="1548470"/>
            <a:ext cx="1080947" cy="1079500"/>
            <a:chOff x="0" y="0"/>
            <a:chExt cx="1080000" cy="1080000"/>
          </a:xfrm>
          <a:solidFill>
            <a:srgbClr val="D74B4B"/>
          </a:solidFill>
        </p:grpSpPr>
        <p:sp>
          <p:nvSpPr>
            <p:cNvPr id="21530" name="圆角矩形 11"/>
            <p:cNvSpPr>
              <a:spLocks noChangeAspect="1" noChangeArrowheads="1"/>
            </p:cNvSpPr>
            <p:nvPr/>
          </p:nvSpPr>
          <p:spPr bwMode="auto">
            <a:xfrm rot="1800000">
              <a:off x="0" y="0"/>
              <a:ext cx="1080000" cy="1080000"/>
            </a:xfrm>
            <a:prstGeom prst="roundRect">
              <a:avLst>
                <a:gd name="adj" fmla="val 30000"/>
              </a:avLst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125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1pPr>
              <a:lvl2pPr marL="6858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1531" name="圆角矩形 12"/>
            <p:cNvSpPr>
              <a:spLocks noChangeAspect="1" noChangeArrowheads="1"/>
            </p:cNvSpPr>
            <p:nvPr/>
          </p:nvSpPr>
          <p:spPr bwMode="auto">
            <a:xfrm rot="2700000">
              <a:off x="0" y="0"/>
              <a:ext cx="1080000" cy="1080000"/>
            </a:xfrm>
            <a:prstGeom prst="roundRect">
              <a:avLst>
                <a:gd name="adj" fmla="val 30000"/>
              </a:avLst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125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1pPr>
              <a:lvl2pPr marL="6858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cxnSp>
        <p:nvCxnSpPr>
          <p:cNvPr id="21517" name="直接连接符 20"/>
          <p:cNvCxnSpPr>
            <a:cxnSpLocks noChangeShapeType="1"/>
          </p:cNvCxnSpPr>
          <p:nvPr/>
        </p:nvCxnSpPr>
        <p:spPr bwMode="auto">
          <a:xfrm>
            <a:off x="9367584" y="2718457"/>
            <a:ext cx="0" cy="539750"/>
          </a:xfrm>
          <a:prstGeom prst="line">
            <a:avLst/>
          </a:prstGeom>
          <a:noFill/>
          <a:ln w="19050">
            <a:solidFill>
              <a:srgbClr val="D74B4B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1518" name="文本框 25"/>
          <p:cNvSpPr txBox="1">
            <a:spLocks noChangeArrowheads="1"/>
          </p:cNvSpPr>
          <p:nvPr/>
        </p:nvSpPr>
        <p:spPr bwMode="auto">
          <a:xfrm>
            <a:off x="8384790" y="3213265"/>
            <a:ext cx="288755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buNone/>
            </a:pPr>
            <a:r>
              <a:rPr lang="zh-CN" altLang="en-US" sz="2400" dirty="0" smtClean="0"/>
              <a:t>行权价格和标的物价格的关系</a:t>
            </a:r>
            <a:endParaRPr lang="zh-CN" altLang="en-US" sz="2400" dirty="0" smtClean="0">
              <a:latin typeface="+mn-ea"/>
              <a:ea typeface="+mn-ea"/>
            </a:endParaRPr>
          </a:p>
        </p:txBody>
      </p:sp>
      <p:sp>
        <p:nvSpPr>
          <p:cNvPr id="21519" name="文本框 28"/>
          <p:cNvSpPr txBox="1">
            <a:spLocks noChangeArrowheads="1"/>
          </p:cNvSpPr>
          <p:nvPr/>
        </p:nvSpPr>
        <p:spPr bwMode="auto">
          <a:xfrm>
            <a:off x="8623738" y="4112734"/>
            <a:ext cx="3042746" cy="1387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>
              <a:buFont typeface="Wingdings" pitchFamily="2" charset="2"/>
              <a:buChar char="ü"/>
            </a:pPr>
            <a:r>
              <a:rPr lang="zh-CN" altLang="en-US" sz="1800" dirty="0" smtClean="0">
                <a:ea typeface="微软雅黑 Light"/>
              </a:rPr>
              <a:t>实值期权</a:t>
            </a:r>
            <a:endParaRPr lang="en-US" altLang="zh-CN" sz="1800" dirty="0" smtClean="0">
              <a:ea typeface="微软雅黑 Light"/>
            </a:endParaRPr>
          </a:p>
          <a:p>
            <a:pPr>
              <a:buFont typeface="Wingdings" pitchFamily="2" charset="2"/>
              <a:buChar char="ü"/>
            </a:pPr>
            <a:r>
              <a:rPr lang="zh-CN" altLang="en-US" sz="1800" dirty="0" smtClean="0">
                <a:ea typeface="微软雅黑 Light"/>
              </a:rPr>
              <a:t>平值期权</a:t>
            </a:r>
            <a:endParaRPr lang="en-US" altLang="zh-CN" sz="1800" dirty="0" smtClean="0">
              <a:ea typeface="微软雅黑 Light"/>
            </a:endParaRPr>
          </a:p>
          <a:p>
            <a:pPr>
              <a:buFont typeface="Wingdings" pitchFamily="2" charset="2"/>
              <a:buChar char="ü"/>
            </a:pPr>
            <a:r>
              <a:rPr lang="zh-CN" altLang="en-US" sz="1800" dirty="0" smtClean="0">
                <a:ea typeface="微软雅黑 Light"/>
              </a:rPr>
              <a:t>虚值期权</a:t>
            </a:r>
            <a:endParaRPr lang="en-US" altLang="zh-CN" sz="1800" dirty="0" smtClean="0">
              <a:ea typeface="微软雅黑 Light"/>
            </a:endParaRPr>
          </a:p>
        </p:txBody>
      </p:sp>
      <p:sp>
        <p:nvSpPr>
          <p:cNvPr id="21524" name="KSO_Shape"/>
          <p:cNvSpPr>
            <a:spLocks noChangeAspect="1" noChangeArrowheads="1"/>
          </p:cNvSpPr>
          <p:nvPr/>
        </p:nvSpPr>
        <p:spPr bwMode="auto">
          <a:xfrm>
            <a:off x="1688045" y="1862139"/>
            <a:ext cx="720631" cy="714375"/>
          </a:xfrm>
          <a:custGeom>
            <a:avLst/>
            <a:gdLst>
              <a:gd name="T0" fmla="*/ 14639 w 2262188"/>
              <a:gd name="T1" fmla="*/ 22235 h 2241550"/>
              <a:gd name="T2" fmla="*/ 0 w 2262188"/>
              <a:gd name="T3" fmla="*/ 19621 h 2241550"/>
              <a:gd name="T4" fmla="*/ 9961 w 2262188"/>
              <a:gd name="T5" fmla="*/ 20660 h 2241550"/>
              <a:gd name="T6" fmla="*/ 4776 w 2262188"/>
              <a:gd name="T7" fmla="*/ 18561 h 2241550"/>
              <a:gd name="T8" fmla="*/ 19791 w 2262188"/>
              <a:gd name="T9" fmla="*/ 17764 h 2241550"/>
              <a:gd name="T10" fmla="*/ 19791 w 2262188"/>
              <a:gd name="T11" fmla="*/ 16950 h 2241550"/>
              <a:gd name="T12" fmla="*/ 19791 w 2262188"/>
              <a:gd name="T13" fmla="*/ 15689 h 2241550"/>
              <a:gd name="T14" fmla="*/ 14809 w 2262188"/>
              <a:gd name="T15" fmla="*/ 18378 h 2241550"/>
              <a:gd name="T16" fmla="*/ 0 w 2262188"/>
              <a:gd name="T17" fmla="*/ 15167 h 2241550"/>
              <a:gd name="T18" fmla="*/ 13444 w 2262188"/>
              <a:gd name="T19" fmla="*/ 17114 h 2241550"/>
              <a:gd name="T20" fmla="*/ 13743 w 2262188"/>
              <a:gd name="T21" fmla="*/ 17001 h 2241550"/>
              <a:gd name="T22" fmla="*/ 14380 w 2262188"/>
              <a:gd name="T23" fmla="*/ 16929 h 2241550"/>
              <a:gd name="T24" fmla="*/ 14922 w 2262188"/>
              <a:gd name="T25" fmla="*/ 16980 h 2241550"/>
              <a:gd name="T26" fmla="*/ 17288 w 2262188"/>
              <a:gd name="T27" fmla="*/ 15546 h 2241550"/>
              <a:gd name="T28" fmla="*/ 17072 w 2262188"/>
              <a:gd name="T29" fmla="*/ 15392 h 2241550"/>
              <a:gd name="T30" fmla="*/ 17044 w 2262188"/>
              <a:gd name="T31" fmla="*/ 15259 h 2241550"/>
              <a:gd name="T32" fmla="*/ 17142 w 2262188"/>
              <a:gd name="T33" fmla="*/ 15125 h 2241550"/>
              <a:gd name="T34" fmla="*/ 10260 w 2262188"/>
              <a:gd name="T35" fmla="*/ 12987 h 2241550"/>
              <a:gd name="T36" fmla="*/ 5046 w 2262188"/>
              <a:gd name="T37" fmla="*/ 11660 h 2241550"/>
              <a:gd name="T38" fmla="*/ 6120 w 2262188"/>
              <a:gd name="T39" fmla="*/ 12517 h 2241550"/>
              <a:gd name="T40" fmla="*/ 5723 w 2262188"/>
              <a:gd name="T41" fmla="*/ 12611 h 2241550"/>
              <a:gd name="T42" fmla="*/ 5013 w 2262188"/>
              <a:gd name="T43" fmla="*/ 12618 h 2241550"/>
              <a:gd name="T44" fmla="*/ 2175 w 2262188"/>
              <a:gd name="T45" fmla="*/ 13944 h 2241550"/>
              <a:gd name="T46" fmla="*/ 2588 w 2262188"/>
              <a:gd name="T47" fmla="*/ 14122 h 2241550"/>
              <a:gd name="T48" fmla="*/ 2670 w 2262188"/>
              <a:gd name="T49" fmla="*/ 14251 h 2241550"/>
              <a:gd name="T50" fmla="*/ 2628 w 2262188"/>
              <a:gd name="T51" fmla="*/ 14387 h 2241550"/>
              <a:gd name="T52" fmla="*/ 2478 w 2262188"/>
              <a:gd name="T53" fmla="*/ 14499 h 2241550"/>
              <a:gd name="T54" fmla="*/ 8346 w 2262188"/>
              <a:gd name="T55" fmla="*/ 10533 h 2241550"/>
              <a:gd name="T56" fmla="*/ 3516 w 2262188"/>
              <a:gd name="T57" fmla="*/ 7957 h 2241550"/>
              <a:gd name="T58" fmla="*/ 23307 w 2262188"/>
              <a:gd name="T59" fmla="*/ 7091 h 2241550"/>
              <a:gd name="T60" fmla="*/ 8561 w 2262188"/>
              <a:gd name="T61" fmla="*/ 10137 h 2241550"/>
              <a:gd name="T62" fmla="*/ 18515 w 2262188"/>
              <a:gd name="T63" fmla="*/ 7763 h 2241550"/>
              <a:gd name="T64" fmla="*/ 13347 w 2262188"/>
              <a:gd name="T65" fmla="*/ 6810 h 2241550"/>
              <a:gd name="T66" fmla="*/ 23307 w 2262188"/>
              <a:gd name="T67" fmla="*/ 4772 h 2241550"/>
              <a:gd name="T68" fmla="*/ 8498 w 2262188"/>
              <a:gd name="T69" fmla="*/ 6717 h 2241550"/>
              <a:gd name="T70" fmla="*/ 3516 w 2262188"/>
              <a:gd name="T71" fmla="*/ 4029 h 2241550"/>
              <a:gd name="T72" fmla="*/ 8106 w 2262188"/>
              <a:gd name="T73" fmla="*/ 2407 h 2241550"/>
              <a:gd name="T74" fmla="*/ 6186 w 2262188"/>
              <a:gd name="T75" fmla="*/ 3473 h 2241550"/>
              <a:gd name="T76" fmla="*/ 6266 w 2262188"/>
              <a:gd name="T77" fmla="*/ 3607 h 2241550"/>
              <a:gd name="T78" fmla="*/ 6216 w 2262188"/>
              <a:gd name="T79" fmla="*/ 3741 h 2241550"/>
              <a:gd name="T80" fmla="*/ 5941 w 2262188"/>
              <a:gd name="T81" fmla="*/ 3906 h 2241550"/>
              <a:gd name="T82" fmla="*/ 8451 w 2262188"/>
              <a:gd name="T83" fmla="*/ 5305 h 2241550"/>
              <a:gd name="T84" fmla="*/ 9054 w 2262188"/>
              <a:gd name="T85" fmla="*/ 5270 h 2241550"/>
              <a:gd name="T86" fmla="*/ 9610 w 2262188"/>
              <a:gd name="T87" fmla="*/ 5354 h 2241550"/>
              <a:gd name="T88" fmla="*/ 12534 w 2262188"/>
              <a:gd name="T89" fmla="*/ 4809 h 2241550"/>
              <a:gd name="T90" fmla="*/ 18024 w 2262188"/>
              <a:gd name="T91" fmla="*/ 9119 h 2241550"/>
              <a:gd name="T92" fmla="*/ 18528 w 2262188"/>
              <a:gd name="T93" fmla="*/ 3865 h 2241550"/>
              <a:gd name="T94" fmla="*/ 20738 w 2262188"/>
              <a:gd name="T95" fmla="*/ 2781 h 2241550"/>
              <a:gd name="T96" fmla="*/ 20640 w 2262188"/>
              <a:gd name="T97" fmla="*/ 2647 h 2241550"/>
              <a:gd name="T98" fmla="*/ 20670 w 2262188"/>
              <a:gd name="T99" fmla="*/ 2516 h 2241550"/>
              <a:gd name="T100" fmla="*/ 20885 w 2262188"/>
              <a:gd name="T101" fmla="*/ 2362 h 2241550"/>
              <a:gd name="T102" fmla="*/ 18523 w 2262188"/>
              <a:gd name="T103" fmla="*/ 925 h 2241550"/>
              <a:gd name="T104" fmla="*/ 17979 w 2262188"/>
              <a:gd name="T105" fmla="*/ 974 h 2241550"/>
              <a:gd name="T106" fmla="*/ 17346 w 2262188"/>
              <a:gd name="T107" fmla="*/ 906 h 2241550"/>
              <a:gd name="T108" fmla="*/ 17017 w 2262188"/>
              <a:gd name="T109" fmla="*/ 775 h 224155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2262188" h="2241550">
                <a:moveTo>
                  <a:pt x="1920875" y="1898650"/>
                </a:moveTo>
                <a:lnTo>
                  <a:pt x="1920875" y="1901598"/>
                </a:lnTo>
                <a:lnTo>
                  <a:pt x="1920875" y="1977571"/>
                </a:lnTo>
                <a:lnTo>
                  <a:pt x="1431239" y="2241550"/>
                </a:lnTo>
                <a:lnTo>
                  <a:pt x="966787" y="2131332"/>
                </a:lnTo>
                <a:lnTo>
                  <a:pt x="966787" y="2047648"/>
                </a:lnTo>
                <a:lnTo>
                  <a:pt x="1420802" y="2155372"/>
                </a:lnTo>
                <a:lnTo>
                  <a:pt x="1437365" y="2159227"/>
                </a:lnTo>
                <a:lnTo>
                  <a:pt x="1452113" y="2151289"/>
                </a:lnTo>
                <a:lnTo>
                  <a:pt x="1920875" y="1898650"/>
                </a:lnTo>
                <a:close/>
                <a:moveTo>
                  <a:pt x="0" y="1817688"/>
                </a:moveTo>
                <a:lnTo>
                  <a:pt x="463550" y="1928451"/>
                </a:lnTo>
                <a:lnTo>
                  <a:pt x="463550" y="2012951"/>
                </a:lnTo>
                <a:lnTo>
                  <a:pt x="0" y="1901959"/>
                </a:lnTo>
                <a:lnTo>
                  <a:pt x="0" y="1848519"/>
                </a:lnTo>
                <a:lnTo>
                  <a:pt x="0" y="1817688"/>
                </a:lnTo>
                <a:close/>
                <a:moveTo>
                  <a:pt x="1920875" y="1770063"/>
                </a:moveTo>
                <a:lnTo>
                  <a:pt x="1920875" y="1772784"/>
                </a:lnTo>
                <a:lnTo>
                  <a:pt x="1920875" y="1848984"/>
                </a:lnTo>
                <a:lnTo>
                  <a:pt x="1431239" y="2112963"/>
                </a:lnTo>
                <a:lnTo>
                  <a:pt x="966787" y="2002745"/>
                </a:lnTo>
                <a:lnTo>
                  <a:pt x="966787" y="1919061"/>
                </a:lnTo>
                <a:lnTo>
                  <a:pt x="1420802" y="2026784"/>
                </a:lnTo>
                <a:lnTo>
                  <a:pt x="1437365" y="2030867"/>
                </a:lnTo>
                <a:lnTo>
                  <a:pt x="1452113" y="2022702"/>
                </a:lnTo>
                <a:lnTo>
                  <a:pt x="1920875" y="1770063"/>
                </a:lnTo>
                <a:close/>
                <a:moveTo>
                  <a:pt x="0" y="1689100"/>
                </a:moveTo>
                <a:lnTo>
                  <a:pt x="463550" y="1799189"/>
                </a:lnTo>
                <a:lnTo>
                  <a:pt x="463550" y="1882775"/>
                </a:lnTo>
                <a:lnTo>
                  <a:pt x="0" y="1772460"/>
                </a:lnTo>
                <a:lnTo>
                  <a:pt x="0" y="1719680"/>
                </a:lnTo>
                <a:lnTo>
                  <a:pt x="0" y="1689100"/>
                </a:lnTo>
                <a:close/>
                <a:moveTo>
                  <a:pt x="1920875" y="1643063"/>
                </a:moveTo>
                <a:lnTo>
                  <a:pt x="1920875" y="1646009"/>
                </a:lnTo>
                <a:lnTo>
                  <a:pt x="1920875" y="1721932"/>
                </a:lnTo>
                <a:lnTo>
                  <a:pt x="1431239" y="1985963"/>
                </a:lnTo>
                <a:lnTo>
                  <a:pt x="966787" y="1875591"/>
                </a:lnTo>
                <a:lnTo>
                  <a:pt x="966787" y="1791963"/>
                </a:lnTo>
                <a:lnTo>
                  <a:pt x="1420802" y="1899841"/>
                </a:lnTo>
                <a:lnTo>
                  <a:pt x="1437365" y="1903694"/>
                </a:lnTo>
                <a:lnTo>
                  <a:pt x="1452113" y="1895762"/>
                </a:lnTo>
                <a:lnTo>
                  <a:pt x="1920875" y="1643063"/>
                </a:lnTo>
                <a:close/>
                <a:moveTo>
                  <a:pt x="0" y="1562100"/>
                </a:moveTo>
                <a:lnTo>
                  <a:pt x="463550" y="1672189"/>
                </a:lnTo>
                <a:lnTo>
                  <a:pt x="463550" y="1755775"/>
                </a:lnTo>
                <a:lnTo>
                  <a:pt x="0" y="1645686"/>
                </a:lnTo>
                <a:lnTo>
                  <a:pt x="0" y="1592907"/>
                </a:lnTo>
                <a:lnTo>
                  <a:pt x="0" y="1562100"/>
                </a:lnTo>
                <a:close/>
                <a:moveTo>
                  <a:pt x="1920875" y="1520825"/>
                </a:moveTo>
                <a:lnTo>
                  <a:pt x="1920875" y="1523996"/>
                </a:lnTo>
                <a:lnTo>
                  <a:pt x="1920875" y="1599869"/>
                </a:lnTo>
                <a:lnTo>
                  <a:pt x="1431239" y="1863725"/>
                </a:lnTo>
                <a:lnTo>
                  <a:pt x="966787" y="1753426"/>
                </a:lnTo>
                <a:lnTo>
                  <a:pt x="966787" y="1669853"/>
                </a:lnTo>
                <a:lnTo>
                  <a:pt x="1420802" y="1777660"/>
                </a:lnTo>
                <a:lnTo>
                  <a:pt x="1437365" y="1781511"/>
                </a:lnTo>
                <a:lnTo>
                  <a:pt x="1452113" y="1773584"/>
                </a:lnTo>
                <a:lnTo>
                  <a:pt x="1920875" y="1520825"/>
                </a:lnTo>
                <a:close/>
                <a:moveTo>
                  <a:pt x="0" y="1439863"/>
                </a:moveTo>
                <a:lnTo>
                  <a:pt x="463550" y="1549725"/>
                </a:lnTo>
                <a:lnTo>
                  <a:pt x="463550" y="1633538"/>
                </a:lnTo>
                <a:lnTo>
                  <a:pt x="0" y="1523223"/>
                </a:lnTo>
                <a:lnTo>
                  <a:pt x="0" y="1470217"/>
                </a:lnTo>
                <a:lnTo>
                  <a:pt x="0" y="1439863"/>
                </a:lnTo>
                <a:close/>
                <a:moveTo>
                  <a:pt x="1474701" y="1365250"/>
                </a:moveTo>
                <a:lnTo>
                  <a:pt x="1920875" y="1470932"/>
                </a:lnTo>
                <a:lnTo>
                  <a:pt x="1430878" y="1735138"/>
                </a:lnTo>
                <a:lnTo>
                  <a:pt x="984250" y="1629229"/>
                </a:lnTo>
                <a:lnTo>
                  <a:pt x="1044194" y="1597025"/>
                </a:lnTo>
                <a:lnTo>
                  <a:pt x="1304860" y="1658938"/>
                </a:lnTo>
                <a:lnTo>
                  <a:pt x="1305314" y="1658258"/>
                </a:lnTo>
                <a:lnTo>
                  <a:pt x="1309401" y="1656217"/>
                </a:lnTo>
                <a:lnTo>
                  <a:pt x="1313942" y="1654402"/>
                </a:lnTo>
                <a:lnTo>
                  <a:pt x="1318483" y="1652588"/>
                </a:lnTo>
                <a:lnTo>
                  <a:pt x="1323479" y="1651227"/>
                </a:lnTo>
                <a:lnTo>
                  <a:pt x="1328474" y="1649640"/>
                </a:lnTo>
                <a:lnTo>
                  <a:pt x="1333924" y="1648052"/>
                </a:lnTo>
                <a:lnTo>
                  <a:pt x="1339373" y="1646692"/>
                </a:lnTo>
                <a:lnTo>
                  <a:pt x="1345050" y="1645784"/>
                </a:lnTo>
                <a:lnTo>
                  <a:pt x="1350953" y="1644650"/>
                </a:lnTo>
                <a:lnTo>
                  <a:pt x="1357311" y="1643743"/>
                </a:lnTo>
                <a:lnTo>
                  <a:pt x="1369572" y="1642383"/>
                </a:lnTo>
                <a:lnTo>
                  <a:pt x="1382515" y="1641249"/>
                </a:lnTo>
                <a:lnTo>
                  <a:pt x="1395684" y="1641022"/>
                </a:lnTo>
                <a:lnTo>
                  <a:pt x="1403177" y="1641249"/>
                </a:lnTo>
                <a:lnTo>
                  <a:pt x="1410897" y="1641475"/>
                </a:lnTo>
                <a:lnTo>
                  <a:pt x="1418617" y="1642156"/>
                </a:lnTo>
                <a:lnTo>
                  <a:pt x="1426110" y="1642836"/>
                </a:lnTo>
                <a:lnTo>
                  <a:pt x="1433603" y="1643743"/>
                </a:lnTo>
                <a:lnTo>
                  <a:pt x="1441096" y="1644650"/>
                </a:lnTo>
                <a:lnTo>
                  <a:pt x="1448362" y="1646011"/>
                </a:lnTo>
                <a:lnTo>
                  <a:pt x="1455401" y="1647599"/>
                </a:lnTo>
                <a:lnTo>
                  <a:pt x="1460623" y="1648959"/>
                </a:lnTo>
                <a:lnTo>
                  <a:pt x="1707665" y="1516063"/>
                </a:lnTo>
                <a:lnTo>
                  <a:pt x="1701989" y="1514702"/>
                </a:lnTo>
                <a:lnTo>
                  <a:pt x="1693133" y="1512434"/>
                </a:lnTo>
                <a:lnTo>
                  <a:pt x="1685186" y="1509713"/>
                </a:lnTo>
                <a:lnTo>
                  <a:pt x="1677920" y="1506991"/>
                </a:lnTo>
                <a:lnTo>
                  <a:pt x="1671790" y="1503816"/>
                </a:lnTo>
                <a:lnTo>
                  <a:pt x="1666340" y="1500641"/>
                </a:lnTo>
                <a:lnTo>
                  <a:pt x="1664070" y="1499054"/>
                </a:lnTo>
                <a:lnTo>
                  <a:pt x="1662026" y="1497240"/>
                </a:lnTo>
                <a:lnTo>
                  <a:pt x="1659983" y="1495652"/>
                </a:lnTo>
                <a:lnTo>
                  <a:pt x="1658393" y="1493838"/>
                </a:lnTo>
                <a:lnTo>
                  <a:pt x="1657031" y="1492023"/>
                </a:lnTo>
                <a:lnTo>
                  <a:pt x="1655668" y="1490209"/>
                </a:lnTo>
                <a:lnTo>
                  <a:pt x="1654987" y="1488395"/>
                </a:lnTo>
                <a:lnTo>
                  <a:pt x="1654306" y="1486581"/>
                </a:lnTo>
                <a:lnTo>
                  <a:pt x="1653852" y="1484540"/>
                </a:lnTo>
                <a:lnTo>
                  <a:pt x="1653625" y="1482725"/>
                </a:lnTo>
                <a:lnTo>
                  <a:pt x="1653625" y="1480911"/>
                </a:lnTo>
                <a:lnTo>
                  <a:pt x="1654306" y="1479097"/>
                </a:lnTo>
                <a:lnTo>
                  <a:pt x="1654760" y="1477282"/>
                </a:lnTo>
                <a:lnTo>
                  <a:pt x="1655441" y="1475241"/>
                </a:lnTo>
                <a:lnTo>
                  <a:pt x="1656577" y="1473427"/>
                </a:lnTo>
                <a:lnTo>
                  <a:pt x="1658166" y="1471613"/>
                </a:lnTo>
                <a:lnTo>
                  <a:pt x="1659528" y="1469798"/>
                </a:lnTo>
                <a:lnTo>
                  <a:pt x="1661345" y="1467984"/>
                </a:lnTo>
                <a:lnTo>
                  <a:pt x="1663843" y="1466170"/>
                </a:lnTo>
                <a:lnTo>
                  <a:pt x="1666113" y="1464356"/>
                </a:lnTo>
                <a:lnTo>
                  <a:pt x="1668611" y="1462768"/>
                </a:lnTo>
                <a:lnTo>
                  <a:pt x="1671790" y="1461181"/>
                </a:lnTo>
                <a:lnTo>
                  <a:pt x="1675650" y="1459366"/>
                </a:lnTo>
                <a:lnTo>
                  <a:pt x="1414984" y="1397454"/>
                </a:lnTo>
                <a:lnTo>
                  <a:pt x="1474701" y="1365250"/>
                </a:lnTo>
                <a:close/>
                <a:moveTo>
                  <a:pt x="995838" y="1258888"/>
                </a:moveTo>
                <a:lnTo>
                  <a:pt x="1393825" y="1352349"/>
                </a:lnTo>
                <a:lnTo>
                  <a:pt x="918237" y="1608912"/>
                </a:lnTo>
                <a:lnTo>
                  <a:pt x="918237" y="2111376"/>
                </a:lnTo>
                <a:lnTo>
                  <a:pt x="512762" y="2014286"/>
                </a:lnTo>
                <a:lnTo>
                  <a:pt x="512762" y="1518854"/>
                </a:lnTo>
                <a:lnTo>
                  <a:pt x="995838" y="1258888"/>
                </a:lnTo>
                <a:close/>
                <a:moveTo>
                  <a:pt x="489738" y="1130300"/>
                </a:moveTo>
                <a:lnTo>
                  <a:pt x="935038" y="1236110"/>
                </a:lnTo>
                <a:lnTo>
                  <a:pt x="875408" y="1268353"/>
                </a:lnTo>
                <a:lnTo>
                  <a:pt x="610586" y="1205457"/>
                </a:lnTo>
                <a:lnTo>
                  <a:pt x="606959" y="1207501"/>
                </a:lnTo>
                <a:lnTo>
                  <a:pt x="603104" y="1209544"/>
                </a:lnTo>
                <a:lnTo>
                  <a:pt x="598796" y="1211588"/>
                </a:lnTo>
                <a:lnTo>
                  <a:pt x="594035" y="1213404"/>
                </a:lnTo>
                <a:lnTo>
                  <a:pt x="589274" y="1214994"/>
                </a:lnTo>
                <a:lnTo>
                  <a:pt x="584059" y="1216583"/>
                </a:lnTo>
                <a:lnTo>
                  <a:pt x="578617" y="1218172"/>
                </a:lnTo>
                <a:lnTo>
                  <a:pt x="573176" y="1219308"/>
                </a:lnTo>
                <a:lnTo>
                  <a:pt x="567281" y="1220443"/>
                </a:lnTo>
                <a:lnTo>
                  <a:pt x="561386" y="1221351"/>
                </a:lnTo>
                <a:lnTo>
                  <a:pt x="555491" y="1222487"/>
                </a:lnTo>
                <a:lnTo>
                  <a:pt x="543021" y="1223849"/>
                </a:lnTo>
                <a:lnTo>
                  <a:pt x="530097" y="1224530"/>
                </a:lnTo>
                <a:lnTo>
                  <a:pt x="516947" y="1224757"/>
                </a:lnTo>
                <a:lnTo>
                  <a:pt x="509464" y="1224757"/>
                </a:lnTo>
                <a:lnTo>
                  <a:pt x="501755" y="1224530"/>
                </a:lnTo>
                <a:lnTo>
                  <a:pt x="494046" y="1224076"/>
                </a:lnTo>
                <a:lnTo>
                  <a:pt x="486564" y="1223168"/>
                </a:lnTo>
                <a:lnTo>
                  <a:pt x="479082" y="1222487"/>
                </a:lnTo>
                <a:lnTo>
                  <a:pt x="471600" y="1221124"/>
                </a:lnTo>
                <a:lnTo>
                  <a:pt x="464345" y="1219989"/>
                </a:lnTo>
                <a:lnTo>
                  <a:pt x="457543" y="1218399"/>
                </a:lnTo>
                <a:lnTo>
                  <a:pt x="456409" y="1218172"/>
                </a:lnTo>
                <a:lnTo>
                  <a:pt x="209953" y="1351230"/>
                </a:lnTo>
                <a:lnTo>
                  <a:pt x="211086" y="1351684"/>
                </a:lnTo>
                <a:lnTo>
                  <a:pt x="219929" y="1353955"/>
                </a:lnTo>
                <a:lnTo>
                  <a:pt x="227864" y="1356452"/>
                </a:lnTo>
                <a:lnTo>
                  <a:pt x="235120" y="1359404"/>
                </a:lnTo>
                <a:lnTo>
                  <a:pt x="241241" y="1362356"/>
                </a:lnTo>
                <a:lnTo>
                  <a:pt x="246683" y="1365535"/>
                </a:lnTo>
                <a:lnTo>
                  <a:pt x="249177" y="1367351"/>
                </a:lnTo>
                <a:lnTo>
                  <a:pt x="251218" y="1368941"/>
                </a:lnTo>
                <a:lnTo>
                  <a:pt x="253031" y="1370757"/>
                </a:lnTo>
                <a:lnTo>
                  <a:pt x="254845" y="1372574"/>
                </a:lnTo>
                <a:lnTo>
                  <a:pt x="255979" y="1374390"/>
                </a:lnTo>
                <a:lnTo>
                  <a:pt x="257113" y="1376207"/>
                </a:lnTo>
                <a:lnTo>
                  <a:pt x="258019" y="1378023"/>
                </a:lnTo>
                <a:lnTo>
                  <a:pt x="258926" y="1379613"/>
                </a:lnTo>
                <a:lnTo>
                  <a:pt x="259153" y="1381429"/>
                </a:lnTo>
                <a:lnTo>
                  <a:pt x="259380" y="1383246"/>
                </a:lnTo>
                <a:lnTo>
                  <a:pt x="259153" y="1385289"/>
                </a:lnTo>
                <a:lnTo>
                  <a:pt x="258926" y="1387106"/>
                </a:lnTo>
                <a:lnTo>
                  <a:pt x="258473" y="1388922"/>
                </a:lnTo>
                <a:lnTo>
                  <a:pt x="257566" y="1390739"/>
                </a:lnTo>
                <a:lnTo>
                  <a:pt x="256206" y="1392555"/>
                </a:lnTo>
                <a:lnTo>
                  <a:pt x="255072" y="1394599"/>
                </a:lnTo>
                <a:lnTo>
                  <a:pt x="253485" y="1396415"/>
                </a:lnTo>
                <a:lnTo>
                  <a:pt x="251444" y="1398232"/>
                </a:lnTo>
                <a:lnTo>
                  <a:pt x="249404" y="1399821"/>
                </a:lnTo>
                <a:lnTo>
                  <a:pt x="246910" y="1401638"/>
                </a:lnTo>
                <a:lnTo>
                  <a:pt x="244189" y="1403454"/>
                </a:lnTo>
                <a:lnTo>
                  <a:pt x="241241" y="1405043"/>
                </a:lnTo>
                <a:lnTo>
                  <a:pt x="240561" y="1405498"/>
                </a:lnTo>
                <a:lnTo>
                  <a:pt x="504929" y="1468393"/>
                </a:lnTo>
                <a:lnTo>
                  <a:pt x="463891" y="1490418"/>
                </a:lnTo>
                <a:lnTo>
                  <a:pt x="463891" y="1504950"/>
                </a:lnTo>
                <a:lnTo>
                  <a:pt x="0" y="1394599"/>
                </a:lnTo>
                <a:lnTo>
                  <a:pt x="489738" y="1130300"/>
                </a:lnTo>
                <a:close/>
                <a:moveTo>
                  <a:pt x="341312" y="768350"/>
                </a:moveTo>
                <a:lnTo>
                  <a:pt x="810075" y="1021049"/>
                </a:lnTo>
                <a:lnTo>
                  <a:pt x="824823" y="1028755"/>
                </a:lnTo>
                <a:lnTo>
                  <a:pt x="841386" y="1024902"/>
                </a:lnTo>
                <a:lnTo>
                  <a:pt x="1295400" y="917250"/>
                </a:lnTo>
                <a:lnTo>
                  <a:pt x="1295400" y="1000879"/>
                </a:lnTo>
                <a:lnTo>
                  <a:pt x="830949" y="1111250"/>
                </a:lnTo>
                <a:lnTo>
                  <a:pt x="341312" y="847220"/>
                </a:lnTo>
                <a:lnTo>
                  <a:pt x="341312" y="771297"/>
                </a:lnTo>
                <a:lnTo>
                  <a:pt x="341312" y="768350"/>
                </a:lnTo>
                <a:close/>
                <a:moveTo>
                  <a:pt x="2262188" y="687389"/>
                </a:moveTo>
                <a:lnTo>
                  <a:pt x="2262188" y="717969"/>
                </a:lnTo>
                <a:lnTo>
                  <a:pt x="2262188" y="770974"/>
                </a:lnTo>
                <a:lnTo>
                  <a:pt x="1797050" y="881063"/>
                </a:lnTo>
                <a:lnTo>
                  <a:pt x="1797050" y="797477"/>
                </a:lnTo>
                <a:lnTo>
                  <a:pt x="2262188" y="687389"/>
                </a:lnTo>
                <a:close/>
                <a:moveTo>
                  <a:pt x="341312" y="639763"/>
                </a:moveTo>
                <a:lnTo>
                  <a:pt x="810075" y="892403"/>
                </a:lnTo>
                <a:lnTo>
                  <a:pt x="824823" y="900340"/>
                </a:lnTo>
                <a:lnTo>
                  <a:pt x="841386" y="896485"/>
                </a:lnTo>
                <a:lnTo>
                  <a:pt x="1295400" y="788762"/>
                </a:lnTo>
                <a:lnTo>
                  <a:pt x="1295400" y="872672"/>
                </a:lnTo>
                <a:lnTo>
                  <a:pt x="830949" y="982664"/>
                </a:lnTo>
                <a:lnTo>
                  <a:pt x="341312" y="718685"/>
                </a:lnTo>
                <a:lnTo>
                  <a:pt x="341312" y="642938"/>
                </a:lnTo>
                <a:lnTo>
                  <a:pt x="341312" y="639763"/>
                </a:lnTo>
                <a:close/>
                <a:moveTo>
                  <a:pt x="2262188" y="558801"/>
                </a:moveTo>
                <a:lnTo>
                  <a:pt x="2262188" y="589381"/>
                </a:lnTo>
                <a:lnTo>
                  <a:pt x="2262188" y="642613"/>
                </a:lnTo>
                <a:lnTo>
                  <a:pt x="1797050" y="752476"/>
                </a:lnTo>
                <a:lnTo>
                  <a:pt x="1797050" y="668663"/>
                </a:lnTo>
                <a:lnTo>
                  <a:pt x="2262188" y="558801"/>
                </a:lnTo>
                <a:close/>
                <a:moveTo>
                  <a:pt x="341312" y="511175"/>
                </a:moveTo>
                <a:lnTo>
                  <a:pt x="810075" y="763815"/>
                </a:lnTo>
                <a:lnTo>
                  <a:pt x="824823" y="771979"/>
                </a:lnTo>
                <a:lnTo>
                  <a:pt x="841386" y="768124"/>
                </a:lnTo>
                <a:lnTo>
                  <a:pt x="1295400" y="660174"/>
                </a:lnTo>
                <a:lnTo>
                  <a:pt x="1295400" y="744084"/>
                </a:lnTo>
                <a:lnTo>
                  <a:pt x="830949" y="854075"/>
                </a:lnTo>
                <a:lnTo>
                  <a:pt x="341312" y="590097"/>
                </a:lnTo>
                <a:lnTo>
                  <a:pt x="341312" y="514350"/>
                </a:lnTo>
                <a:lnTo>
                  <a:pt x="341312" y="511175"/>
                </a:lnTo>
                <a:close/>
                <a:moveTo>
                  <a:pt x="2262188" y="431801"/>
                </a:moveTo>
                <a:lnTo>
                  <a:pt x="2262188" y="462607"/>
                </a:lnTo>
                <a:lnTo>
                  <a:pt x="2262188" y="515613"/>
                </a:lnTo>
                <a:lnTo>
                  <a:pt x="1797050" y="625476"/>
                </a:lnTo>
                <a:lnTo>
                  <a:pt x="1797050" y="541889"/>
                </a:lnTo>
                <a:lnTo>
                  <a:pt x="2262188" y="431801"/>
                </a:lnTo>
                <a:close/>
                <a:moveTo>
                  <a:pt x="341312" y="390526"/>
                </a:moveTo>
                <a:lnTo>
                  <a:pt x="810075" y="643225"/>
                </a:lnTo>
                <a:lnTo>
                  <a:pt x="824823" y="651157"/>
                </a:lnTo>
                <a:lnTo>
                  <a:pt x="841386" y="647304"/>
                </a:lnTo>
                <a:lnTo>
                  <a:pt x="1295400" y="539652"/>
                </a:lnTo>
                <a:lnTo>
                  <a:pt x="1295400" y="623054"/>
                </a:lnTo>
                <a:lnTo>
                  <a:pt x="830949" y="733425"/>
                </a:lnTo>
                <a:lnTo>
                  <a:pt x="341312" y="469395"/>
                </a:lnTo>
                <a:lnTo>
                  <a:pt x="341312" y="393472"/>
                </a:lnTo>
                <a:lnTo>
                  <a:pt x="341312" y="390526"/>
                </a:lnTo>
                <a:close/>
                <a:moveTo>
                  <a:pt x="2262188" y="309564"/>
                </a:moveTo>
                <a:lnTo>
                  <a:pt x="2262188" y="340144"/>
                </a:lnTo>
                <a:lnTo>
                  <a:pt x="2262188" y="392923"/>
                </a:lnTo>
                <a:lnTo>
                  <a:pt x="1797050" y="503239"/>
                </a:lnTo>
                <a:lnTo>
                  <a:pt x="1797050" y="419426"/>
                </a:lnTo>
                <a:lnTo>
                  <a:pt x="2262188" y="309564"/>
                </a:lnTo>
                <a:close/>
                <a:moveTo>
                  <a:pt x="786730" y="233363"/>
                </a:moveTo>
                <a:lnTo>
                  <a:pt x="846346" y="265913"/>
                </a:lnTo>
                <a:lnTo>
                  <a:pt x="585896" y="328053"/>
                </a:lnTo>
                <a:lnTo>
                  <a:pt x="589976" y="329646"/>
                </a:lnTo>
                <a:lnTo>
                  <a:pt x="593149" y="331467"/>
                </a:lnTo>
                <a:lnTo>
                  <a:pt x="595643" y="333288"/>
                </a:lnTo>
                <a:lnTo>
                  <a:pt x="597909" y="334882"/>
                </a:lnTo>
                <a:lnTo>
                  <a:pt x="600403" y="336703"/>
                </a:lnTo>
                <a:lnTo>
                  <a:pt x="602216" y="338524"/>
                </a:lnTo>
                <a:lnTo>
                  <a:pt x="603576" y="340344"/>
                </a:lnTo>
                <a:lnTo>
                  <a:pt x="605163" y="342165"/>
                </a:lnTo>
                <a:lnTo>
                  <a:pt x="606296" y="344214"/>
                </a:lnTo>
                <a:lnTo>
                  <a:pt x="606976" y="346035"/>
                </a:lnTo>
                <a:lnTo>
                  <a:pt x="607430" y="347856"/>
                </a:lnTo>
                <a:lnTo>
                  <a:pt x="608110" y="349677"/>
                </a:lnTo>
                <a:lnTo>
                  <a:pt x="608110" y="351498"/>
                </a:lnTo>
                <a:lnTo>
                  <a:pt x="607883" y="353546"/>
                </a:lnTo>
                <a:lnTo>
                  <a:pt x="607430" y="355367"/>
                </a:lnTo>
                <a:lnTo>
                  <a:pt x="606750" y="357188"/>
                </a:lnTo>
                <a:lnTo>
                  <a:pt x="606070" y="359009"/>
                </a:lnTo>
                <a:lnTo>
                  <a:pt x="604710" y="360830"/>
                </a:lnTo>
                <a:lnTo>
                  <a:pt x="603350" y="362651"/>
                </a:lnTo>
                <a:lnTo>
                  <a:pt x="601536" y="364472"/>
                </a:lnTo>
                <a:lnTo>
                  <a:pt x="599723" y="366293"/>
                </a:lnTo>
                <a:lnTo>
                  <a:pt x="597683" y="367886"/>
                </a:lnTo>
                <a:lnTo>
                  <a:pt x="595416" y="369707"/>
                </a:lnTo>
                <a:lnTo>
                  <a:pt x="589976" y="372666"/>
                </a:lnTo>
                <a:lnTo>
                  <a:pt x="583855" y="375853"/>
                </a:lnTo>
                <a:lnTo>
                  <a:pt x="576602" y="378585"/>
                </a:lnTo>
                <a:lnTo>
                  <a:pt x="568668" y="381316"/>
                </a:lnTo>
                <a:lnTo>
                  <a:pt x="559828" y="383592"/>
                </a:lnTo>
                <a:lnTo>
                  <a:pt x="554161" y="384958"/>
                </a:lnTo>
                <a:lnTo>
                  <a:pt x="800558" y="518343"/>
                </a:lnTo>
                <a:lnTo>
                  <a:pt x="805998" y="517205"/>
                </a:lnTo>
                <a:lnTo>
                  <a:pt x="813025" y="515611"/>
                </a:lnTo>
                <a:lnTo>
                  <a:pt x="820278" y="514246"/>
                </a:lnTo>
                <a:lnTo>
                  <a:pt x="827759" y="513108"/>
                </a:lnTo>
                <a:lnTo>
                  <a:pt x="835239" y="512197"/>
                </a:lnTo>
                <a:lnTo>
                  <a:pt x="842719" y="511514"/>
                </a:lnTo>
                <a:lnTo>
                  <a:pt x="850426" y="510831"/>
                </a:lnTo>
                <a:lnTo>
                  <a:pt x="858133" y="510604"/>
                </a:lnTo>
                <a:lnTo>
                  <a:pt x="865614" y="510604"/>
                </a:lnTo>
                <a:lnTo>
                  <a:pt x="878761" y="510831"/>
                </a:lnTo>
                <a:lnTo>
                  <a:pt x="891681" y="511742"/>
                </a:lnTo>
                <a:lnTo>
                  <a:pt x="903922" y="513108"/>
                </a:lnTo>
                <a:lnTo>
                  <a:pt x="910269" y="514018"/>
                </a:lnTo>
                <a:lnTo>
                  <a:pt x="916162" y="515156"/>
                </a:lnTo>
                <a:lnTo>
                  <a:pt x="921829" y="516067"/>
                </a:lnTo>
                <a:lnTo>
                  <a:pt x="927269" y="517432"/>
                </a:lnTo>
                <a:lnTo>
                  <a:pt x="932710" y="519026"/>
                </a:lnTo>
                <a:lnTo>
                  <a:pt x="937696" y="520619"/>
                </a:lnTo>
                <a:lnTo>
                  <a:pt x="942683" y="521985"/>
                </a:lnTo>
                <a:lnTo>
                  <a:pt x="947217" y="523806"/>
                </a:lnTo>
                <a:lnTo>
                  <a:pt x="951750" y="525854"/>
                </a:lnTo>
                <a:lnTo>
                  <a:pt x="955604" y="528131"/>
                </a:lnTo>
                <a:lnTo>
                  <a:pt x="956284" y="528358"/>
                </a:lnTo>
                <a:lnTo>
                  <a:pt x="1216508" y="466218"/>
                </a:lnTo>
                <a:lnTo>
                  <a:pt x="1276350" y="498540"/>
                </a:lnTo>
                <a:lnTo>
                  <a:pt x="830479" y="604838"/>
                </a:lnTo>
                <a:lnTo>
                  <a:pt x="341312" y="339889"/>
                </a:lnTo>
                <a:lnTo>
                  <a:pt x="786730" y="233363"/>
                </a:lnTo>
                <a:close/>
                <a:moveTo>
                  <a:pt x="1266452" y="128588"/>
                </a:moveTo>
                <a:lnTo>
                  <a:pt x="1749425" y="388781"/>
                </a:lnTo>
                <a:lnTo>
                  <a:pt x="1749425" y="883986"/>
                </a:lnTo>
                <a:lnTo>
                  <a:pt x="1344073" y="981076"/>
                </a:lnTo>
                <a:lnTo>
                  <a:pt x="1343846" y="478612"/>
                </a:lnTo>
                <a:lnTo>
                  <a:pt x="868362" y="222276"/>
                </a:lnTo>
                <a:lnTo>
                  <a:pt x="1266452" y="128588"/>
                </a:lnTo>
                <a:close/>
                <a:moveTo>
                  <a:pt x="1772450" y="0"/>
                </a:moveTo>
                <a:lnTo>
                  <a:pt x="2262188" y="264139"/>
                </a:lnTo>
                <a:lnTo>
                  <a:pt x="1798297" y="374650"/>
                </a:lnTo>
                <a:lnTo>
                  <a:pt x="1798297" y="359900"/>
                </a:lnTo>
                <a:lnTo>
                  <a:pt x="1757259" y="338116"/>
                </a:lnTo>
                <a:lnTo>
                  <a:pt x="2021627" y="275031"/>
                </a:lnTo>
                <a:lnTo>
                  <a:pt x="2020947" y="274804"/>
                </a:lnTo>
                <a:lnTo>
                  <a:pt x="2017772" y="272989"/>
                </a:lnTo>
                <a:lnTo>
                  <a:pt x="2015278" y="271173"/>
                </a:lnTo>
                <a:lnTo>
                  <a:pt x="2012784" y="269585"/>
                </a:lnTo>
                <a:lnTo>
                  <a:pt x="2010517" y="267770"/>
                </a:lnTo>
                <a:lnTo>
                  <a:pt x="2008703" y="265954"/>
                </a:lnTo>
                <a:lnTo>
                  <a:pt x="2007116" y="264139"/>
                </a:lnTo>
                <a:lnTo>
                  <a:pt x="2005982" y="262323"/>
                </a:lnTo>
                <a:lnTo>
                  <a:pt x="2004622" y="260508"/>
                </a:lnTo>
                <a:lnTo>
                  <a:pt x="2003942" y="258466"/>
                </a:lnTo>
                <a:lnTo>
                  <a:pt x="2003262" y="256650"/>
                </a:lnTo>
                <a:lnTo>
                  <a:pt x="2002808" y="254835"/>
                </a:lnTo>
                <a:lnTo>
                  <a:pt x="2002808" y="253020"/>
                </a:lnTo>
                <a:lnTo>
                  <a:pt x="2003035" y="251431"/>
                </a:lnTo>
                <a:lnTo>
                  <a:pt x="2003262" y="249162"/>
                </a:lnTo>
                <a:lnTo>
                  <a:pt x="2004169" y="247346"/>
                </a:lnTo>
                <a:lnTo>
                  <a:pt x="2004849" y="245758"/>
                </a:lnTo>
                <a:lnTo>
                  <a:pt x="2006209" y="243943"/>
                </a:lnTo>
                <a:lnTo>
                  <a:pt x="2007343" y="242127"/>
                </a:lnTo>
                <a:lnTo>
                  <a:pt x="2009157" y="240312"/>
                </a:lnTo>
                <a:lnTo>
                  <a:pt x="2010970" y="238723"/>
                </a:lnTo>
                <a:lnTo>
                  <a:pt x="2013011" y="236908"/>
                </a:lnTo>
                <a:lnTo>
                  <a:pt x="2015505" y="235320"/>
                </a:lnTo>
                <a:lnTo>
                  <a:pt x="2020947" y="231916"/>
                </a:lnTo>
                <a:lnTo>
                  <a:pt x="2027068" y="228966"/>
                </a:lnTo>
                <a:lnTo>
                  <a:pt x="2034324" y="226016"/>
                </a:lnTo>
                <a:lnTo>
                  <a:pt x="2042259" y="223520"/>
                </a:lnTo>
                <a:lnTo>
                  <a:pt x="2051102" y="221023"/>
                </a:lnTo>
                <a:lnTo>
                  <a:pt x="2052009" y="220797"/>
                </a:lnTo>
                <a:lnTo>
                  <a:pt x="1805779" y="87820"/>
                </a:lnTo>
                <a:lnTo>
                  <a:pt x="1804872" y="88046"/>
                </a:lnTo>
                <a:lnTo>
                  <a:pt x="1797843" y="89635"/>
                </a:lnTo>
                <a:lnTo>
                  <a:pt x="1790588" y="90996"/>
                </a:lnTo>
                <a:lnTo>
                  <a:pt x="1783106" y="92131"/>
                </a:lnTo>
                <a:lnTo>
                  <a:pt x="1775624" y="92812"/>
                </a:lnTo>
                <a:lnTo>
                  <a:pt x="1768142" y="93720"/>
                </a:lnTo>
                <a:lnTo>
                  <a:pt x="1760433" y="94173"/>
                </a:lnTo>
                <a:lnTo>
                  <a:pt x="1752724" y="94400"/>
                </a:lnTo>
                <a:lnTo>
                  <a:pt x="1745015" y="94400"/>
                </a:lnTo>
                <a:lnTo>
                  <a:pt x="1732092" y="94173"/>
                </a:lnTo>
                <a:lnTo>
                  <a:pt x="1719168" y="93493"/>
                </a:lnTo>
                <a:lnTo>
                  <a:pt x="1706698" y="92131"/>
                </a:lnTo>
                <a:lnTo>
                  <a:pt x="1700576" y="90996"/>
                </a:lnTo>
                <a:lnTo>
                  <a:pt x="1694681" y="90089"/>
                </a:lnTo>
                <a:lnTo>
                  <a:pt x="1689013" y="88954"/>
                </a:lnTo>
                <a:lnTo>
                  <a:pt x="1683571" y="87820"/>
                </a:lnTo>
                <a:lnTo>
                  <a:pt x="1678130" y="86231"/>
                </a:lnTo>
                <a:lnTo>
                  <a:pt x="1672915" y="84643"/>
                </a:lnTo>
                <a:lnTo>
                  <a:pt x="1668153" y="83054"/>
                </a:lnTo>
                <a:lnTo>
                  <a:pt x="1663392" y="81239"/>
                </a:lnTo>
                <a:lnTo>
                  <a:pt x="1659084" y="79196"/>
                </a:lnTo>
                <a:lnTo>
                  <a:pt x="1655230" y="77154"/>
                </a:lnTo>
                <a:lnTo>
                  <a:pt x="1651602" y="75112"/>
                </a:lnTo>
                <a:lnTo>
                  <a:pt x="1386780" y="137970"/>
                </a:lnTo>
                <a:lnTo>
                  <a:pt x="1327150" y="105973"/>
                </a:lnTo>
                <a:lnTo>
                  <a:pt x="17724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1526" name="KSO_Shape"/>
          <p:cNvSpPr>
            <a:spLocks noChangeAspect="1" noChangeArrowheads="1"/>
          </p:cNvSpPr>
          <p:nvPr/>
        </p:nvSpPr>
        <p:spPr bwMode="auto">
          <a:xfrm>
            <a:off x="9100919" y="1678646"/>
            <a:ext cx="534918" cy="719137"/>
          </a:xfrm>
          <a:custGeom>
            <a:avLst/>
            <a:gdLst>
              <a:gd name="T0" fmla="*/ 56896 w 1125538"/>
              <a:gd name="T1" fmla="*/ 73228 h 1516063"/>
              <a:gd name="T2" fmla="*/ 57405 w 1125538"/>
              <a:gd name="T3" fmla="*/ 73691 h 1516063"/>
              <a:gd name="T4" fmla="*/ 57370 w 1125538"/>
              <a:gd name="T5" fmla="*/ 76279 h 1516063"/>
              <a:gd name="T6" fmla="*/ 56791 w 1125538"/>
              <a:gd name="T7" fmla="*/ 76695 h 1516063"/>
              <a:gd name="T8" fmla="*/ 764 w 1125538"/>
              <a:gd name="T9" fmla="*/ 76718 h 1516063"/>
              <a:gd name="T10" fmla="*/ 139 w 1125538"/>
              <a:gd name="T11" fmla="*/ 76349 h 1516063"/>
              <a:gd name="T12" fmla="*/ 23 w 1125538"/>
              <a:gd name="T13" fmla="*/ 73760 h 1516063"/>
              <a:gd name="T14" fmla="*/ 474 w 1125538"/>
              <a:gd name="T15" fmla="*/ 73263 h 1516063"/>
              <a:gd name="T16" fmla="*/ 10343 w 1125538"/>
              <a:gd name="T17" fmla="*/ 54422 h 1516063"/>
              <a:gd name="T18" fmla="*/ 11149 w 1125538"/>
              <a:gd name="T19" fmla="*/ 54720 h 1516063"/>
              <a:gd name="T20" fmla="*/ 11425 w 1125538"/>
              <a:gd name="T21" fmla="*/ 69737 h 1516063"/>
              <a:gd name="T22" fmla="*/ 11068 w 1125538"/>
              <a:gd name="T23" fmla="*/ 70323 h 1516063"/>
              <a:gd name="T24" fmla="*/ 10216 w 1125538"/>
              <a:gd name="T25" fmla="*/ 70565 h 1516063"/>
              <a:gd name="T26" fmla="*/ 438 w 1125538"/>
              <a:gd name="T27" fmla="*/ 70380 h 1516063"/>
              <a:gd name="T28" fmla="*/ 11 w 1125538"/>
              <a:gd name="T29" fmla="*/ 69817 h 1516063"/>
              <a:gd name="T30" fmla="*/ 219 w 1125538"/>
              <a:gd name="T31" fmla="*/ 54778 h 1516063"/>
              <a:gd name="T32" fmla="*/ 967 w 1125538"/>
              <a:gd name="T33" fmla="*/ 54433 h 1516063"/>
              <a:gd name="T34" fmla="*/ 25244 w 1125538"/>
              <a:gd name="T35" fmla="*/ 45868 h 1516063"/>
              <a:gd name="T36" fmla="*/ 25952 w 1125538"/>
              <a:gd name="T37" fmla="*/ 46486 h 1516063"/>
              <a:gd name="T38" fmla="*/ 26069 w 1125538"/>
              <a:gd name="T39" fmla="*/ 69545 h 1516063"/>
              <a:gd name="T40" fmla="*/ 25569 w 1125538"/>
              <a:gd name="T41" fmla="*/ 70347 h 1516063"/>
              <a:gd name="T42" fmla="*/ 15678 w 1125538"/>
              <a:gd name="T43" fmla="*/ 70553 h 1516063"/>
              <a:gd name="T44" fmla="*/ 14865 w 1125538"/>
              <a:gd name="T45" fmla="*/ 70095 h 1516063"/>
              <a:gd name="T46" fmla="*/ 14586 w 1125538"/>
              <a:gd name="T47" fmla="*/ 47093 h 1516063"/>
              <a:gd name="T48" fmla="*/ 14934 w 1125538"/>
              <a:gd name="T49" fmla="*/ 46189 h 1516063"/>
              <a:gd name="T50" fmla="*/ 31344 w 1125538"/>
              <a:gd name="T51" fmla="*/ 38176 h 1516063"/>
              <a:gd name="T52" fmla="*/ 41222 w 1125538"/>
              <a:gd name="T53" fmla="*/ 38405 h 1516063"/>
              <a:gd name="T54" fmla="*/ 41569 w 1125538"/>
              <a:gd name="T55" fmla="*/ 39335 h 1516063"/>
              <a:gd name="T56" fmla="*/ 41292 w 1125538"/>
              <a:gd name="T57" fmla="*/ 70266 h 1516063"/>
              <a:gd name="T58" fmla="*/ 40368 w 1125538"/>
              <a:gd name="T59" fmla="*/ 70565 h 1516063"/>
              <a:gd name="T60" fmla="*/ 30501 w 1125538"/>
              <a:gd name="T61" fmla="*/ 70335 h 1516063"/>
              <a:gd name="T62" fmla="*/ 30143 w 1125538"/>
              <a:gd name="T63" fmla="*/ 69405 h 1516063"/>
              <a:gd name="T64" fmla="*/ 30420 w 1125538"/>
              <a:gd name="T65" fmla="*/ 38474 h 1516063"/>
              <a:gd name="T66" fmla="*/ 31344 w 1125538"/>
              <a:gd name="T67" fmla="*/ 38176 h 1516063"/>
              <a:gd name="T68" fmla="*/ 57024 w 1125538"/>
              <a:gd name="T69" fmla="*/ 18944 h 1516063"/>
              <a:gd name="T70" fmla="*/ 57451 w 1125538"/>
              <a:gd name="T71" fmla="*/ 20024 h 1516063"/>
              <a:gd name="T72" fmla="*/ 57254 w 1125538"/>
              <a:gd name="T73" fmla="*/ 70047 h 1516063"/>
              <a:gd name="T74" fmla="*/ 56504 w 1125538"/>
              <a:gd name="T75" fmla="*/ 70404 h 1516063"/>
              <a:gd name="T76" fmla="*/ 46464 w 1125538"/>
              <a:gd name="T77" fmla="*/ 70289 h 1516063"/>
              <a:gd name="T78" fmla="*/ 46037 w 1125538"/>
              <a:gd name="T79" fmla="*/ 69198 h 1516063"/>
              <a:gd name="T80" fmla="*/ 46222 w 1125538"/>
              <a:gd name="T81" fmla="*/ 19163 h 1516063"/>
              <a:gd name="T82" fmla="*/ 46983 w 1125538"/>
              <a:gd name="T83" fmla="*/ 18818 h 1516063"/>
              <a:gd name="T84" fmla="*/ 44503 w 1125538"/>
              <a:gd name="T85" fmla="*/ 12660 h 1516063"/>
              <a:gd name="T86" fmla="*/ 42579 w 1125538"/>
              <a:gd name="T87" fmla="*/ 18686 h 1516063"/>
              <a:gd name="T88" fmla="*/ 40076 w 1125538"/>
              <a:gd name="T89" fmla="*/ 23852 h 1516063"/>
              <a:gd name="T90" fmla="*/ 37087 w 1125538"/>
              <a:gd name="T91" fmla="*/ 28202 h 1516063"/>
              <a:gd name="T92" fmla="*/ 33716 w 1125538"/>
              <a:gd name="T93" fmla="*/ 31841 h 1516063"/>
              <a:gd name="T94" fmla="*/ 30078 w 1125538"/>
              <a:gd name="T95" fmla="*/ 34802 h 1516063"/>
              <a:gd name="T96" fmla="*/ 26254 w 1125538"/>
              <a:gd name="T97" fmla="*/ 37155 h 1516063"/>
              <a:gd name="T98" fmla="*/ 21388 w 1125538"/>
              <a:gd name="T99" fmla="*/ 39359 h 1516063"/>
              <a:gd name="T100" fmla="*/ 13845 w 1125538"/>
              <a:gd name="T101" fmla="*/ 41482 h 1516063"/>
              <a:gd name="T102" fmla="*/ 7322 w 1125538"/>
              <a:gd name="T103" fmla="*/ 42321 h 1516063"/>
              <a:gd name="T104" fmla="*/ 1506 w 1125538"/>
              <a:gd name="T105" fmla="*/ 42366 h 1516063"/>
              <a:gd name="T106" fmla="*/ 4993 w 1125538"/>
              <a:gd name="T107" fmla="*/ 41701 h 1516063"/>
              <a:gd name="T108" fmla="*/ 10416 w 1125538"/>
              <a:gd name="T109" fmla="*/ 40553 h 1516063"/>
              <a:gd name="T110" fmla="*/ 15293 w 1125538"/>
              <a:gd name="T111" fmla="*/ 39026 h 1516063"/>
              <a:gd name="T112" fmla="*/ 20658 w 1125538"/>
              <a:gd name="T113" fmla="*/ 36696 h 1516063"/>
              <a:gd name="T114" fmla="*/ 27702 w 1125538"/>
              <a:gd name="T115" fmla="*/ 32196 h 1516063"/>
              <a:gd name="T116" fmla="*/ 33066 w 1125538"/>
              <a:gd name="T117" fmla="*/ 27100 h 1516063"/>
              <a:gd name="T118" fmla="*/ 36960 w 1125538"/>
              <a:gd name="T119" fmla="*/ 21855 h 1516063"/>
              <a:gd name="T120" fmla="*/ 39625 w 1125538"/>
              <a:gd name="T121" fmla="*/ 16873 h 1516063"/>
              <a:gd name="T122" fmla="*/ 41559 w 1125538"/>
              <a:gd name="T123" fmla="*/ 11616 h 1516063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125538" h="1516063">
                <a:moveTo>
                  <a:pt x="19039" y="1444625"/>
                </a:moveTo>
                <a:lnTo>
                  <a:pt x="21305" y="1444625"/>
                </a:lnTo>
                <a:lnTo>
                  <a:pt x="1104460" y="1444625"/>
                </a:lnTo>
                <a:lnTo>
                  <a:pt x="1106726" y="1444625"/>
                </a:lnTo>
                <a:lnTo>
                  <a:pt x="1108766" y="1444853"/>
                </a:lnTo>
                <a:lnTo>
                  <a:pt x="1110806" y="1445310"/>
                </a:lnTo>
                <a:lnTo>
                  <a:pt x="1112619" y="1445766"/>
                </a:lnTo>
                <a:lnTo>
                  <a:pt x="1114659" y="1446451"/>
                </a:lnTo>
                <a:lnTo>
                  <a:pt x="1116472" y="1447136"/>
                </a:lnTo>
                <a:lnTo>
                  <a:pt x="1118059" y="1448277"/>
                </a:lnTo>
                <a:lnTo>
                  <a:pt x="1119419" y="1449190"/>
                </a:lnTo>
                <a:lnTo>
                  <a:pt x="1120779" y="1450331"/>
                </a:lnTo>
                <a:lnTo>
                  <a:pt x="1122138" y="1451472"/>
                </a:lnTo>
                <a:lnTo>
                  <a:pt x="1123272" y="1452614"/>
                </a:lnTo>
                <a:lnTo>
                  <a:pt x="1123952" y="1453983"/>
                </a:lnTo>
                <a:lnTo>
                  <a:pt x="1124632" y="1455581"/>
                </a:lnTo>
                <a:lnTo>
                  <a:pt x="1125312" y="1456950"/>
                </a:lnTo>
                <a:lnTo>
                  <a:pt x="1125538" y="1458319"/>
                </a:lnTo>
                <a:lnTo>
                  <a:pt x="1125538" y="1459917"/>
                </a:lnTo>
                <a:lnTo>
                  <a:pt x="1125538" y="1500771"/>
                </a:lnTo>
                <a:lnTo>
                  <a:pt x="1125538" y="1502369"/>
                </a:lnTo>
                <a:lnTo>
                  <a:pt x="1125312" y="1503967"/>
                </a:lnTo>
                <a:lnTo>
                  <a:pt x="1124632" y="1505336"/>
                </a:lnTo>
                <a:lnTo>
                  <a:pt x="1123952" y="1506706"/>
                </a:lnTo>
                <a:lnTo>
                  <a:pt x="1123272" y="1508075"/>
                </a:lnTo>
                <a:lnTo>
                  <a:pt x="1122138" y="1509444"/>
                </a:lnTo>
                <a:lnTo>
                  <a:pt x="1120779" y="1510586"/>
                </a:lnTo>
                <a:lnTo>
                  <a:pt x="1119419" y="1511499"/>
                </a:lnTo>
                <a:lnTo>
                  <a:pt x="1118059" y="1512640"/>
                </a:lnTo>
                <a:lnTo>
                  <a:pt x="1116472" y="1513324"/>
                </a:lnTo>
                <a:lnTo>
                  <a:pt x="1114659" y="1514237"/>
                </a:lnTo>
                <a:lnTo>
                  <a:pt x="1112619" y="1514922"/>
                </a:lnTo>
                <a:lnTo>
                  <a:pt x="1110806" y="1515379"/>
                </a:lnTo>
                <a:lnTo>
                  <a:pt x="1108766" y="1515835"/>
                </a:lnTo>
                <a:lnTo>
                  <a:pt x="1106726" y="1516063"/>
                </a:lnTo>
                <a:lnTo>
                  <a:pt x="1104460" y="1516063"/>
                </a:lnTo>
                <a:lnTo>
                  <a:pt x="21305" y="1516063"/>
                </a:lnTo>
                <a:lnTo>
                  <a:pt x="19039" y="1516063"/>
                </a:lnTo>
                <a:lnTo>
                  <a:pt x="16772" y="1515835"/>
                </a:lnTo>
                <a:lnTo>
                  <a:pt x="14959" y="1515379"/>
                </a:lnTo>
                <a:lnTo>
                  <a:pt x="12919" y="1514922"/>
                </a:lnTo>
                <a:lnTo>
                  <a:pt x="11333" y="1514237"/>
                </a:lnTo>
                <a:lnTo>
                  <a:pt x="9292" y="1513324"/>
                </a:lnTo>
                <a:lnTo>
                  <a:pt x="7706" y="1512640"/>
                </a:lnTo>
                <a:lnTo>
                  <a:pt x="6346" y="1511499"/>
                </a:lnTo>
                <a:lnTo>
                  <a:pt x="4986" y="1510586"/>
                </a:lnTo>
                <a:lnTo>
                  <a:pt x="3853" y="1509444"/>
                </a:lnTo>
                <a:lnTo>
                  <a:pt x="2720" y="1508075"/>
                </a:lnTo>
                <a:lnTo>
                  <a:pt x="1586" y="1506706"/>
                </a:lnTo>
                <a:lnTo>
                  <a:pt x="906" y="1505336"/>
                </a:lnTo>
                <a:lnTo>
                  <a:pt x="453" y="1503967"/>
                </a:lnTo>
                <a:lnTo>
                  <a:pt x="226" y="1502369"/>
                </a:lnTo>
                <a:lnTo>
                  <a:pt x="0" y="1500771"/>
                </a:lnTo>
                <a:lnTo>
                  <a:pt x="0" y="1459917"/>
                </a:lnTo>
                <a:lnTo>
                  <a:pt x="226" y="1458319"/>
                </a:lnTo>
                <a:lnTo>
                  <a:pt x="453" y="1456950"/>
                </a:lnTo>
                <a:lnTo>
                  <a:pt x="906" y="1455581"/>
                </a:lnTo>
                <a:lnTo>
                  <a:pt x="1586" y="1453983"/>
                </a:lnTo>
                <a:lnTo>
                  <a:pt x="2720" y="1452614"/>
                </a:lnTo>
                <a:lnTo>
                  <a:pt x="3853" y="1451472"/>
                </a:lnTo>
                <a:lnTo>
                  <a:pt x="4986" y="1450331"/>
                </a:lnTo>
                <a:lnTo>
                  <a:pt x="6346" y="1449190"/>
                </a:lnTo>
                <a:lnTo>
                  <a:pt x="7706" y="1448277"/>
                </a:lnTo>
                <a:lnTo>
                  <a:pt x="9292" y="1447136"/>
                </a:lnTo>
                <a:lnTo>
                  <a:pt x="11333" y="1446451"/>
                </a:lnTo>
                <a:lnTo>
                  <a:pt x="12919" y="1445766"/>
                </a:lnTo>
                <a:lnTo>
                  <a:pt x="14959" y="1445310"/>
                </a:lnTo>
                <a:lnTo>
                  <a:pt x="16772" y="1444853"/>
                </a:lnTo>
                <a:lnTo>
                  <a:pt x="19039" y="1444625"/>
                </a:lnTo>
                <a:close/>
                <a:moveTo>
                  <a:pt x="23693" y="1074737"/>
                </a:moveTo>
                <a:lnTo>
                  <a:pt x="200146" y="1074737"/>
                </a:lnTo>
                <a:lnTo>
                  <a:pt x="202628" y="1074964"/>
                </a:lnTo>
                <a:lnTo>
                  <a:pt x="204884" y="1075191"/>
                </a:lnTo>
                <a:lnTo>
                  <a:pt x="207141" y="1075419"/>
                </a:lnTo>
                <a:lnTo>
                  <a:pt x="209397" y="1076100"/>
                </a:lnTo>
                <a:lnTo>
                  <a:pt x="211428" y="1076781"/>
                </a:lnTo>
                <a:lnTo>
                  <a:pt x="213233" y="1077690"/>
                </a:lnTo>
                <a:lnTo>
                  <a:pt x="215038" y="1078598"/>
                </a:lnTo>
                <a:lnTo>
                  <a:pt x="216843" y="1079734"/>
                </a:lnTo>
                <a:lnTo>
                  <a:pt x="218423" y="1080869"/>
                </a:lnTo>
                <a:lnTo>
                  <a:pt x="219551" y="1082005"/>
                </a:lnTo>
                <a:lnTo>
                  <a:pt x="220905" y="1083367"/>
                </a:lnTo>
                <a:lnTo>
                  <a:pt x="221807" y="1084957"/>
                </a:lnTo>
                <a:lnTo>
                  <a:pt x="222484" y="1086547"/>
                </a:lnTo>
                <a:lnTo>
                  <a:pt x="223161" y="1087910"/>
                </a:lnTo>
                <a:lnTo>
                  <a:pt x="223387" y="1089499"/>
                </a:lnTo>
                <a:lnTo>
                  <a:pt x="223838" y="1091316"/>
                </a:lnTo>
                <a:lnTo>
                  <a:pt x="223838" y="1377473"/>
                </a:lnTo>
                <a:lnTo>
                  <a:pt x="223387" y="1379063"/>
                </a:lnTo>
                <a:lnTo>
                  <a:pt x="223161" y="1380653"/>
                </a:lnTo>
                <a:lnTo>
                  <a:pt x="222484" y="1382470"/>
                </a:lnTo>
                <a:lnTo>
                  <a:pt x="221807" y="1383832"/>
                </a:lnTo>
                <a:lnTo>
                  <a:pt x="220905" y="1385195"/>
                </a:lnTo>
                <a:lnTo>
                  <a:pt x="219551" y="1386558"/>
                </a:lnTo>
                <a:lnTo>
                  <a:pt x="218423" y="1387693"/>
                </a:lnTo>
                <a:lnTo>
                  <a:pt x="216843" y="1389056"/>
                </a:lnTo>
                <a:lnTo>
                  <a:pt x="215038" y="1390191"/>
                </a:lnTo>
                <a:lnTo>
                  <a:pt x="213233" y="1391100"/>
                </a:lnTo>
                <a:lnTo>
                  <a:pt x="211428" y="1392008"/>
                </a:lnTo>
                <a:lnTo>
                  <a:pt x="209397" y="1392690"/>
                </a:lnTo>
                <a:lnTo>
                  <a:pt x="207141" y="1393144"/>
                </a:lnTo>
                <a:lnTo>
                  <a:pt x="204884" y="1393598"/>
                </a:lnTo>
                <a:lnTo>
                  <a:pt x="202628" y="1393825"/>
                </a:lnTo>
                <a:lnTo>
                  <a:pt x="200146" y="1393825"/>
                </a:lnTo>
                <a:lnTo>
                  <a:pt x="23693" y="1393825"/>
                </a:lnTo>
                <a:lnTo>
                  <a:pt x="21211" y="1393825"/>
                </a:lnTo>
                <a:lnTo>
                  <a:pt x="18954" y="1393598"/>
                </a:lnTo>
                <a:lnTo>
                  <a:pt x="16472" y="1393144"/>
                </a:lnTo>
                <a:lnTo>
                  <a:pt x="14441" y="1392690"/>
                </a:lnTo>
                <a:lnTo>
                  <a:pt x="12411" y="1392008"/>
                </a:lnTo>
                <a:lnTo>
                  <a:pt x="10605" y="1391100"/>
                </a:lnTo>
                <a:lnTo>
                  <a:pt x="8574" y="1390191"/>
                </a:lnTo>
                <a:lnTo>
                  <a:pt x="6995" y="1389056"/>
                </a:lnTo>
                <a:lnTo>
                  <a:pt x="5415" y="1387693"/>
                </a:lnTo>
                <a:lnTo>
                  <a:pt x="4287" y="1386558"/>
                </a:lnTo>
                <a:lnTo>
                  <a:pt x="3159" y="1385195"/>
                </a:lnTo>
                <a:lnTo>
                  <a:pt x="1805" y="1383832"/>
                </a:lnTo>
                <a:lnTo>
                  <a:pt x="1128" y="1382470"/>
                </a:lnTo>
                <a:lnTo>
                  <a:pt x="451" y="1380653"/>
                </a:lnTo>
                <a:lnTo>
                  <a:pt x="225" y="1379063"/>
                </a:lnTo>
                <a:lnTo>
                  <a:pt x="0" y="1377473"/>
                </a:lnTo>
                <a:lnTo>
                  <a:pt x="0" y="1091316"/>
                </a:lnTo>
                <a:lnTo>
                  <a:pt x="225" y="1089499"/>
                </a:lnTo>
                <a:lnTo>
                  <a:pt x="451" y="1087910"/>
                </a:lnTo>
                <a:lnTo>
                  <a:pt x="1128" y="1086547"/>
                </a:lnTo>
                <a:lnTo>
                  <a:pt x="1805" y="1084957"/>
                </a:lnTo>
                <a:lnTo>
                  <a:pt x="3159" y="1083367"/>
                </a:lnTo>
                <a:lnTo>
                  <a:pt x="4287" y="1082005"/>
                </a:lnTo>
                <a:lnTo>
                  <a:pt x="5415" y="1080869"/>
                </a:lnTo>
                <a:lnTo>
                  <a:pt x="6995" y="1079734"/>
                </a:lnTo>
                <a:lnTo>
                  <a:pt x="8574" y="1078598"/>
                </a:lnTo>
                <a:lnTo>
                  <a:pt x="10605" y="1077690"/>
                </a:lnTo>
                <a:lnTo>
                  <a:pt x="12411" y="1076781"/>
                </a:lnTo>
                <a:lnTo>
                  <a:pt x="14441" y="1076100"/>
                </a:lnTo>
                <a:lnTo>
                  <a:pt x="16472" y="1075419"/>
                </a:lnTo>
                <a:lnTo>
                  <a:pt x="18954" y="1075191"/>
                </a:lnTo>
                <a:lnTo>
                  <a:pt x="21211" y="1074964"/>
                </a:lnTo>
                <a:lnTo>
                  <a:pt x="23693" y="1074737"/>
                </a:lnTo>
                <a:close/>
                <a:moveTo>
                  <a:pt x="307154" y="904875"/>
                </a:moveTo>
                <a:lnTo>
                  <a:pt x="309431" y="904875"/>
                </a:lnTo>
                <a:lnTo>
                  <a:pt x="487494" y="904875"/>
                </a:lnTo>
                <a:lnTo>
                  <a:pt x="489771" y="904875"/>
                </a:lnTo>
                <a:lnTo>
                  <a:pt x="492276" y="905328"/>
                </a:lnTo>
                <a:lnTo>
                  <a:pt x="494553" y="906007"/>
                </a:lnTo>
                <a:lnTo>
                  <a:pt x="496602" y="906685"/>
                </a:lnTo>
                <a:lnTo>
                  <a:pt x="498652" y="908043"/>
                </a:lnTo>
                <a:lnTo>
                  <a:pt x="500929" y="909174"/>
                </a:lnTo>
                <a:lnTo>
                  <a:pt x="502523" y="910758"/>
                </a:lnTo>
                <a:lnTo>
                  <a:pt x="504344" y="912342"/>
                </a:lnTo>
                <a:lnTo>
                  <a:pt x="505710" y="913926"/>
                </a:lnTo>
                <a:lnTo>
                  <a:pt x="507304" y="916188"/>
                </a:lnTo>
                <a:lnTo>
                  <a:pt x="508443" y="918225"/>
                </a:lnTo>
                <a:lnTo>
                  <a:pt x="509354" y="920261"/>
                </a:lnTo>
                <a:lnTo>
                  <a:pt x="510264" y="922750"/>
                </a:lnTo>
                <a:lnTo>
                  <a:pt x="510720" y="925012"/>
                </a:lnTo>
                <a:lnTo>
                  <a:pt x="511175" y="927501"/>
                </a:lnTo>
                <a:lnTo>
                  <a:pt x="511175" y="930216"/>
                </a:lnTo>
                <a:lnTo>
                  <a:pt x="511175" y="1368484"/>
                </a:lnTo>
                <a:lnTo>
                  <a:pt x="511175" y="1370973"/>
                </a:lnTo>
                <a:lnTo>
                  <a:pt x="510720" y="1373688"/>
                </a:lnTo>
                <a:lnTo>
                  <a:pt x="510264" y="1376177"/>
                </a:lnTo>
                <a:lnTo>
                  <a:pt x="509354" y="1378439"/>
                </a:lnTo>
                <a:lnTo>
                  <a:pt x="508443" y="1380702"/>
                </a:lnTo>
                <a:lnTo>
                  <a:pt x="507304" y="1382738"/>
                </a:lnTo>
                <a:lnTo>
                  <a:pt x="505710" y="1384549"/>
                </a:lnTo>
                <a:lnTo>
                  <a:pt x="504344" y="1386359"/>
                </a:lnTo>
                <a:lnTo>
                  <a:pt x="502523" y="1388169"/>
                </a:lnTo>
                <a:lnTo>
                  <a:pt x="500929" y="1389526"/>
                </a:lnTo>
                <a:lnTo>
                  <a:pt x="498652" y="1390884"/>
                </a:lnTo>
                <a:lnTo>
                  <a:pt x="496602" y="1391789"/>
                </a:lnTo>
                <a:lnTo>
                  <a:pt x="494553" y="1392694"/>
                </a:lnTo>
                <a:lnTo>
                  <a:pt x="492276" y="1393373"/>
                </a:lnTo>
                <a:lnTo>
                  <a:pt x="489771" y="1393599"/>
                </a:lnTo>
                <a:lnTo>
                  <a:pt x="487494" y="1393825"/>
                </a:lnTo>
                <a:lnTo>
                  <a:pt x="309431" y="1393825"/>
                </a:lnTo>
                <a:lnTo>
                  <a:pt x="307154" y="1393599"/>
                </a:lnTo>
                <a:lnTo>
                  <a:pt x="304422" y="1393373"/>
                </a:lnTo>
                <a:lnTo>
                  <a:pt x="302372" y="1392694"/>
                </a:lnTo>
                <a:lnTo>
                  <a:pt x="300323" y="1391789"/>
                </a:lnTo>
                <a:lnTo>
                  <a:pt x="298274" y="1390884"/>
                </a:lnTo>
                <a:lnTo>
                  <a:pt x="295997" y="1389526"/>
                </a:lnTo>
                <a:lnTo>
                  <a:pt x="294403" y="1388169"/>
                </a:lnTo>
                <a:lnTo>
                  <a:pt x="292581" y="1386359"/>
                </a:lnTo>
                <a:lnTo>
                  <a:pt x="291215" y="1384549"/>
                </a:lnTo>
                <a:lnTo>
                  <a:pt x="289621" y="1382738"/>
                </a:lnTo>
                <a:lnTo>
                  <a:pt x="288483" y="1380702"/>
                </a:lnTo>
                <a:lnTo>
                  <a:pt x="287572" y="1378439"/>
                </a:lnTo>
                <a:lnTo>
                  <a:pt x="286661" y="1376177"/>
                </a:lnTo>
                <a:lnTo>
                  <a:pt x="286206" y="1373688"/>
                </a:lnTo>
                <a:lnTo>
                  <a:pt x="285750" y="1370973"/>
                </a:lnTo>
                <a:lnTo>
                  <a:pt x="285750" y="1368484"/>
                </a:lnTo>
                <a:lnTo>
                  <a:pt x="285750" y="930216"/>
                </a:lnTo>
                <a:lnTo>
                  <a:pt x="285750" y="927501"/>
                </a:lnTo>
                <a:lnTo>
                  <a:pt x="286206" y="925012"/>
                </a:lnTo>
                <a:lnTo>
                  <a:pt x="286661" y="922750"/>
                </a:lnTo>
                <a:lnTo>
                  <a:pt x="287572" y="920261"/>
                </a:lnTo>
                <a:lnTo>
                  <a:pt x="288483" y="918225"/>
                </a:lnTo>
                <a:lnTo>
                  <a:pt x="289621" y="916188"/>
                </a:lnTo>
                <a:lnTo>
                  <a:pt x="291215" y="913926"/>
                </a:lnTo>
                <a:lnTo>
                  <a:pt x="292581" y="912342"/>
                </a:lnTo>
                <a:lnTo>
                  <a:pt x="294403" y="910758"/>
                </a:lnTo>
                <a:lnTo>
                  <a:pt x="295997" y="909174"/>
                </a:lnTo>
                <a:lnTo>
                  <a:pt x="298274" y="908043"/>
                </a:lnTo>
                <a:lnTo>
                  <a:pt x="300323" y="906685"/>
                </a:lnTo>
                <a:lnTo>
                  <a:pt x="302372" y="906007"/>
                </a:lnTo>
                <a:lnTo>
                  <a:pt x="304422" y="905328"/>
                </a:lnTo>
                <a:lnTo>
                  <a:pt x="307154" y="904875"/>
                </a:lnTo>
                <a:close/>
                <a:moveTo>
                  <a:pt x="614065" y="754062"/>
                </a:moveTo>
                <a:lnTo>
                  <a:pt x="790874" y="754062"/>
                </a:lnTo>
                <a:lnTo>
                  <a:pt x="795848" y="754289"/>
                </a:lnTo>
                <a:lnTo>
                  <a:pt x="797883" y="754516"/>
                </a:lnTo>
                <a:lnTo>
                  <a:pt x="800144" y="754969"/>
                </a:lnTo>
                <a:lnTo>
                  <a:pt x="802179" y="755650"/>
                </a:lnTo>
                <a:lnTo>
                  <a:pt x="804214" y="756330"/>
                </a:lnTo>
                <a:lnTo>
                  <a:pt x="806023" y="757237"/>
                </a:lnTo>
                <a:lnTo>
                  <a:pt x="807605" y="758598"/>
                </a:lnTo>
                <a:lnTo>
                  <a:pt x="808962" y="759959"/>
                </a:lnTo>
                <a:lnTo>
                  <a:pt x="810545" y="761546"/>
                </a:lnTo>
                <a:lnTo>
                  <a:pt x="811675" y="763360"/>
                </a:lnTo>
                <a:lnTo>
                  <a:pt x="812579" y="765855"/>
                </a:lnTo>
                <a:lnTo>
                  <a:pt x="813484" y="768123"/>
                </a:lnTo>
                <a:lnTo>
                  <a:pt x="813936" y="770618"/>
                </a:lnTo>
                <a:lnTo>
                  <a:pt x="814388" y="773793"/>
                </a:lnTo>
                <a:lnTo>
                  <a:pt x="814388" y="776968"/>
                </a:lnTo>
                <a:lnTo>
                  <a:pt x="814388" y="1370920"/>
                </a:lnTo>
                <a:lnTo>
                  <a:pt x="814388" y="1374322"/>
                </a:lnTo>
                <a:lnTo>
                  <a:pt x="813936" y="1377043"/>
                </a:lnTo>
                <a:lnTo>
                  <a:pt x="813484" y="1379764"/>
                </a:lnTo>
                <a:lnTo>
                  <a:pt x="812579" y="1382259"/>
                </a:lnTo>
                <a:lnTo>
                  <a:pt x="811675" y="1384300"/>
                </a:lnTo>
                <a:lnTo>
                  <a:pt x="810545" y="1386114"/>
                </a:lnTo>
                <a:lnTo>
                  <a:pt x="808962" y="1387929"/>
                </a:lnTo>
                <a:lnTo>
                  <a:pt x="807605" y="1389290"/>
                </a:lnTo>
                <a:lnTo>
                  <a:pt x="806023" y="1390423"/>
                </a:lnTo>
                <a:lnTo>
                  <a:pt x="804214" y="1391331"/>
                </a:lnTo>
                <a:lnTo>
                  <a:pt x="802179" y="1392238"/>
                </a:lnTo>
                <a:lnTo>
                  <a:pt x="800144" y="1392691"/>
                </a:lnTo>
                <a:lnTo>
                  <a:pt x="797883" y="1393145"/>
                </a:lnTo>
                <a:lnTo>
                  <a:pt x="795848" y="1393598"/>
                </a:lnTo>
                <a:lnTo>
                  <a:pt x="790874" y="1393825"/>
                </a:lnTo>
                <a:lnTo>
                  <a:pt x="614065" y="1393825"/>
                </a:lnTo>
                <a:lnTo>
                  <a:pt x="609316" y="1393598"/>
                </a:lnTo>
                <a:lnTo>
                  <a:pt x="607055" y="1393145"/>
                </a:lnTo>
                <a:lnTo>
                  <a:pt x="605021" y="1392691"/>
                </a:lnTo>
                <a:lnTo>
                  <a:pt x="602760" y="1392238"/>
                </a:lnTo>
                <a:lnTo>
                  <a:pt x="600951" y="1391331"/>
                </a:lnTo>
                <a:lnTo>
                  <a:pt x="599142" y="1390423"/>
                </a:lnTo>
                <a:lnTo>
                  <a:pt x="597559" y="1389290"/>
                </a:lnTo>
                <a:lnTo>
                  <a:pt x="595977" y="1387929"/>
                </a:lnTo>
                <a:lnTo>
                  <a:pt x="594394" y="1386114"/>
                </a:lnTo>
                <a:lnTo>
                  <a:pt x="593263" y="1384300"/>
                </a:lnTo>
                <a:lnTo>
                  <a:pt x="592359" y="1382259"/>
                </a:lnTo>
                <a:lnTo>
                  <a:pt x="591681" y="1379764"/>
                </a:lnTo>
                <a:lnTo>
                  <a:pt x="591002" y="1377043"/>
                </a:lnTo>
                <a:lnTo>
                  <a:pt x="590776" y="1374322"/>
                </a:lnTo>
                <a:lnTo>
                  <a:pt x="590550" y="1370920"/>
                </a:lnTo>
                <a:lnTo>
                  <a:pt x="590550" y="776968"/>
                </a:lnTo>
                <a:lnTo>
                  <a:pt x="590776" y="773793"/>
                </a:lnTo>
                <a:lnTo>
                  <a:pt x="591002" y="770618"/>
                </a:lnTo>
                <a:lnTo>
                  <a:pt x="591681" y="768123"/>
                </a:lnTo>
                <a:lnTo>
                  <a:pt x="592359" y="765855"/>
                </a:lnTo>
                <a:lnTo>
                  <a:pt x="593263" y="763360"/>
                </a:lnTo>
                <a:lnTo>
                  <a:pt x="594394" y="761546"/>
                </a:lnTo>
                <a:lnTo>
                  <a:pt x="595977" y="759959"/>
                </a:lnTo>
                <a:lnTo>
                  <a:pt x="597559" y="758598"/>
                </a:lnTo>
                <a:lnTo>
                  <a:pt x="599142" y="757237"/>
                </a:lnTo>
                <a:lnTo>
                  <a:pt x="600951" y="756330"/>
                </a:lnTo>
                <a:lnTo>
                  <a:pt x="602760" y="755650"/>
                </a:lnTo>
                <a:lnTo>
                  <a:pt x="605021" y="754969"/>
                </a:lnTo>
                <a:lnTo>
                  <a:pt x="607055" y="754516"/>
                </a:lnTo>
                <a:lnTo>
                  <a:pt x="609316" y="754289"/>
                </a:lnTo>
                <a:lnTo>
                  <a:pt x="614065" y="754062"/>
                </a:lnTo>
                <a:close/>
                <a:moveTo>
                  <a:pt x="925215" y="371475"/>
                </a:moveTo>
                <a:lnTo>
                  <a:pt x="1102024" y="371475"/>
                </a:lnTo>
                <a:lnTo>
                  <a:pt x="1106998" y="371702"/>
                </a:lnTo>
                <a:lnTo>
                  <a:pt x="1109033" y="371702"/>
                </a:lnTo>
                <a:lnTo>
                  <a:pt x="1111294" y="371929"/>
                </a:lnTo>
                <a:lnTo>
                  <a:pt x="1113329" y="372383"/>
                </a:lnTo>
                <a:lnTo>
                  <a:pt x="1115364" y="373290"/>
                </a:lnTo>
                <a:lnTo>
                  <a:pt x="1117173" y="374198"/>
                </a:lnTo>
                <a:lnTo>
                  <a:pt x="1118755" y="375332"/>
                </a:lnTo>
                <a:lnTo>
                  <a:pt x="1120112" y="376694"/>
                </a:lnTo>
                <a:lnTo>
                  <a:pt x="1121695" y="378509"/>
                </a:lnTo>
                <a:lnTo>
                  <a:pt x="1122825" y="381004"/>
                </a:lnTo>
                <a:lnTo>
                  <a:pt x="1123729" y="383727"/>
                </a:lnTo>
                <a:lnTo>
                  <a:pt x="1124634" y="387130"/>
                </a:lnTo>
                <a:lnTo>
                  <a:pt x="1125086" y="390987"/>
                </a:lnTo>
                <a:lnTo>
                  <a:pt x="1125538" y="395525"/>
                </a:lnTo>
                <a:lnTo>
                  <a:pt x="1125538" y="400517"/>
                </a:lnTo>
                <a:lnTo>
                  <a:pt x="1125538" y="1361609"/>
                </a:lnTo>
                <a:lnTo>
                  <a:pt x="1125538" y="1366827"/>
                </a:lnTo>
                <a:lnTo>
                  <a:pt x="1125086" y="1371138"/>
                </a:lnTo>
                <a:lnTo>
                  <a:pt x="1124634" y="1375222"/>
                </a:lnTo>
                <a:lnTo>
                  <a:pt x="1123729" y="1378398"/>
                </a:lnTo>
                <a:lnTo>
                  <a:pt x="1122825" y="1381348"/>
                </a:lnTo>
                <a:lnTo>
                  <a:pt x="1121695" y="1383617"/>
                </a:lnTo>
                <a:lnTo>
                  <a:pt x="1120112" y="1385432"/>
                </a:lnTo>
                <a:lnTo>
                  <a:pt x="1118755" y="1387020"/>
                </a:lnTo>
                <a:lnTo>
                  <a:pt x="1117173" y="1388381"/>
                </a:lnTo>
                <a:lnTo>
                  <a:pt x="1115364" y="1389289"/>
                </a:lnTo>
                <a:lnTo>
                  <a:pt x="1113329" y="1389743"/>
                </a:lnTo>
                <a:lnTo>
                  <a:pt x="1111294" y="1390196"/>
                </a:lnTo>
                <a:lnTo>
                  <a:pt x="1109033" y="1390423"/>
                </a:lnTo>
                <a:lnTo>
                  <a:pt x="1106998" y="1390650"/>
                </a:lnTo>
                <a:lnTo>
                  <a:pt x="1102024" y="1390650"/>
                </a:lnTo>
                <a:lnTo>
                  <a:pt x="925215" y="1390650"/>
                </a:lnTo>
                <a:lnTo>
                  <a:pt x="920466" y="1390650"/>
                </a:lnTo>
                <a:lnTo>
                  <a:pt x="918205" y="1390423"/>
                </a:lnTo>
                <a:lnTo>
                  <a:pt x="916171" y="1390196"/>
                </a:lnTo>
                <a:lnTo>
                  <a:pt x="913910" y="1389743"/>
                </a:lnTo>
                <a:lnTo>
                  <a:pt x="912101" y="1389289"/>
                </a:lnTo>
                <a:lnTo>
                  <a:pt x="910292" y="1388381"/>
                </a:lnTo>
                <a:lnTo>
                  <a:pt x="908709" y="1387020"/>
                </a:lnTo>
                <a:lnTo>
                  <a:pt x="907127" y="1385432"/>
                </a:lnTo>
                <a:lnTo>
                  <a:pt x="905544" y="1383617"/>
                </a:lnTo>
                <a:lnTo>
                  <a:pt x="904413" y="1381348"/>
                </a:lnTo>
                <a:lnTo>
                  <a:pt x="903509" y="1378398"/>
                </a:lnTo>
                <a:lnTo>
                  <a:pt x="902831" y="1375222"/>
                </a:lnTo>
                <a:lnTo>
                  <a:pt x="902152" y="1371138"/>
                </a:lnTo>
                <a:lnTo>
                  <a:pt x="901926" y="1366827"/>
                </a:lnTo>
                <a:lnTo>
                  <a:pt x="901700" y="1361609"/>
                </a:lnTo>
                <a:lnTo>
                  <a:pt x="901700" y="400517"/>
                </a:lnTo>
                <a:lnTo>
                  <a:pt x="901926" y="395525"/>
                </a:lnTo>
                <a:lnTo>
                  <a:pt x="902152" y="390987"/>
                </a:lnTo>
                <a:lnTo>
                  <a:pt x="902831" y="387130"/>
                </a:lnTo>
                <a:lnTo>
                  <a:pt x="903509" y="383727"/>
                </a:lnTo>
                <a:lnTo>
                  <a:pt x="904413" y="381004"/>
                </a:lnTo>
                <a:lnTo>
                  <a:pt x="905544" y="378509"/>
                </a:lnTo>
                <a:lnTo>
                  <a:pt x="907127" y="376694"/>
                </a:lnTo>
                <a:lnTo>
                  <a:pt x="908709" y="375332"/>
                </a:lnTo>
                <a:lnTo>
                  <a:pt x="910292" y="374198"/>
                </a:lnTo>
                <a:lnTo>
                  <a:pt x="912101" y="373290"/>
                </a:lnTo>
                <a:lnTo>
                  <a:pt x="913910" y="372383"/>
                </a:lnTo>
                <a:lnTo>
                  <a:pt x="916171" y="371929"/>
                </a:lnTo>
                <a:lnTo>
                  <a:pt x="918205" y="371702"/>
                </a:lnTo>
                <a:lnTo>
                  <a:pt x="920466" y="371702"/>
                </a:lnTo>
                <a:lnTo>
                  <a:pt x="925215" y="371475"/>
                </a:lnTo>
                <a:close/>
                <a:moveTo>
                  <a:pt x="866187" y="0"/>
                </a:moveTo>
                <a:lnTo>
                  <a:pt x="1014412" y="183647"/>
                </a:lnTo>
                <a:lnTo>
                  <a:pt x="885708" y="183647"/>
                </a:lnTo>
                <a:lnTo>
                  <a:pt x="882530" y="200651"/>
                </a:lnTo>
                <a:lnTo>
                  <a:pt x="879126" y="217202"/>
                </a:lnTo>
                <a:lnTo>
                  <a:pt x="875494" y="233980"/>
                </a:lnTo>
                <a:lnTo>
                  <a:pt x="871862" y="250077"/>
                </a:lnTo>
                <a:lnTo>
                  <a:pt x="867776" y="265948"/>
                </a:lnTo>
                <a:lnTo>
                  <a:pt x="863690" y="281365"/>
                </a:lnTo>
                <a:lnTo>
                  <a:pt x="859150" y="296782"/>
                </a:lnTo>
                <a:lnTo>
                  <a:pt x="854384" y="311746"/>
                </a:lnTo>
                <a:lnTo>
                  <a:pt x="849844" y="326483"/>
                </a:lnTo>
                <a:lnTo>
                  <a:pt x="844623" y="340994"/>
                </a:lnTo>
                <a:lnTo>
                  <a:pt x="839402" y="355051"/>
                </a:lnTo>
                <a:lnTo>
                  <a:pt x="834181" y="369107"/>
                </a:lnTo>
                <a:lnTo>
                  <a:pt x="828734" y="382711"/>
                </a:lnTo>
                <a:lnTo>
                  <a:pt x="822832" y="396088"/>
                </a:lnTo>
                <a:lnTo>
                  <a:pt x="816930" y="409238"/>
                </a:lnTo>
                <a:lnTo>
                  <a:pt x="811028" y="422161"/>
                </a:lnTo>
                <a:lnTo>
                  <a:pt x="804900" y="434857"/>
                </a:lnTo>
                <a:lnTo>
                  <a:pt x="798317" y="446874"/>
                </a:lnTo>
                <a:lnTo>
                  <a:pt x="791734" y="459117"/>
                </a:lnTo>
                <a:lnTo>
                  <a:pt x="785151" y="471133"/>
                </a:lnTo>
                <a:lnTo>
                  <a:pt x="778342" y="482470"/>
                </a:lnTo>
                <a:lnTo>
                  <a:pt x="771305" y="494033"/>
                </a:lnTo>
                <a:lnTo>
                  <a:pt x="764041" y="505142"/>
                </a:lnTo>
                <a:lnTo>
                  <a:pt x="756777" y="516025"/>
                </a:lnTo>
                <a:lnTo>
                  <a:pt x="749514" y="526681"/>
                </a:lnTo>
                <a:lnTo>
                  <a:pt x="742023" y="537110"/>
                </a:lnTo>
                <a:lnTo>
                  <a:pt x="734305" y="547313"/>
                </a:lnTo>
                <a:lnTo>
                  <a:pt x="726588" y="557062"/>
                </a:lnTo>
                <a:lnTo>
                  <a:pt x="718643" y="567038"/>
                </a:lnTo>
                <a:lnTo>
                  <a:pt x="710698" y="576334"/>
                </a:lnTo>
                <a:lnTo>
                  <a:pt x="702754" y="585629"/>
                </a:lnTo>
                <a:lnTo>
                  <a:pt x="694582" y="594698"/>
                </a:lnTo>
                <a:lnTo>
                  <a:pt x="686183" y="603767"/>
                </a:lnTo>
                <a:lnTo>
                  <a:pt x="677785" y="612156"/>
                </a:lnTo>
                <a:lnTo>
                  <a:pt x="669159" y="620545"/>
                </a:lnTo>
                <a:lnTo>
                  <a:pt x="660533" y="628934"/>
                </a:lnTo>
                <a:lnTo>
                  <a:pt x="651908" y="636869"/>
                </a:lnTo>
                <a:lnTo>
                  <a:pt x="643282" y="644578"/>
                </a:lnTo>
                <a:lnTo>
                  <a:pt x="634429" y="652286"/>
                </a:lnTo>
                <a:lnTo>
                  <a:pt x="625577" y="659541"/>
                </a:lnTo>
                <a:lnTo>
                  <a:pt x="616497" y="666797"/>
                </a:lnTo>
                <a:lnTo>
                  <a:pt x="607417" y="673825"/>
                </a:lnTo>
                <a:lnTo>
                  <a:pt x="598338" y="680627"/>
                </a:lnTo>
                <a:lnTo>
                  <a:pt x="589258" y="687429"/>
                </a:lnTo>
                <a:lnTo>
                  <a:pt x="579952" y="693777"/>
                </a:lnTo>
                <a:lnTo>
                  <a:pt x="570645" y="700125"/>
                </a:lnTo>
                <a:lnTo>
                  <a:pt x="561565" y="706020"/>
                </a:lnTo>
                <a:lnTo>
                  <a:pt x="552259" y="711915"/>
                </a:lnTo>
                <a:lnTo>
                  <a:pt x="542725" y="717810"/>
                </a:lnTo>
                <a:lnTo>
                  <a:pt x="533191" y="723478"/>
                </a:lnTo>
                <a:lnTo>
                  <a:pt x="523885" y="728919"/>
                </a:lnTo>
                <a:lnTo>
                  <a:pt x="514351" y="733907"/>
                </a:lnTo>
                <a:lnTo>
                  <a:pt x="504818" y="739122"/>
                </a:lnTo>
                <a:lnTo>
                  <a:pt x="495284" y="743883"/>
                </a:lnTo>
                <a:lnTo>
                  <a:pt x="485750" y="748644"/>
                </a:lnTo>
                <a:lnTo>
                  <a:pt x="476217" y="753179"/>
                </a:lnTo>
                <a:lnTo>
                  <a:pt x="466683" y="757486"/>
                </a:lnTo>
                <a:lnTo>
                  <a:pt x="457149" y="761794"/>
                </a:lnTo>
                <a:lnTo>
                  <a:pt x="437855" y="769956"/>
                </a:lnTo>
                <a:lnTo>
                  <a:pt x="419015" y="777438"/>
                </a:lnTo>
                <a:lnTo>
                  <a:pt x="399948" y="784467"/>
                </a:lnTo>
                <a:lnTo>
                  <a:pt x="381107" y="790815"/>
                </a:lnTo>
                <a:lnTo>
                  <a:pt x="362040" y="796936"/>
                </a:lnTo>
                <a:lnTo>
                  <a:pt x="343654" y="802151"/>
                </a:lnTo>
                <a:lnTo>
                  <a:pt x="325041" y="807139"/>
                </a:lnTo>
                <a:lnTo>
                  <a:pt x="306881" y="811673"/>
                </a:lnTo>
                <a:lnTo>
                  <a:pt x="288722" y="815528"/>
                </a:lnTo>
                <a:lnTo>
                  <a:pt x="271244" y="819382"/>
                </a:lnTo>
                <a:lnTo>
                  <a:pt x="253539" y="822556"/>
                </a:lnTo>
                <a:lnTo>
                  <a:pt x="236514" y="825504"/>
                </a:lnTo>
                <a:lnTo>
                  <a:pt x="219944" y="827998"/>
                </a:lnTo>
                <a:lnTo>
                  <a:pt x="203828" y="830038"/>
                </a:lnTo>
                <a:lnTo>
                  <a:pt x="187938" y="831852"/>
                </a:lnTo>
                <a:lnTo>
                  <a:pt x="172503" y="833666"/>
                </a:lnTo>
                <a:lnTo>
                  <a:pt x="157748" y="835026"/>
                </a:lnTo>
                <a:lnTo>
                  <a:pt x="143448" y="835933"/>
                </a:lnTo>
                <a:lnTo>
                  <a:pt x="129602" y="836840"/>
                </a:lnTo>
                <a:lnTo>
                  <a:pt x="116436" y="837293"/>
                </a:lnTo>
                <a:lnTo>
                  <a:pt x="103725" y="837747"/>
                </a:lnTo>
                <a:lnTo>
                  <a:pt x="91921" y="837973"/>
                </a:lnTo>
                <a:lnTo>
                  <a:pt x="80571" y="838200"/>
                </a:lnTo>
                <a:lnTo>
                  <a:pt x="60369" y="837973"/>
                </a:lnTo>
                <a:lnTo>
                  <a:pt x="43345" y="837520"/>
                </a:lnTo>
                <a:lnTo>
                  <a:pt x="29499" y="836840"/>
                </a:lnTo>
                <a:lnTo>
                  <a:pt x="19511" y="836386"/>
                </a:lnTo>
                <a:lnTo>
                  <a:pt x="11112" y="835480"/>
                </a:lnTo>
                <a:lnTo>
                  <a:pt x="26094" y="834119"/>
                </a:lnTo>
                <a:lnTo>
                  <a:pt x="40848" y="832079"/>
                </a:lnTo>
                <a:lnTo>
                  <a:pt x="55375" y="830265"/>
                </a:lnTo>
                <a:lnTo>
                  <a:pt x="69676" y="828224"/>
                </a:lnTo>
                <a:lnTo>
                  <a:pt x="83976" y="826184"/>
                </a:lnTo>
                <a:lnTo>
                  <a:pt x="97823" y="823690"/>
                </a:lnTo>
                <a:lnTo>
                  <a:pt x="111669" y="821423"/>
                </a:lnTo>
                <a:lnTo>
                  <a:pt x="125516" y="818929"/>
                </a:lnTo>
                <a:lnTo>
                  <a:pt x="138908" y="815981"/>
                </a:lnTo>
                <a:lnTo>
                  <a:pt x="152301" y="813261"/>
                </a:lnTo>
                <a:lnTo>
                  <a:pt x="165693" y="810540"/>
                </a:lnTo>
                <a:lnTo>
                  <a:pt x="178405" y="807366"/>
                </a:lnTo>
                <a:lnTo>
                  <a:pt x="191343" y="804418"/>
                </a:lnTo>
                <a:lnTo>
                  <a:pt x="204055" y="801017"/>
                </a:lnTo>
                <a:lnTo>
                  <a:pt x="216312" y="797617"/>
                </a:lnTo>
                <a:lnTo>
                  <a:pt x="228797" y="793989"/>
                </a:lnTo>
                <a:lnTo>
                  <a:pt x="241054" y="790588"/>
                </a:lnTo>
                <a:lnTo>
                  <a:pt x="252858" y="786734"/>
                </a:lnTo>
                <a:lnTo>
                  <a:pt x="264888" y="783106"/>
                </a:lnTo>
                <a:lnTo>
                  <a:pt x="276692" y="779025"/>
                </a:lnTo>
                <a:lnTo>
                  <a:pt x="288041" y="775171"/>
                </a:lnTo>
                <a:lnTo>
                  <a:pt x="299618" y="770863"/>
                </a:lnTo>
                <a:lnTo>
                  <a:pt x="310513" y="766782"/>
                </a:lnTo>
                <a:lnTo>
                  <a:pt x="321863" y="762474"/>
                </a:lnTo>
                <a:lnTo>
                  <a:pt x="332531" y="757940"/>
                </a:lnTo>
                <a:lnTo>
                  <a:pt x="343427" y="753632"/>
                </a:lnTo>
                <a:lnTo>
                  <a:pt x="353869" y="748871"/>
                </a:lnTo>
                <a:lnTo>
                  <a:pt x="364310" y="744336"/>
                </a:lnTo>
                <a:lnTo>
                  <a:pt x="384739" y="734587"/>
                </a:lnTo>
                <a:lnTo>
                  <a:pt x="404715" y="724838"/>
                </a:lnTo>
                <a:lnTo>
                  <a:pt x="423782" y="714635"/>
                </a:lnTo>
                <a:lnTo>
                  <a:pt x="442622" y="703979"/>
                </a:lnTo>
                <a:lnTo>
                  <a:pt x="460554" y="693323"/>
                </a:lnTo>
                <a:lnTo>
                  <a:pt x="478260" y="682214"/>
                </a:lnTo>
                <a:lnTo>
                  <a:pt x="495057" y="671104"/>
                </a:lnTo>
                <a:lnTo>
                  <a:pt x="511400" y="659541"/>
                </a:lnTo>
                <a:lnTo>
                  <a:pt x="527290" y="647752"/>
                </a:lnTo>
                <a:lnTo>
                  <a:pt x="542725" y="635962"/>
                </a:lnTo>
                <a:lnTo>
                  <a:pt x="557479" y="623719"/>
                </a:lnTo>
                <a:lnTo>
                  <a:pt x="571780" y="611476"/>
                </a:lnTo>
                <a:lnTo>
                  <a:pt x="585853" y="599006"/>
                </a:lnTo>
                <a:lnTo>
                  <a:pt x="599246" y="586536"/>
                </a:lnTo>
                <a:lnTo>
                  <a:pt x="612184" y="574066"/>
                </a:lnTo>
                <a:lnTo>
                  <a:pt x="624215" y="561143"/>
                </a:lnTo>
                <a:lnTo>
                  <a:pt x="636245" y="548446"/>
                </a:lnTo>
                <a:lnTo>
                  <a:pt x="647822" y="535296"/>
                </a:lnTo>
                <a:lnTo>
                  <a:pt x="658717" y="522600"/>
                </a:lnTo>
                <a:lnTo>
                  <a:pt x="669613" y="509677"/>
                </a:lnTo>
                <a:lnTo>
                  <a:pt x="679601" y="496527"/>
                </a:lnTo>
                <a:lnTo>
                  <a:pt x="689361" y="483376"/>
                </a:lnTo>
                <a:lnTo>
                  <a:pt x="698441" y="470680"/>
                </a:lnTo>
                <a:lnTo>
                  <a:pt x="707520" y="457757"/>
                </a:lnTo>
                <a:lnTo>
                  <a:pt x="716146" y="444607"/>
                </a:lnTo>
                <a:lnTo>
                  <a:pt x="724091" y="431683"/>
                </a:lnTo>
                <a:lnTo>
                  <a:pt x="732035" y="419214"/>
                </a:lnTo>
                <a:lnTo>
                  <a:pt x="739299" y="406517"/>
                </a:lnTo>
                <a:lnTo>
                  <a:pt x="746336" y="393820"/>
                </a:lnTo>
                <a:lnTo>
                  <a:pt x="753146" y="381577"/>
                </a:lnTo>
                <a:lnTo>
                  <a:pt x="759501" y="369107"/>
                </a:lnTo>
                <a:lnTo>
                  <a:pt x="765176" y="356864"/>
                </a:lnTo>
                <a:lnTo>
                  <a:pt x="770851" y="345075"/>
                </a:lnTo>
                <a:lnTo>
                  <a:pt x="776299" y="333285"/>
                </a:lnTo>
                <a:lnTo>
                  <a:pt x="781520" y="321722"/>
                </a:lnTo>
                <a:lnTo>
                  <a:pt x="786059" y="310386"/>
                </a:lnTo>
                <a:lnTo>
                  <a:pt x="790599" y="299050"/>
                </a:lnTo>
                <a:lnTo>
                  <a:pt x="794685" y="288394"/>
                </a:lnTo>
                <a:lnTo>
                  <a:pt x="798544" y="277737"/>
                </a:lnTo>
                <a:lnTo>
                  <a:pt x="802176" y="267308"/>
                </a:lnTo>
                <a:lnTo>
                  <a:pt x="808531" y="247810"/>
                </a:lnTo>
                <a:lnTo>
                  <a:pt x="814206" y="229445"/>
                </a:lnTo>
                <a:lnTo>
                  <a:pt x="818973" y="212441"/>
                </a:lnTo>
                <a:lnTo>
                  <a:pt x="822605" y="197250"/>
                </a:lnTo>
                <a:lnTo>
                  <a:pt x="825783" y="183647"/>
                </a:lnTo>
                <a:lnTo>
                  <a:pt x="695944" y="183647"/>
                </a:lnTo>
                <a:lnTo>
                  <a:pt x="86618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1527" name="KSO_Shape"/>
          <p:cNvSpPr>
            <a:spLocks noChangeAspect="1" noChangeArrowheads="1"/>
          </p:cNvSpPr>
          <p:nvPr/>
        </p:nvSpPr>
        <p:spPr bwMode="auto">
          <a:xfrm>
            <a:off x="5299676" y="1633265"/>
            <a:ext cx="715870" cy="720725"/>
          </a:xfrm>
          <a:custGeom>
            <a:avLst/>
            <a:gdLst>
              <a:gd name="T0" fmla="*/ 17175 w 2109787"/>
              <a:gd name="T1" fmla="*/ 25514 h 2125662"/>
              <a:gd name="T2" fmla="*/ 18279 w 2109787"/>
              <a:gd name="T3" fmla="*/ 22259 h 2125662"/>
              <a:gd name="T4" fmla="*/ 18051 w 2109787"/>
              <a:gd name="T5" fmla="*/ 20419 h 2125662"/>
              <a:gd name="T6" fmla="*/ 20780 w 2109787"/>
              <a:gd name="T7" fmla="*/ 20713 h 2125662"/>
              <a:gd name="T8" fmla="*/ 20270 w 2109787"/>
              <a:gd name="T9" fmla="*/ 26976 h 2125662"/>
              <a:gd name="T10" fmla="*/ 21895 w 2109787"/>
              <a:gd name="T11" fmla="*/ 24380 h 2125662"/>
              <a:gd name="T12" fmla="*/ 25214 w 2109787"/>
              <a:gd name="T13" fmla="*/ 19176 h 2125662"/>
              <a:gd name="T14" fmla="*/ 27694 w 2109787"/>
              <a:gd name="T15" fmla="*/ 20823 h 2125662"/>
              <a:gd name="T16" fmla="*/ 27555 w 2109787"/>
              <a:gd name="T17" fmla="*/ 26577 h 2125662"/>
              <a:gd name="T18" fmla="*/ 23281 w 2109787"/>
              <a:gd name="T19" fmla="*/ 27879 h 2125662"/>
              <a:gd name="T20" fmla="*/ 14801 w 2109787"/>
              <a:gd name="T21" fmla="*/ 27782 h 2125662"/>
              <a:gd name="T22" fmla="*/ 10931 w 2109787"/>
              <a:gd name="T23" fmla="*/ 26392 h 2125662"/>
              <a:gd name="T24" fmla="*/ 11171 w 2109787"/>
              <a:gd name="T25" fmla="*/ 20453 h 2125662"/>
              <a:gd name="T26" fmla="*/ 14316 w 2109787"/>
              <a:gd name="T27" fmla="*/ 19113 h 2125662"/>
              <a:gd name="T28" fmla="*/ 15342 w 2109787"/>
              <a:gd name="T29" fmla="*/ 11818 h 2125662"/>
              <a:gd name="T30" fmla="*/ 15666 w 2109787"/>
              <a:gd name="T31" fmla="*/ 14849 h 2125662"/>
              <a:gd name="T32" fmla="*/ 18618 w 2109787"/>
              <a:gd name="T33" fmla="*/ 17854 h 2125662"/>
              <a:gd name="T34" fmla="*/ 20629 w 2109787"/>
              <a:gd name="T35" fmla="*/ 17585 h 2125662"/>
              <a:gd name="T36" fmla="*/ 23165 w 2109787"/>
              <a:gd name="T37" fmla="*/ 14383 h 2125662"/>
              <a:gd name="T38" fmla="*/ 21676 w 2109787"/>
              <a:gd name="T39" fmla="*/ 12418 h 2125662"/>
              <a:gd name="T40" fmla="*/ 17626 w 2109787"/>
              <a:gd name="T41" fmla="*/ 11025 h 2125662"/>
              <a:gd name="T42" fmla="*/ 19729 w 2109787"/>
              <a:gd name="T43" fmla="*/ 6630 h 2125662"/>
              <a:gd name="T44" fmla="*/ 22357 w 2109787"/>
              <a:gd name="T45" fmla="*/ 7772 h 2125662"/>
              <a:gd name="T46" fmla="*/ 24107 w 2109787"/>
              <a:gd name="T47" fmla="*/ 10303 h 2125662"/>
              <a:gd name="T48" fmla="*/ 24515 w 2109787"/>
              <a:gd name="T49" fmla="*/ 13703 h 2125662"/>
              <a:gd name="T50" fmla="*/ 23194 w 2109787"/>
              <a:gd name="T51" fmla="*/ 16804 h 2125662"/>
              <a:gd name="T52" fmla="*/ 20906 w 2109787"/>
              <a:gd name="T53" fmla="*/ 18731 h 2125662"/>
              <a:gd name="T54" fmla="*/ 18614 w 2109787"/>
              <a:gd name="T55" fmla="*/ 19059 h 2125662"/>
              <a:gd name="T56" fmla="*/ 16234 w 2109787"/>
              <a:gd name="T57" fmla="*/ 17661 h 2125662"/>
              <a:gd name="T58" fmla="*/ 14442 w 2109787"/>
              <a:gd name="T59" fmla="*/ 14937 h 2125662"/>
              <a:gd name="T60" fmla="*/ 14219 w 2109787"/>
              <a:gd name="T61" fmla="*/ 11470 h 2125662"/>
              <a:gd name="T62" fmla="*/ 15536 w 2109787"/>
              <a:gd name="T63" fmla="*/ 8556 h 2125662"/>
              <a:gd name="T64" fmla="*/ 17891 w 2109787"/>
              <a:gd name="T65" fmla="*/ 6852 h 2125662"/>
              <a:gd name="T66" fmla="*/ 11868 w 2109787"/>
              <a:gd name="T67" fmla="*/ 5151 h 2125662"/>
              <a:gd name="T68" fmla="*/ 10395 w 2109787"/>
              <a:gd name="T69" fmla="*/ 6102 h 2125662"/>
              <a:gd name="T70" fmla="*/ 8571 w 2109787"/>
              <a:gd name="T71" fmla="*/ 6861 h 2125662"/>
              <a:gd name="T72" fmla="*/ 8617 w 2109787"/>
              <a:gd name="T73" fmla="*/ 8344 h 2125662"/>
              <a:gd name="T74" fmla="*/ 11405 w 2109787"/>
              <a:gd name="T75" fmla="*/ 9937 h 2125662"/>
              <a:gd name="T76" fmla="*/ 13116 w 2109787"/>
              <a:gd name="T77" fmla="*/ 12091 h 2125662"/>
              <a:gd name="T78" fmla="*/ 12288 w 2109787"/>
              <a:gd name="T79" fmla="*/ 14673 h 2125662"/>
              <a:gd name="T80" fmla="*/ 8449 w 2109787"/>
              <a:gd name="T81" fmla="*/ 15490 h 2125662"/>
              <a:gd name="T82" fmla="*/ 8596 w 2109787"/>
              <a:gd name="T83" fmla="*/ 14300 h 2125662"/>
              <a:gd name="T84" fmla="*/ 11106 w 2109787"/>
              <a:gd name="T85" fmla="*/ 13952 h 2125662"/>
              <a:gd name="T86" fmla="*/ 11598 w 2109787"/>
              <a:gd name="T87" fmla="*/ 12259 h 2125662"/>
              <a:gd name="T88" fmla="*/ 9735 w 2109787"/>
              <a:gd name="T89" fmla="*/ 10720 h 2125662"/>
              <a:gd name="T90" fmla="*/ 7103 w 2109787"/>
              <a:gd name="T91" fmla="*/ 8759 h 2125662"/>
              <a:gd name="T92" fmla="*/ 7452 w 2109787"/>
              <a:gd name="T93" fmla="*/ 6144 h 2125662"/>
              <a:gd name="T94" fmla="*/ 11044 w 2109787"/>
              <a:gd name="T95" fmla="*/ 21 h 2125662"/>
              <a:gd name="T96" fmla="*/ 17252 w 2109787"/>
              <a:gd name="T97" fmla="*/ 2560 h 2125662"/>
              <a:gd name="T98" fmla="*/ 15021 w 2109787"/>
              <a:gd name="T99" fmla="*/ 3185 h 2125662"/>
              <a:gd name="T100" fmla="*/ 9752 w 2109787"/>
              <a:gd name="T101" fmla="*/ 1868 h 2125662"/>
              <a:gd name="T102" fmla="*/ 5454 w 2109787"/>
              <a:gd name="T103" fmla="*/ 3420 h 2125662"/>
              <a:gd name="T104" fmla="*/ 2605 w 2109787"/>
              <a:gd name="T105" fmla="*/ 6875 h 2125662"/>
              <a:gd name="T106" fmla="*/ 1898 w 2109787"/>
              <a:gd name="T107" fmla="*/ 11344 h 2125662"/>
              <a:gd name="T108" fmla="*/ 3287 w 2109787"/>
              <a:gd name="T109" fmla="*/ 15138 h 2125662"/>
              <a:gd name="T110" fmla="*/ 6221 w 2109787"/>
              <a:gd name="T111" fmla="*/ 17841 h 2125662"/>
              <a:gd name="T112" fmla="*/ 7197 w 2109787"/>
              <a:gd name="T113" fmla="*/ 20263 h 2125662"/>
              <a:gd name="T114" fmla="*/ 3013 w 2109787"/>
              <a:gd name="T115" fmla="*/ 17699 h 2125662"/>
              <a:gd name="T116" fmla="*/ 492 w 2109787"/>
              <a:gd name="T117" fmla="*/ 13552 h 2125662"/>
              <a:gd name="T118" fmla="*/ 210 w 2109787"/>
              <a:gd name="T119" fmla="*/ 8293 h 2125662"/>
              <a:gd name="T120" fmla="*/ 2706 w 2109787"/>
              <a:gd name="T121" fmla="*/ 3404 h 2125662"/>
              <a:gd name="T122" fmla="*/ 7315 w 2109787"/>
              <a:gd name="T123" fmla="*/ 470 h 2125662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109787" h="2125662">
                <a:moveTo>
                  <a:pt x="1216342" y="1436687"/>
                </a:moveTo>
                <a:lnTo>
                  <a:pt x="1216977" y="1467831"/>
                </a:lnTo>
                <a:lnTo>
                  <a:pt x="1218247" y="1498021"/>
                </a:lnTo>
                <a:lnTo>
                  <a:pt x="1219517" y="1527894"/>
                </a:lnTo>
                <a:lnTo>
                  <a:pt x="1221105" y="1556813"/>
                </a:lnTo>
                <a:lnTo>
                  <a:pt x="1223010" y="1585097"/>
                </a:lnTo>
                <a:lnTo>
                  <a:pt x="1225550" y="1612427"/>
                </a:lnTo>
                <a:lnTo>
                  <a:pt x="1227772" y="1639121"/>
                </a:lnTo>
                <a:lnTo>
                  <a:pt x="1230630" y="1665180"/>
                </a:lnTo>
                <a:lnTo>
                  <a:pt x="1233487" y="1690286"/>
                </a:lnTo>
                <a:lnTo>
                  <a:pt x="1237297" y="1714756"/>
                </a:lnTo>
                <a:lnTo>
                  <a:pt x="1240790" y="1738273"/>
                </a:lnTo>
                <a:lnTo>
                  <a:pt x="1244917" y="1761154"/>
                </a:lnTo>
                <a:lnTo>
                  <a:pt x="1249362" y="1783399"/>
                </a:lnTo>
                <a:lnTo>
                  <a:pt x="1253807" y="1804691"/>
                </a:lnTo>
                <a:lnTo>
                  <a:pt x="1258570" y="1825030"/>
                </a:lnTo>
                <a:lnTo>
                  <a:pt x="1263967" y="1844733"/>
                </a:lnTo>
                <a:lnTo>
                  <a:pt x="1269365" y="1863801"/>
                </a:lnTo>
                <a:lnTo>
                  <a:pt x="1275397" y="1881597"/>
                </a:lnTo>
                <a:lnTo>
                  <a:pt x="1281430" y="1899076"/>
                </a:lnTo>
                <a:lnTo>
                  <a:pt x="1288097" y="1915283"/>
                </a:lnTo>
                <a:lnTo>
                  <a:pt x="1295082" y="1930537"/>
                </a:lnTo>
                <a:lnTo>
                  <a:pt x="1302067" y="1945474"/>
                </a:lnTo>
                <a:lnTo>
                  <a:pt x="1309687" y="1959457"/>
                </a:lnTo>
                <a:lnTo>
                  <a:pt x="1317625" y="1972168"/>
                </a:lnTo>
                <a:lnTo>
                  <a:pt x="1325562" y="1984244"/>
                </a:lnTo>
                <a:lnTo>
                  <a:pt x="1330007" y="1990282"/>
                </a:lnTo>
                <a:lnTo>
                  <a:pt x="1334135" y="1995685"/>
                </a:lnTo>
                <a:lnTo>
                  <a:pt x="1338262" y="2001087"/>
                </a:lnTo>
                <a:lnTo>
                  <a:pt x="1343025" y="2005854"/>
                </a:lnTo>
                <a:lnTo>
                  <a:pt x="1347470" y="2010621"/>
                </a:lnTo>
                <a:lnTo>
                  <a:pt x="1352232" y="2015388"/>
                </a:lnTo>
                <a:lnTo>
                  <a:pt x="1356677" y="2019519"/>
                </a:lnTo>
                <a:lnTo>
                  <a:pt x="1361440" y="2023968"/>
                </a:lnTo>
                <a:lnTo>
                  <a:pt x="1366520" y="2027782"/>
                </a:lnTo>
                <a:lnTo>
                  <a:pt x="1371282" y="2031278"/>
                </a:lnTo>
                <a:lnTo>
                  <a:pt x="1376362" y="2034773"/>
                </a:lnTo>
                <a:lnTo>
                  <a:pt x="1381442" y="2038269"/>
                </a:lnTo>
                <a:lnTo>
                  <a:pt x="1386840" y="2041129"/>
                </a:lnTo>
                <a:lnTo>
                  <a:pt x="1391920" y="2043989"/>
                </a:lnTo>
                <a:lnTo>
                  <a:pt x="1391920" y="1688379"/>
                </a:lnTo>
                <a:lnTo>
                  <a:pt x="1387475" y="1687108"/>
                </a:lnTo>
                <a:lnTo>
                  <a:pt x="1382395" y="1685837"/>
                </a:lnTo>
                <a:lnTo>
                  <a:pt x="1378267" y="1684248"/>
                </a:lnTo>
                <a:lnTo>
                  <a:pt x="1373505" y="1682341"/>
                </a:lnTo>
                <a:lnTo>
                  <a:pt x="1369695" y="1680117"/>
                </a:lnTo>
                <a:lnTo>
                  <a:pt x="1365885" y="1677256"/>
                </a:lnTo>
                <a:lnTo>
                  <a:pt x="1362075" y="1674079"/>
                </a:lnTo>
                <a:lnTo>
                  <a:pt x="1358900" y="1670901"/>
                </a:lnTo>
                <a:lnTo>
                  <a:pt x="1356042" y="1667405"/>
                </a:lnTo>
                <a:lnTo>
                  <a:pt x="1353502" y="1663274"/>
                </a:lnTo>
                <a:lnTo>
                  <a:pt x="1350962" y="1659460"/>
                </a:lnTo>
                <a:lnTo>
                  <a:pt x="1349057" y="1655329"/>
                </a:lnTo>
                <a:lnTo>
                  <a:pt x="1347470" y="1650562"/>
                </a:lnTo>
                <a:lnTo>
                  <a:pt x="1346517" y="1645795"/>
                </a:lnTo>
                <a:lnTo>
                  <a:pt x="1345882" y="1641346"/>
                </a:lnTo>
                <a:lnTo>
                  <a:pt x="1345565" y="1635943"/>
                </a:lnTo>
                <a:lnTo>
                  <a:pt x="1345565" y="1582872"/>
                </a:lnTo>
                <a:lnTo>
                  <a:pt x="1345882" y="1577469"/>
                </a:lnTo>
                <a:lnTo>
                  <a:pt x="1346517" y="1572385"/>
                </a:lnTo>
                <a:lnTo>
                  <a:pt x="1347787" y="1567300"/>
                </a:lnTo>
                <a:lnTo>
                  <a:pt x="1349692" y="1562215"/>
                </a:lnTo>
                <a:lnTo>
                  <a:pt x="1352232" y="1557449"/>
                </a:lnTo>
                <a:lnTo>
                  <a:pt x="1354772" y="1553317"/>
                </a:lnTo>
                <a:lnTo>
                  <a:pt x="1357630" y="1549186"/>
                </a:lnTo>
                <a:lnTo>
                  <a:pt x="1361122" y="1545055"/>
                </a:lnTo>
                <a:lnTo>
                  <a:pt x="1365250" y="1541877"/>
                </a:lnTo>
                <a:lnTo>
                  <a:pt x="1369060" y="1538699"/>
                </a:lnTo>
                <a:lnTo>
                  <a:pt x="1373505" y="1535839"/>
                </a:lnTo>
                <a:lnTo>
                  <a:pt x="1378267" y="1533614"/>
                </a:lnTo>
                <a:lnTo>
                  <a:pt x="1383030" y="1532025"/>
                </a:lnTo>
                <a:lnTo>
                  <a:pt x="1388427" y="1530754"/>
                </a:lnTo>
                <a:lnTo>
                  <a:pt x="1393507" y="1529801"/>
                </a:lnTo>
                <a:lnTo>
                  <a:pt x="1399222" y="1529483"/>
                </a:lnTo>
                <a:lnTo>
                  <a:pt x="1516062" y="1529483"/>
                </a:lnTo>
                <a:lnTo>
                  <a:pt x="1521460" y="1529801"/>
                </a:lnTo>
                <a:lnTo>
                  <a:pt x="1526857" y="1530754"/>
                </a:lnTo>
                <a:lnTo>
                  <a:pt x="1531937" y="1532025"/>
                </a:lnTo>
                <a:lnTo>
                  <a:pt x="1537017" y="1533614"/>
                </a:lnTo>
                <a:lnTo>
                  <a:pt x="1541462" y="1535839"/>
                </a:lnTo>
                <a:lnTo>
                  <a:pt x="1545907" y="1538699"/>
                </a:lnTo>
                <a:lnTo>
                  <a:pt x="1550035" y="1541877"/>
                </a:lnTo>
                <a:lnTo>
                  <a:pt x="1553845" y="1545055"/>
                </a:lnTo>
                <a:lnTo>
                  <a:pt x="1557020" y="1549186"/>
                </a:lnTo>
                <a:lnTo>
                  <a:pt x="1560512" y="1553317"/>
                </a:lnTo>
                <a:lnTo>
                  <a:pt x="1563052" y="1557449"/>
                </a:lnTo>
                <a:lnTo>
                  <a:pt x="1565275" y="1562215"/>
                </a:lnTo>
                <a:lnTo>
                  <a:pt x="1566862" y="1567300"/>
                </a:lnTo>
                <a:lnTo>
                  <a:pt x="1568132" y="1572385"/>
                </a:lnTo>
                <a:lnTo>
                  <a:pt x="1569085" y="1577469"/>
                </a:lnTo>
                <a:lnTo>
                  <a:pt x="1569402" y="1582872"/>
                </a:lnTo>
                <a:lnTo>
                  <a:pt x="1569402" y="1635943"/>
                </a:lnTo>
                <a:lnTo>
                  <a:pt x="1569085" y="1641346"/>
                </a:lnTo>
                <a:lnTo>
                  <a:pt x="1568450" y="1645795"/>
                </a:lnTo>
                <a:lnTo>
                  <a:pt x="1567180" y="1650562"/>
                </a:lnTo>
                <a:lnTo>
                  <a:pt x="1565910" y="1655329"/>
                </a:lnTo>
                <a:lnTo>
                  <a:pt x="1564005" y="1659460"/>
                </a:lnTo>
                <a:lnTo>
                  <a:pt x="1561782" y="1663274"/>
                </a:lnTo>
                <a:lnTo>
                  <a:pt x="1558607" y="1667405"/>
                </a:lnTo>
                <a:lnTo>
                  <a:pt x="1555750" y="1670901"/>
                </a:lnTo>
                <a:lnTo>
                  <a:pt x="1552575" y="1674079"/>
                </a:lnTo>
                <a:lnTo>
                  <a:pt x="1549082" y="1677256"/>
                </a:lnTo>
                <a:lnTo>
                  <a:pt x="1545272" y="1680117"/>
                </a:lnTo>
                <a:lnTo>
                  <a:pt x="1541145" y="1682341"/>
                </a:lnTo>
                <a:lnTo>
                  <a:pt x="1537017" y="1684248"/>
                </a:lnTo>
                <a:lnTo>
                  <a:pt x="1532255" y="1685837"/>
                </a:lnTo>
                <a:lnTo>
                  <a:pt x="1527810" y="1687108"/>
                </a:lnTo>
                <a:lnTo>
                  <a:pt x="1523047" y="1688379"/>
                </a:lnTo>
                <a:lnTo>
                  <a:pt x="1523047" y="2043989"/>
                </a:lnTo>
                <a:lnTo>
                  <a:pt x="1528445" y="2041129"/>
                </a:lnTo>
                <a:lnTo>
                  <a:pt x="1533525" y="2038269"/>
                </a:lnTo>
                <a:lnTo>
                  <a:pt x="1538605" y="2034773"/>
                </a:lnTo>
                <a:lnTo>
                  <a:pt x="1543685" y="2031278"/>
                </a:lnTo>
                <a:lnTo>
                  <a:pt x="1548765" y="2027782"/>
                </a:lnTo>
                <a:lnTo>
                  <a:pt x="1553527" y="2023968"/>
                </a:lnTo>
                <a:lnTo>
                  <a:pt x="1558290" y="2019519"/>
                </a:lnTo>
                <a:lnTo>
                  <a:pt x="1563052" y="2015388"/>
                </a:lnTo>
                <a:lnTo>
                  <a:pt x="1567497" y="2010621"/>
                </a:lnTo>
                <a:lnTo>
                  <a:pt x="1572260" y="2005854"/>
                </a:lnTo>
                <a:lnTo>
                  <a:pt x="1576705" y="2001087"/>
                </a:lnTo>
                <a:lnTo>
                  <a:pt x="1580832" y="1995685"/>
                </a:lnTo>
                <a:lnTo>
                  <a:pt x="1585277" y="1990282"/>
                </a:lnTo>
                <a:lnTo>
                  <a:pt x="1589405" y="1984244"/>
                </a:lnTo>
                <a:lnTo>
                  <a:pt x="1597660" y="1972168"/>
                </a:lnTo>
                <a:lnTo>
                  <a:pt x="1605280" y="1959457"/>
                </a:lnTo>
                <a:lnTo>
                  <a:pt x="1612900" y="1945474"/>
                </a:lnTo>
                <a:lnTo>
                  <a:pt x="1620202" y="1930537"/>
                </a:lnTo>
                <a:lnTo>
                  <a:pt x="1626870" y="1915283"/>
                </a:lnTo>
                <a:lnTo>
                  <a:pt x="1633537" y="1899076"/>
                </a:lnTo>
                <a:lnTo>
                  <a:pt x="1639570" y="1881597"/>
                </a:lnTo>
                <a:lnTo>
                  <a:pt x="1645602" y="1863801"/>
                </a:lnTo>
                <a:lnTo>
                  <a:pt x="1651000" y="1844733"/>
                </a:lnTo>
                <a:lnTo>
                  <a:pt x="1656397" y="1825030"/>
                </a:lnTo>
                <a:lnTo>
                  <a:pt x="1661160" y="1804691"/>
                </a:lnTo>
                <a:lnTo>
                  <a:pt x="1665922" y="1783399"/>
                </a:lnTo>
                <a:lnTo>
                  <a:pt x="1670050" y="1761154"/>
                </a:lnTo>
                <a:lnTo>
                  <a:pt x="1673860" y="1738273"/>
                </a:lnTo>
                <a:lnTo>
                  <a:pt x="1677987" y="1714756"/>
                </a:lnTo>
                <a:lnTo>
                  <a:pt x="1681162" y="1690286"/>
                </a:lnTo>
                <a:lnTo>
                  <a:pt x="1684337" y="1665180"/>
                </a:lnTo>
                <a:lnTo>
                  <a:pt x="1687195" y="1639121"/>
                </a:lnTo>
                <a:lnTo>
                  <a:pt x="1689735" y="1612427"/>
                </a:lnTo>
                <a:lnTo>
                  <a:pt x="1691957" y="1585097"/>
                </a:lnTo>
                <a:lnTo>
                  <a:pt x="1693862" y="1556813"/>
                </a:lnTo>
                <a:lnTo>
                  <a:pt x="1695450" y="1527894"/>
                </a:lnTo>
                <a:lnTo>
                  <a:pt x="1696720" y="1498021"/>
                </a:lnTo>
                <a:lnTo>
                  <a:pt x="1697672" y="1467831"/>
                </a:lnTo>
                <a:lnTo>
                  <a:pt x="1698942" y="1436687"/>
                </a:lnTo>
                <a:lnTo>
                  <a:pt x="1738312" y="1438912"/>
                </a:lnTo>
                <a:lnTo>
                  <a:pt x="1774825" y="1441454"/>
                </a:lnTo>
                <a:lnTo>
                  <a:pt x="1835150" y="1446221"/>
                </a:lnTo>
                <a:lnTo>
                  <a:pt x="1875472" y="1449399"/>
                </a:lnTo>
                <a:lnTo>
                  <a:pt x="1890077" y="1450670"/>
                </a:lnTo>
                <a:lnTo>
                  <a:pt x="1901190" y="1450988"/>
                </a:lnTo>
                <a:lnTo>
                  <a:pt x="1912620" y="1451941"/>
                </a:lnTo>
                <a:lnTo>
                  <a:pt x="1923415" y="1453212"/>
                </a:lnTo>
                <a:lnTo>
                  <a:pt x="1934210" y="1455119"/>
                </a:lnTo>
                <a:lnTo>
                  <a:pt x="1945005" y="1457662"/>
                </a:lnTo>
                <a:lnTo>
                  <a:pt x="1955482" y="1460522"/>
                </a:lnTo>
                <a:lnTo>
                  <a:pt x="1965642" y="1464017"/>
                </a:lnTo>
                <a:lnTo>
                  <a:pt x="1975485" y="1468149"/>
                </a:lnTo>
                <a:lnTo>
                  <a:pt x="1985327" y="1472598"/>
                </a:lnTo>
                <a:lnTo>
                  <a:pt x="1994852" y="1477047"/>
                </a:lnTo>
                <a:lnTo>
                  <a:pt x="2004060" y="1482767"/>
                </a:lnTo>
                <a:lnTo>
                  <a:pt x="2012950" y="1488170"/>
                </a:lnTo>
                <a:lnTo>
                  <a:pt x="2021522" y="1494526"/>
                </a:lnTo>
                <a:lnTo>
                  <a:pt x="2029777" y="1500881"/>
                </a:lnTo>
                <a:lnTo>
                  <a:pt x="2038032" y="1507873"/>
                </a:lnTo>
                <a:lnTo>
                  <a:pt x="2045652" y="1515182"/>
                </a:lnTo>
                <a:lnTo>
                  <a:pt x="2052637" y="1522809"/>
                </a:lnTo>
                <a:lnTo>
                  <a:pt x="2059622" y="1530754"/>
                </a:lnTo>
                <a:lnTo>
                  <a:pt x="2065972" y="1539334"/>
                </a:lnTo>
                <a:lnTo>
                  <a:pt x="2072322" y="1547597"/>
                </a:lnTo>
                <a:lnTo>
                  <a:pt x="2078037" y="1556495"/>
                </a:lnTo>
                <a:lnTo>
                  <a:pt x="2083435" y="1566029"/>
                </a:lnTo>
                <a:lnTo>
                  <a:pt x="2088197" y="1575563"/>
                </a:lnTo>
                <a:lnTo>
                  <a:pt x="2092642" y="1585414"/>
                </a:lnTo>
                <a:lnTo>
                  <a:pt x="2096452" y="1595266"/>
                </a:lnTo>
                <a:lnTo>
                  <a:pt x="2099945" y="1605117"/>
                </a:lnTo>
                <a:lnTo>
                  <a:pt x="2103120" y="1615605"/>
                </a:lnTo>
                <a:lnTo>
                  <a:pt x="2105660" y="1626410"/>
                </a:lnTo>
                <a:lnTo>
                  <a:pt x="2107247" y="1637215"/>
                </a:lnTo>
                <a:lnTo>
                  <a:pt x="2108835" y="1648337"/>
                </a:lnTo>
                <a:lnTo>
                  <a:pt x="2109470" y="1659460"/>
                </a:lnTo>
                <a:lnTo>
                  <a:pt x="2109787" y="1670901"/>
                </a:lnTo>
                <a:lnTo>
                  <a:pt x="2109787" y="1949605"/>
                </a:lnTo>
                <a:lnTo>
                  <a:pt x="2109787" y="1955325"/>
                </a:lnTo>
                <a:lnTo>
                  <a:pt x="2108835" y="1960728"/>
                </a:lnTo>
                <a:lnTo>
                  <a:pt x="2107882" y="1966448"/>
                </a:lnTo>
                <a:lnTo>
                  <a:pt x="2106295" y="1971850"/>
                </a:lnTo>
                <a:lnTo>
                  <a:pt x="2104072" y="1976935"/>
                </a:lnTo>
                <a:lnTo>
                  <a:pt x="2101532" y="1982020"/>
                </a:lnTo>
                <a:lnTo>
                  <a:pt x="2098675" y="1987105"/>
                </a:lnTo>
                <a:lnTo>
                  <a:pt x="2095182" y="1992189"/>
                </a:lnTo>
                <a:lnTo>
                  <a:pt x="2091690" y="1996956"/>
                </a:lnTo>
                <a:lnTo>
                  <a:pt x="2087245" y="2002041"/>
                </a:lnTo>
                <a:lnTo>
                  <a:pt x="2082800" y="2006490"/>
                </a:lnTo>
                <a:lnTo>
                  <a:pt x="2077720" y="2010939"/>
                </a:lnTo>
                <a:lnTo>
                  <a:pt x="2072322" y="2015706"/>
                </a:lnTo>
                <a:lnTo>
                  <a:pt x="2066607" y="2019837"/>
                </a:lnTo>
                <a:lnTo>
                  <a:pt x="2060575" y="2024286"/>
                </a:lnTo>
                <a:lnTo>
                  <a:pt x="2053907" y="2028418"/>
                </a:lnTo>
                <a:lnTo>
                  <a:pt x="2047240" y="2032549"/>
                </a:lnTo>
                <a:lnTo>
                  <a:pt x="2039937" y="2036680"/>
                </a:lnTo>
                <a:lnTo>
                  <a:pt x="2032317" y="2040494"/>
                </a:lnTo>
                <a:lnTo>
                  <a:pt x="2024697" y="2044307"/>
                </a:lnTo>
                <a:lnTo>
                  <a:pt x="2016442" y="2048121"/>
                </a:lnTo>
                <a:lnTo>
                  <a:pt x="2007870" y="2051934"/>
                </a:lnTo>
                <a:lnTo>
                  <a:pt x="1999297" y="2055430"/>
                </a:lnTo>
                <a:lnTo>
                  <a:pt x="1990090" y="2058926"/>
                </a:lnTo>
                <a:lnTo>
                  <a:pt x="1970722" y="2065599"/>
                </a:lnTo>
                <a:lnTo>
                  <a:pt x="1950402" y="2071955"/>
                </a:lnTo>
                <a:lnTo>
                  <a:pt x="1929130" y="2077675"/>
                </a:lnTo>
                <a:lnTo>
                  <a:pt x="1907222" y="2083396"/>
                </a:lnTo>
                <a:lnTo>
                  <a:pt x="1883727" y="2088480"/>
                </a:lnTo>
                <a:lnTo>
                  <a:pt x="1859597" y="2093565"/>
                </a:lnTo>
                <a:lnTo>
                  <a:pt x="1834515" y="2098014"/>
                </a:lnTo>
                <a:lnTo>
                  <a:pt x="1809115" y="2102146"/>
                </a:lnTo>
                <a:lnTo>
                  <a:pt x="1782762" y="2105959"/>
                </a:lnTo>
                <a:lnTo>
                  <a:pt x="1755457" y="2109455"/>
                </a:lnTo>
                <a:lnTo>
                  <a:pt x="1728152" y="2112633"/>
                </a:lnTo>
                <a:lnTo>
                  <a:pt x="1700212" y="2115175"/>
                </a:lnTo>
                <a:lnTo>
                  <a:pt x="1671637" y="2118035"/>
                </a:lnTo>
                <a:lnTo>
                  <a:pt x="1642745" y="2119942"/>
                </a:lnTo>
                <a:lnTo>
                  <a:pt x="1613535" y="2121849"/>
                </a:lnTo>
                <a:lnTo>
                  <a:pt x="1584325" y="2123120"/>
                </a:lnTo>
                <a:lnTo>
                  <a:pt x="1554480" y="2124391"/>
                </a:lnTo>
                <a:lnTo>
                  <a:pt x="1524635" y="2125027"/>
                </a:lnTo>
                <a:lnTo>
                  <a:pt x="1494790" y="2125344"/>
                </a:lnTo>
                <a:lnTo>
                  <a:pt x="1464945" y="2125662"/>
                </a:lnTo>
                <a:lnTo>
                  <a:pt x="1435100" y="2125344"/>
                </a:lnTo>
                <a:lnTo>
                  <a:pt x="1404937" y="2125027"/>
                </a:lnTo>
                <a:lnTo>
                  <a:pt x="1375092" y="2124391"/>
                </a:lnTo>
                <a:lnTo>
                  <a:pt x="1344930" y="2123120"/>
                </a:lnTo>
                <a:lnTo>
                  <a:pt x="1315085" y="2121849"/>
                </a:lnTo>
                <a:lnTo>
                  <a:pt x="1285557" y="2119942"/>
                </a:lnTo>
                <a:lnTo>
                  <a:pt x="1256030" y="2118035"/>
                </a:lnTo>
                <a:lnTo>
                  <a:pt x="1227455" y="2115175"/>
                </a:lnTo>
                <a:lnTo>
                  <a:pt x="1198562" y="2112633"/>
                </a:lnTo>
                <a:lnTo>
                  <a:pt x="1170622" y="2109455"/>
                </a:lnTo>
                <a:lnTo>
                  <a:pt x="1142682" y="2105959"/>
                </a:lnTo>
                <a:lnTo>
                  <a:pt x="1116012" y="2102146"/>
                </a:lnTo>
                <a:lnTo>
                  <a:pt x="1089660" y="2098014"/>
                </a:lnTo>
                <a:lnTo>
                  <a:pt x="1064260" y="2093565"/>
                </a:lnTo>
                <a:lnTo>
                  <a:pt x="1039177" y="2088480"/>
                </a:lnTo>
                <a:lnTo>
                  <a:pt x="1015364" y="2083396"/>
                </a:lnTo>
                <a:lnTo>
                  <a:pt x="992187" y="2077675"/>
                </a:lnTo>
                <a:lnTo>
                  <a:pt x="970597" y="2071955"/>
                </a:lnTo>
                <a:lnTo>
                  <a:pt x="949642" y="2065599"/>
                </a:lnTo>
                <a:lnTo>
                  <a:pt x="929639" y="2058926"/>
                </a:lnTo>
                <a:lnTo>
                  <a:pt x="910907" y="2051934"/>
                </a:lnTo>
                <a:lnTo>
                  <a:pt x="902334" y="2048121"/>
                </a:lnTo>
                <a:lnTo>
                  <a:pt x="893762" y="2044307"/>
                </a:lnTo>
                <a:lnTo>
                  <a:pt x="885507" y="2040494"/>
                </a:lnTo>
                <a:lnTo>
                  <a:pt x="877569" y="2036680"/>
                </a:lnTo>
                <a:lnTo>
                  <a:pt x="870584" y="2032549"/>
                </a:lnTo>
                <a:lnTo>
                  <a:pt x="863282" y="2028418"/>
                </a:lnTo>
                <a:lnTo>
                  <a:pt x="856614" y="2024286"/>
                </a:lnTo>
                <a:lnTo>
                  <a:pt x="850264" y="2019837"/>
                </a:lnTo>
                <a:lnTo>
                  <a:pt x="844232" y="2015706"/>
                </a:lnTo>
                <a:lnTo>
                  <a:pt x="838517" y="2010939"/>
                </a:lnTo>
                <a:lnTo>
                  <a:pt x="833437" y="2006490"/>
                </a:lnTo>
                <a:lnTo>
                  <a:pt x="828674" y="2002041"/>
                </a:lnTo>
                <a:lnTo>
                  <a:pt x="824229" y="1996956"/>
                </a:lnTo>
                <a:lnTo>
                  <a:pt x="820419" y="1992189"/>
                </a:lnTo>
                <a:lnTo>
                  <a:pt x="816609" y="1987105"/>
                </a:lnTo>
                <a:lnTo>
                  <a:pt x="813752" y="1982020"/>
                </a:lnTo>
                <a:lnTo>
                  <a:pt x="811212" y="1976935"/>
                </a:lnTo>
                <a:lnTo>
                  <a:pt x="808989" y="1971850"/>
                </a:lnTo>
                <a:lnTo>
                  <a:pt x="807084" y="1966448"/>
                </a:lnTo>
                <a:lnTo>
                  <a:pt x="805814" y="1960728"/>
                </a:lnTo>
                <a:lnTo>
                  <a:pt x="805179" y="1955325"/>
                </a:lnTo>
                <a:lnTo>
                  <a:pt x="804862" y="1949605"/>
                </a:lnTo>
                <a:lnTo>
                  <a:pt x="804862" y="1670901"/>
                </a:lnTo>
                <a:lnTo>
                  <a:pt x="805179" y="1659460"/>
                </a:lnTo>
                <a:lnTo>
                  <a:pt x="806132" y="1648337"/>
                </a:lnTo>
                <a:lnTo>
                  <a:pt x="807402" y="1637215"/>
                </a:lnTo>
                <a:lnTo>
                  <a:pt x="809624" y="1626410"/>
                </a:lnTo>
                <a:lnTo>
                  <a:pt x="812164" y="1615605"/>
                </a:lnTo>
                <a:lnTo>
                  <a:pt x="815022" y="1605117"/>
                </a:lnTo>
                <a:lnTo>
                  <a:pt x="818197" y="1595266"/>
                </a:lnTo>
                <a:lnTo>
                  <a:pt x="822324" y="1585414"/>
                </a:lnTo>
                <a:lnTo>
                  <a:pt x="826769" y="1575563"/>
                </a:lnTo>
                <a:lnTo>
                  <a:pt x="831849" y="1566029"/>
                </a:lnTo>
                <a:lnTo>
                  <a:pt x="836929" y="1556495"/>
                </a:lnTo>
                <a:lnTo>
                  <a:pt x="842327" y="1547597"/>
                </a:lnTo>
                <a:lnTo>
                  <a:pt x="848677" y="1539334"/>
                </a:lnTo>
                <a:lnTo>
                  <a:pt x="855344" y="1530754"/>
                </a:lnTo>
                <a:lnTo>
                  <a:pt x="862012" y="1522809"/>
                </a:lnTo>
                <a:lnTo>
                  <a:pt x="869632" y="1515182"/>
                </a:lnTo>
                <a:lnTo>
                  <a:pt x="876934" y="1507873"/>
                </a:lnTo>
                <a:lnTo>
                  <a:pt x="884872" y="1500881"/>
                </a:lnTo>
                <a:lnTo>
                  <a:pt x="893444" y="1494526"/>
                </a:lnTo>
                <a:lnTo>
                  <a:pt x="902017" y="1488170"/>
                </a:lnTo>
                <a:lnTo>
                  <a:pt x="910907" y="1482767"/>
                </a:lnTo>
                <a:lnTo>
                  <a:pt x="920114" y="1477047"/>
                </a:lnTo>
                <a:lnTo>
                  <a:pt x="929639" y="1472598"/>
                </a:lnTo>
                <a:lnTo>
                  <a:pt x="939482" y="1468149"/>
                </a:lnTo>
                <a:lnTo>
                  <a:pt x="949324" y="1464017"/>
                </a:lnTo>
                <a:lnTo>
                  <a:pt x="959802" y="1460522"/>
                </a:lnTo>
                <a:lnTo>
                  <a:pt x="969962" y="1457662"/>
                </a:lnTo>
                <a:lnTo>
                  <a:pt x="980439" y="1455119"/>
                </a:lnTo>
                <a:lnTo>
                  <a:pt x="991234" y="1453212"/>
                </a:lnTo>
                <a:lnTo>
                  <a:pt x="1002347" y="1451941"/>
                </a:lnTo>
                <a:lnTo>
                  <a:pt x="1013459" y="1450988"/>
                </a:lnTo>
                <a:lnTo>
                  <a:pt x="1024889" y="1450670"/>
                </a:lnTo>
                <a:lnTo>
                  <a:pt x="1039177" y="1449399"/>
                </a:lnTo>
                <a:lnTo>
                  <a:pt x="1079500" y="1446221"/>
                </a:lnTo>
                <a:lnTo>
                  <a:pt x="1140142" y="1441454"/>
                </a:lnTo>
                <a:lnTo>
                  <a:pt x="1176655" y="1438912"/>
                </a:lnTo>
                <a:lnTo>
                  <a:pt x="1216342" y="1436687"/>
                </a:lnTo>
                <a:close/>
                <a:moveTo>
                  <a:pt x="1249771" y="769392"/>
                </a:moveTo>
                <a:lnTo>
                  <a:pt x="1245966" y="770028"/>
                </a:lnTo>
                <a:lnTo>
                  <a:pt x="1242477" y="770663"/>
                </a:lnTo>
                <a:lnTo>
                  <a:pt x="1239306" y="771933"/>
                </a:lnTo>
                <a:lnTo>
                  <a:pt x="1235818" y="773839"/>
                </a:lnTo>
                <a:lnTo>
                  <a:pt x="1232647" y="775427"/>
                </a:lnTo>
                <a:lnTo>
                  <a:pt x="1229476" y="777650"/>
                </a:lnTo>
                <a:lnTo>
                  <a:pt x="1226621" y="780191"/>
                </a:lnTo>
                <a:lnTo>
                  <a:pt x="1223450" y="782732"/>
                </a:lnTo>
                <a:lnTo>
                  <a:pt x="1217425" y="789084"/>
                </a:lnTo>
                <a:lnTo>
                  <a:pt x="1211717" y="796071"/>
                </a:lnTo>
                <a:lnTo>
                  <a:pt x="1206009" y="803376"/>
                </a:lnTo>
                <a:lnTo>
                  <a:pt x="1194275" y="819574"/>
                </a:lnTo>
                <a:lnTo>
                  <a:pt x="1186030" y="831008"/>
                </a:lnTo>
                <a:lnTo>
                  <a:pt x="1177785" y="843395"/>
                </a:lnTo>
                <a:lnTo>
                  <a:pt x="1169857" y="855781"/>
                </a:lnTo>
                <a:lnTo>
                  <a:pt x="1161929" y="868803"/>
                </a:lnTo>
                <a:lnTo>
                  <a:pt x="1159075" y="881507"/>
                </a:lnTo>
                <a:lnTo>
                  <a:pt x="1156856" y="894212"/>
                </a:lnTo>
                <a:lnTo>
                  <a:pt x="1154636" y="907233"/>
                </a:lnTo>
                <a:lnTo>
                  <a:pt x="1152733" y="920573"/>
                </a:lnTo>
                <a:lnTo>
                  <a:pt x="1151465" y="933595"/>
                </a:lnTo>
                <a:lnTo>
                  <a:pt x="1150513" y="947569"/>
                </a:lnTo>
                <a:lnTo>
                  <a:pt x="1149879" y="960909"/>
                </a:lnTo>
                <a:lnTo>
                  <a:pt x="1149879" y="974566"/>
                </a:lnTo>
                <a:lnTo>
                  <a:pt x="1149879" y="984412"/>
                </a:lnTo>
                <a:lnTo>
                  <a:pt x="1150196" y="994258"/>
                </a:lnTo>
                <a:lnTo>
                  <a:pt x="1151147" y="1003786"/>
                </a:lnTo>
                <a:lnTo>
                  <a:pt x="1151782" y="1013314"/>
                </a:lnTo>
                <a:lnTo>
                  <a:pt x="1153050" y="1023160"/>
                </a:lnTo>
                <a:lnTo>
                  <a:pt x="1154319" y="1032688"/>
                </a:lnTo>
                <a:lnTo>
                  <a:pt x="1156538" y="1042216"/>
                </a:lnTo>
                <a:lnTo>
                  <a:pt x="1158124" y="1051427"/>
                </a:lnTo>
                <a:lnTo>
                  <a:pt x="1160344" y="1060637"/>
                </a:lnTo>
                <a:lnTo>
                  <a:pt x="1162564" y="1069848"/>
                </a:lnTo>
                <a:lnTo>
                  <a:pt x="1165101" y="1079058"/>
                </a:lnTo>
                <a:lnTo>
                  <a:pt x="1168272" y="1088269"/>
                </a:lnTo>
                <a:lnTo>
                  <a:pt x="1171126" y="1096844"/>
                </a:lnTo>
                <a:lnTo>
                  <a:pt x="1174297" y="1106055"/>
                </a:lnTo>
                <a:lnTo>
                  <a:pt x="1177468" y="1114948"/>
                </a:lnTo>
                <a:lnTo>
                  <a:pt x="1181274" y="1123523"/>
                </a:lnTo>
                <a:lnTo>
                  <a:pt x="1184762" y="1132099"/>
                </a:lnTo>
                <a:lnTo>
                  <a:pt x="1188884" y="1140356"/>
                </a:lnTo>
                <a:lnTo>
                  <a:pt x="1193007" y="1148932"/>
                </a:lnTo>
                <a:lnTo>
                  <a:pt x="1197129" y="1157189"/>
                </a:lnTo>
                <a:lnTo>
                  <a:pt x="1206326" y="1173387"/>
                </a:lnTo>
                <a:lnTo>
                  <a:pt x="1215839" y="1188950"/>
                </a:lnTo>
                <a:lnTo>
                  <a:pt x="1225987" y="1204513"/>
                </a:lnTo>
                <a:lnTo>
                  <a:pt x="1236769" y="1219123"/>
                </a:lnTo>
                <a:lnTo>
                  <a:pt x="1247551" y="1233097"/>
                </a:lnTo>
                <a:lnTo>
                  <a:pt x="1258967" y="1246437"/>
                </a:lnTo>
                <a:lnTo>
                  <a:pt x="1271018" y="1259776"/>
                </a:lnTo>
                <a:lnTo>
                  <a:pt x="1283068" y="1271845"/>
                </a:lnTo>
                <a:lnTo>
                  <a:pt x="1295436" y="1283597"/>
                </a:lnTo>
                <a:lnTo>
                  <a:pt x="1308121" y="1294395"/>
                </a:lnTo>
                <a:lnTo>
                  <a:pt x="1320805" y="1304241"/>
                </a:lnTo>
                <a:lnTo>
                  <a:pt x="1333490" y="1313769"/>
                </a:lnTo>
                <a:lnTo>
                  <a:pt x="1346175" y="1322662"/>
                </a:lnTo>
                <a:lnTo>
                  <a:pt x="1359177" y="1330602"/>
                </a:lnTo>
                <a:lnTo>
                  <a:pt x="1371861" y="1337272"/>
                </a:lnTo>
                <a:lnTo>
                  <a:pt x="1384863" y="1343624"/>
                </a:lnTo>
                <a:lnTo>
                  <a:pt x="1397548" y="1348706"/>
                </a:lnTo>
                <a:lnTo>
                  <a:pt x="1403890" y="1350929"/>
                </a:lnTo>
                <a:lnTo>
                  <a:pt x="1410233" y="1353470"/>
                </a:lnTo>
                <a:lnTo>
                  <a:pt x="1416258" y="1355058"/>
                </a:lnTo>
                <a:lnTo>
                  <a:pt x="1422600" y="1356646"/>
                </a:lnTo>
                <a:lnTo>
                  <a:pt x="1428308" y="1358234"/>
                </a:lnTo>
                <a:lnTo>
                  <a:pt x="1434334" y="1359187"/>
                </a:lnTo>
                <a:lnTo>
                  <a:pt x="1440042" y="1360140"/>
                </a:lnTo>
                <a:lnTo>
                  <a:pt x="1446067" y="1360775"/>
                </a:lnTo>
                <a:lnTo>
                  <a:pt x="1451775" y="1361093"/>
                </a:lnTo>
                <a:lnTo>
                  <a:pt x="1457483" y="1361093"/>
                </a:lnTo>
                <a:lnTo>
                  <a:pt x="1462874" y="1361093"/>
                </a:lnTo>
                <a:lnTo>
                  <a:pt x="1468900" y="1360775"/>
                </a:lnTo>
                <a:lnTo>
                  <a:pt x="1474291" y="1360140"/>
                </a:lnTo>
                <a:lnTo>
                  <a:pt x="1480316" y="1359187"/>
                </a:lnTo>
                <a:lnTo>
                  <a:pt x="1486341" y="1358234"/>
                </a:lnTo>
                <a:lnTo>
                  <a:pt x="1492366" y="1356646"/>
                </a:lnTo>
                <a:lnTo>
                  <a:pt x="1498392" y="1355058"/>
                </a:lnTo>
                <a:lnTo>
                  <a:pt x="1504734" y="1353470"/>
                </a:lnTo>
                <a:lnTo>
                  <a:pt x="1510759" y="1350929"/>
                </a:lnTo>
                <a:lnTo>
                  <a:pt x="1517101" y="1348706"/>
                </a:lnTo>
                <a:lnTo>
                  <a:pt x="1529786" y="1343624"/>
                </a:lnTo>
                <a:lnTo>
                  <a:pt x="1542471" y="1337272"/>
                </a:lnTo>
                <a:lnTo>
                  <a:pt x="1555473" y="1330602"/>
                </a:lnTo>
                <a:lnTo>
                  <a:pt x="1568157" y="1322662"/>
                </a:lnTo>
                <a:lnTo>
                  <a:pt x="1581159" y="1313769"/>
                </a:lnTo>
                <a:lnTo>
                  <a:pt x="1593844" y="1304241"/>
                </a:lnTo>
                <a:lnTo>
                  <a:pt x="1606846" y="1294395"/>
                </a:lnTo>
                <a:lnTo>
                  <a:pt x="1619531" y="1283597"/>
                </a:lnTo>
                <a:lnTo>
                  <a:pt x="1631581" y="1271845"/>
                </a:lnTo>
                <a:lnTo>
                  <a:pt x="1643949" y="1259776"/>
                </a:lnTo>
                <a:lnTo>
                  <a:pt x="1655682" y="1246437"/>
                </a:lnTo>
                <a:lnTo>
                  <a:pt x="1667098" y="1233097"/>
                </a:lnTo>
                <a:lnTo>
                  <a:pt x="1678197" y="1219123"/>
                </a:lnTo>
                <a:lnTo>
                  <a:pt x="1688662" y="1204513"/>
                </a:lnTo>
                <a:lnTo>
                  <a:pt x="1698810" y="1188950"/>
                </a:lnTo>
                <a:lnTo>
                  <a:pt x="1708324" y="1173387"/>
                </a:lnTo>
                <a:lnTo>
                  <a:pt x="1717203" y="1157189"/>
                </a:lnTo>
                <a:lnTo>
                  <a:pt x="1721643" y="1148932"/>
                </a:lnTo>
                <a:lnTo>
                  <a:pt x="1725765" y="1140356"/>
                </a:lnTo>
                <a:lnTo>
                  <a:pt x="1729570" y="1132099"/>
                </a:lnTo>
                <a:lnTo>
                  <a:pt x="1733693" y="1123523"/>
                </a:lnTo>
                <a:lnTo>
                  <a:pt x="1737181" y="1114948"/>
                </a:lnTo>
                <a:lnTo>
                  <a:pt x="1740352" y="1106055"/>
                </a:lnTo>
                <a:lnTo>
                  <a:pt x="1743524" y="1096844"/>
                </a:lnTo>
                <a:lnTo>
                  <a:pt x="1746695" y="1088269"/>
                </a:lnTo>
                <a:lnTo>
                  <a:pt x="1749232" y="1079058"/>
                </a:lnTo>
                <a:lnTo>
                  <a:pt x="1751769" y="1069848"/>
                </a:lnTo>
                <a:lnTo>
                  <a:pt x="1754306" y="1060637"/>
                </a:lnTo>
                <a:lnTo>
                  <a:pt x="1756525" y="1051427"/>
                </a:lnTo>
                <a:lnTo>
                  <a:pt x="1758428" y="1042216"/>
                </a:lnTo>
                <a:lnTo>
                  <a:pt x="1760014" y="1032688"/>
                </a:lnTo>
                <a:lnTo>
                  <a:pt x="1761599" y="1023160"/>
                </a:lnTo>
                <a:lnTo>
                  <a:pt x="1762551" y="1013314"/>
                </a:lnTo>
                <a:lnTo>
                  <a:pt x="1763502" y="1003786"/>
                </a:lnTo>
                <a:lnTo>
                  <a:pt x="1764136" y="994258"/>
                </a:lnTo>
                <a:lnTo>
                  <a:pt x="1764453" y="984412"/>
                </a:lnTo>
                <a:lnTo>
                  <a:pt x="1764771" y="974566"/>
                </a:lnTo>
                <a:lnTo>
                  <a:pt x="1764453" y="962815"/>
                </a:lnTo>
                <a:lnTo>
                  <a:pt x="1763819" y="951063"/>
                </a:lnTo>
                <a:lnTo>
                  <a:pt x="1748598" y="950745"/>
                </a:lnTo>
                <a:lnTo>
                  <a:pt x="1733059" y="949793"/>
                </a:lnTo>
                <a:lnTo>
                  <a:pt x="1716886" y="948840"/>
                </a:lnTo>
                <a:lnTo>
                  <a:pt x="1701030" y="947569"/>
                </a:lnTo>
                <a:lnTo>
                  <a:pt x="1684223" y="945664"/>
                </a:lnTo>
                <a:lnTo>
                  <a:pt x="1667732" y="943758"/>
                </a:lnTo>
                <a:lnTo>
                  <a:pt x="1650925" y="941852"/>
                </a:lnTo>
                <a:lnTo>
                  <a:pt x="1634435" y="939629"/>
                </a:lnTo>
                <a:lnTo>
                  <a:pt x="1617628" y="937406"/>
                </a:lnTo>
                <a:lnTo>
                  <a:pt x="1600503" y="934548"/>
                </a:lnTo>
                <a:lnTo>
                  <a:pt x="1584013" y="931689"/>
                </a:lnTo>
                <a:lnTo>
                  <a:pt x="1567206" y="928513"/>
                </a:lnTo>
                <a:lnTo>
                  <a:pt x="1550716" y="925337"/>
                </a:lnTo>
                <a:lnTo>
                  <a:pt x="1533909" y="921526"/>
                </a:lnTo>
                <a:lnTo>
                  <a:pt x="1517736" y="917714"/>
                </a:lnTo>
                <a:lnTo>
                  <a:pt x="1502197" y="913903"/>
                </a:lnTo>
                <a:lnTo>
                  <a:pt x="1486024" y="909457"/>
                </a:lnTo>
                <a:lnTo>
                  <a:pt x="1470802" y="905010"/>
                </a:lnTo>
                <a:lnTo>
                  <a:pt x="1456215" y="900564"/>
                </a:lnTo>
                <a:lnTo>
                  <a:pt x="1441310" y="895164"/>
                </a:lnTo>
                <a:lnTo>
                  <a:pt x="1427357" y="890400"/>
                </a:lnTo>
                <a:lnTo>
                  <a:pt x="1413721" y="884683"/>
                </a:lnTo>
                <a:lnTo>
                  <a:pt x="1400719" y="879284"/>
                </a:lnTo>
                <a:lnTo>
                  <a:pt x="1388352" y="873250"/>
                </a:lnTo>
                <a:lnTo>
                  <a:pt x="1376618" y="867533"/>
                </a:lnTo>
                <a:lnTo>
                  <a:pt x="1365519" y="861181"/>
                </a:lnTo>
                <a:lnTo>
                  <a:pt x="1355054" y="854828"/>
                </a:lnTo>
                <a:lnTo>
                  <a:pt x="1345541" y="848159"/>
                </a:lnTo>
                <a:lnTo>
                  <a:pt x="1336661" y="841171"/>
                </a:lnTo>
                <a:lnTo>
                  <a:pt x="1329051" y="834184"/>
                </a:lnTo>
                <a:lnTo>
                  <a:pt x="1324928" y="830690"/>
                </a:lnTo>
                <a:lnTo>
                  <a:pt x="1321757" y="826879"/>
                </a:lnTo>
                <a:lnTo>
                  <a:pt x="1318586" y="823068"/>
                </a:lnTo>
                <a:lnTo>
                  <a:pt x="1315414" y="819574"/>
                </a:lnTo>
                <a:lnTo>
                  <a:pt x="1309706" y="811634"/>
                </a:lnTo>
                <a:lnTo>
                  <a:pt x="1303681" y="804647"/>
                </a:lnTo>
                <a:lnTo>
                  <a:pt x="1298607" y="798612"/>
                </a:lnTo>
                <a:lnTo>
                  <a:pt x="1293216" y="792578"/>
                </a:lnTo>
                <a:lnTo>
                  <a:pt x="1288142" y="787813"/>
                </a:lnTo>
                <a:lnTo>
                  <a:pt x="1283386" y="783367"/>
                </a:lnTo>
                <a:lnTo>
                  <a:pt x="1278312" y="779873"/>
                </a:lnTo>
                <a:lnTo>
                  <a:pt x="1273872" y="777015"/>
                </a:lnTo>
                <a:lnTo>
                  <a:pt x="1269432" y="774474"/>
                </a:lnTo>
                <a:lnTo>
                  <a:pt x="1265310" y="772251"/>
                </a:lnTo>
                <a:lnTo>
                  <a:pt x="1261187" y="770980"/>
                </a:lnTo>
                <a:lnTo>
                  <a:pt x="1257065" y="770028"/>
                </a:lnTo>
                <a:lnTo>
                  <a:pt x="1253576" y="769392"/>
                </a:lnTo>
                <a:lnTo>
                  <a:pt x="1249771" y="769392"/>
                </a:lnTo>
                <a:close/>
                <a:moveTo>
                  <a:pt x="1457483" y="500062"/>
                </a:moveTo>
                <a:lnTo>
                  <a:pt x="1467631" y="500380"/>
                </a:lnTo>
                <a:lnTo>
                  <a:pt x="1477462" y="500697"/>
                </a:lnTo>
                <a:lnTo>
                  <a:pt x="1487609" y="501650"/>
                </a:lnTo>
                <a:lnTo>
                  <a:pt x="1497757" y="502603"/>
                </a:lnTo>
                <a:lnTo>
                  <a:pt x="1507588" y="503874"/>
                </a:lnTo>
                <a:lnTo>
                  <a:pt x="1517419" y="505462"/>
                </a:lnTo>
                <a:lnTo>
                  <a:pt x="1527249" y="507685"/>
                </a:lnTo>
                <a:lnTo>
                  <a:pt x="1537080" y="509908"/>
                </a:lnTo>
                <a:lnTo>
                  <a:pt x="1546276" y="512449"/>
                </a:lnTo>
                <a:lnTo>
                  <a:pt x="1556107" y="514990"/>
                </a:lnTo>
                <a:lnTo>
                  <a:pt x="1565303" y="518483"/>
                </a:lnTo>
                <a:lnTo>
                  <a:pt x="1574817" y="521659"/>
                </a:lnTo>
                <a:lnTo>
                  <a:pt x="1584013" y="525153"/>
                </a:lnTo>
                <a:lnTo>
                  <a:pt x="1592893" y="528964"/>
                </a:lnTo>
                <a:lnTo>
                  <a:pt x="1602089" y="533093"/>
                </a:lnTo>
                <a:lnTo>
                  <a:pt x="1610968" y="537540"/>
                </a:lnTo>
                <a:lnTo>
                  <a:pt x="1619848" y="542304"/>
                </a:lnTo>
                <a:lnTo>
                  <a:pt x="1628410" y="547068"/>
                </a:lnTo>
                <a:lnTo>
                  <a:pt x="1636972" y="552150"/>
                </a:lnTo>
                <a:lnTo>
                  <a:pt x="1645534" y="557549"/>
                </a:lnTo>
                <a:lnTo>
                  <a:pt x="1654096" y="562948"/>
                </a:lnTo>
                <a:lnTo>
                  <a:pt x="1662024" y="568983"/>
                </a:lnTo>
                <a:lnTo>
                  <a:pt x="1670269" y="575017"/>
                </a:lnTo>
                <a:lnTo>
                  <a:pt x="1678197" y="581369"/>
                </a:lnTo>
                <a:lnTo>
                  <a:pt x="1685808" y="588039"/>
                </a:lnTo>
                <a:lnTo>
                  <a:pt x="1693736" y="594391"/>
                </a:lnTo>
                <a:lnTo>
                  <a:pt x="1701347" y="601696"/>
                </a:lnTo>
                <a:lnTo>
                  <a:pt x="1708641" y="608684"/>
                </a:lnTo>
                <a:lnTo>
                  <a:pt x="1715934" y="615989"/>
                </a:lnTo>
                <a:lnTo>
                  <a:pt x="1723228" y="623611"/>
                </a:lnTo>
                <a:lnTo>
                  <a:pt x="1729888" y="631234"/>
                </a:lnTo>
                <a:lnTo>
                  <a:pt x="1736864" y="639174"/>
                </a:lnTo>
                <a:lnTo>
                  <a:pt x="1743207" y="647432"/>
                </a:lnTo>
                <a:lnTo>
                  <a:pt x="1749866" y="655689"/>
                </a:lnTo>
                <a:lnTo>
                  <a:pt x="1756208" y="664265"/>
                </a:lnTo>
                <a:lnTo>
                  <a:pt x="1762234" y="673158"/>
                </a:lnTo>
                <a:lnTo>
                  <a:pt x="1768259" y="682051"/>
                </a:lnTo>
                <a:lnTo>
                  <a:pt x="1773967" y="690944"/>
                </a:lnTo>
                <a:lnTo>
                  <a:pt x="1779675" y="700154"/>
                </a:lnTo>
                <a:lnTo>
                  <a:pt x="1785066" y="709682"/>
                </a:lnTo>
                <a:lnTo>
                  <a:pt x="1790140" y="719211"/>
                </a:lnTo>
                <a:lnTo>
                  <a:pt x="1795531" y="728739"/>
                </a:lnTo>
                <a:lnTo>
                  <a:pt x="1800288" y="738902"/>
                </a:lnTo>
                <a:lnTo>
                  <a:pt x="1805045" y="748430"/>
                </a:lnTo>
                <a:lnTo>
                  <a:pt x="1809484" y="758594"/>
                </a:lnTo>
                <a:lnTo>
                  <a:pt x="1813924" y="769075"/>
                </a:lnTo>
                <a:lnTo>
                  <a:pt x="1817729" y="779556"/>
                </a:lnTo>
                <a:lnTo>
                  <a:pt x="1821535" y="790037"/>
                </a:lnTo>
                <a:lnTo>
                  <a:pt x="1825340" y="800835"/>
                </a:lnTo>
                <a:lnTo>
                  <a:pt x="1828828" y="811634"/>
                </a:lnTo>
                <a:lnTo>
                  <a:pt x="1832000" y="822750"/>
                </a:lnTo>
                <a:lnTo>
                  <a:pt x="1834854" y="833866"/>
                </a:lnTo>
                <a:lnTo>
                  <a:pt x="1837708" y="844983"/>
                </a:lnTo>
                <a:lnTo>
                  <a:pt x="1840245" y="856416"/>
                </a:lnTo>
                <a:lnTo>
                  <a:pt x="1842464" y="867850"/>
                </a:lnTo>
                <a:lnTo>
                  <a:pt x="1844684" y="879284"/>
                </a:lnTo>
                <a:lnTo>
                  <a:pt x="1846270" y="890718"/>
                </a:lnTo>
                <a:lnTo>
                  <a:pt x="1847855" y="902469"/>
                </a:lnTo>
                <a:lnTo>
                  <a:pt x="1849758" y="914221"/>
                </a:lnTo>
                <a:lnTo>
                  <a:pt x="1850710" y="926290"/>
                </a:lnTo>
                <a:lnTo>
                  <a:pt x="1851661" y="938359"/>
                </a:lnTo>
                <a:lnTo>
                  <a:pt x="1852295" y="950428"/>
                </a:lnTo>
                <a:lnTo>
                  <a:pt x="1852612" y="962497"/>
                </a:lnTo>
                <a:lnTo>
                  <a:pt x="1852612" y="974566"/>
                </a:lnTo>
                <a:lnTo>
                  <a:pt x="1852612" y="987270"/>
                </a:lnTo>
                <a:lnTo>
                  <a:pt x="1851978" y="999657"/>
                </a:lnTo>
                <a:lnTo>
                  <a:pt x="1851344" y="1012361"/>
                </a:lnTo>
                <a:lnTo>
                  <a:pt x="1850075" y="1024430"/>
                </a:lnTo>
                <a:lnTo>
                  <a:pt x="1848490" y="1036817"/>
                </a:lnTo>
                <a:lnTo>
                  <a:pt x="1846587" y="1048886"/>
                </a:lnTo>
                <a:lnTo>
                  <a:pt x="1844367" y="1060955"/>
                </a:lnTo>
                <a:lnTo>
                  <a:pt x="1842147" y="1072706"/>
                </a:lnTo>
                <a:lnTo>
                  <a:pt x="1839293" y="1084458"/>
                </a:lnTo>
                <a:lnTo>
                  <a:pt x="1836122" y="1095891"/>
                </a:lnTo>
                <a:lnTo>
                  <a:pt x="1832951" y="1107643"/>
                </a:lnTo>
                <a:lnTo>
                  <a:pt x="1829463" y="1118759"/>
                </a:lnTo>
                <a:lnTo>
                  <a:pt x="1825974" y="1130193"/>
                </a:lnTo>
                <a:lnTo>
                  <a:pt x="1821535" y="1141309"/>
                </a:lnTo>
                <a:lnTo>
                  <a:pt x="1817412" y="1152108"/>
                </a:lnTo>
                <a:lnTo>
                  <a:pt x="1812655" y="1162906"/>
                </a:lnTo>
                <a:lnTo>
                  <a:pt x="1807899" y="1173705"/>
                </a:lnTo>
                <a:lnTo>
                  <a:pt x="1803142" y="1184186"/>
                </a:lnTo>
                <a:lnTo>
                  <a:pt x="1797751" y="1194667"/>
                </a:lnTo>
                <a:lnTo>
                  <a:pt x="1792360" y="1204830"/>
                </a:lnTo>
                <a:lnTo>
                  <a:pt x="1786652" y="1214994"/>
                </a:lnTo>
                <a:lnTo>
                  <a:pt x="1780944" y="1224840"/>
                </a:lnTo>
                <a:lnTo>
                  <a:pt x="1774601" y="1234050"/>
                </a:lnTo>
                <a:lnTo>
                  <a:pt x="1768576" y="1243896"/>
                </a:lnTo>
                <a:lnTo>
                  <a:pt x="1762234" y="1253107"/>
                </a:lnTo>
                <a:lnTo>
                  <a:pt x="1755891" y="1262317"/>
                </a:lnTo>
                <a:lnTo>
                  <a:pt x="1748915" y="1271528"/>
                </a:lnTo>
                <a:lnTo>
                  <a:pt x="1741938" y="1280103"/>
                </a:lnTo>
                <a:lnTo>
                  <a:pt x="1735279" y="1288678"/>
                </a:lnTo>
                <a:lnTo>
                  <a:pt x="1727985" y="1297254"/>
                </a:lnTo>
                <a:lnTo>
                  <a:pt x="1720691" y="1305194"/>
                </a:lnTo>
                <a:lnTo>
                  <a:pt x="1713397" y="1313452"/>
                </a:lnTo>
                <a:lnTo>
                  <a:pt x="1705787" y="1321392"/>
                </a:lnTo>
                <a:lnTo>
                  <a:pt x="1698493" y="1329014"/>
                </a:lnTo>
                <a:lnTo>
                  <a:pt x="1690565" y="1336319"/>
                </a:lnTo>
                <a:lnTo>
                  <a:pt x="1682637" y="1343624"/>
                </a:lnTo>
                <a:lnTo>
                  <a:pt x="1674709" y="1350612"/>
                </a:lnTo>
                <a:lnTo>
                  <a:pt x="1666781" y="1357599"/>
                </a:lnTo>
                <a:lnTo>
                  <a:pt x="1658853" y="1364269"/>
                </a:lnTo>
                <a:lnTo>
                  <a:pt x="1650608" y="1370303"/>
                </a:lnTo>
                <a:lnTo>
                  <a:pt x="1642680" y="1376655"/>
                </a:lnTo>
                <a:lnTo>
                  <a:pt x="1634435" y="1382372"/>
                </a:lnTo>
                <a:lnTo>
                  <a:pt x="1626190" y="1388407"/>
                </a:lnTo>
                <a:lnTo>
                  <a:pt x="1617945" y="1393806"/>
                </a:lnTo>
                <a:lnTo>
                  <a:pt x="1609700" y="1399205"/>
                </a:lnTo>
                <a:lnTo>
                  <a:pt x="1601455" y="1403970"/>
                </a:lnTo>
                <a:lnTo>
                  <a:pt x="1592893" y="1408416"/>
                </a:lnTo>
                <a:lnTo>
                  <a:pt x="1584648" y="1413180"/>
                </a:lnTo>
                <a:lnTo>
                  <a:pt x="1576403" y="1417309"/>
                </a:lnTo>
                <a:lnTo>
                  <a:pt x="1568157" y="1421120"/>
                </a:lnTo>
                <a:lnTo>
                  <a:pt x="1559912" y="1425249"/>
                </a:lnTo>
                <a:lnTo>
                  <a:pt x="1551667" y="1428743"/>
                </a:lnTo>
                <a:lnTo>
                  <a:pt x="1543422" y="1431601"/>
                </a:lnTo>
                <a:lnTo>
                  <a:pt x="1535177" y="1434777"/>
                </a:lnTo>
                <a:lnTo>
                  <a:pt x="1527249" y="1437636"/>
                </a:lnTo>
                <a:lnTo>
                  <a:pt x="1519004" y="1439859"/>
                </a:lnTo>
                <a:lnTo>
                  <a:pt x="1510759" y="1442082"/>
                </a:lnTo>
                <a:lnTo>
                  <a:pt x="1503148" y="1443670"/>
                </a:lnTo>
                <a:lnTo>
                  <a:pt x="1495220" y="1445576"/>
                </a:lnTo>
                <a:lnTo>
                  <a:pt x="1487292" y="1446846"/>
                </a:lnTo>
                <a:lnTo>
                  <a:pt x="1479999" y="1448117"/>
                </a:lnTo>
                <a:lnTo>
                  <a:pt x="1472071" y="1448752"/>
                </a:lnTo>
                <a:lnTo>
                  <a:pt x="1464460" y="1449070"/>
                </a:lnTo>
                <a:lnTo>
                  <a:pt x="1457483" y="1449387"/>
                </a:lnTo>
                <a:lnTo>
                  <a:pt x="1449872" y="1449070"/>
                </a:lnTo>
                <a:lnTo>
                  <a:pt x="1442579" y="1448752"/>
                </a:lnTo>
                <a:lnTo>
                  <a:pt x="1434968" y="1448117"/>
                </a:lnTo>
                <a:lnTo>
                  <a:pt x="1427357" y="1446846"/>
                </a:lnTo>
                <a:lnTo>
                  <a:pt x="1419429" y="1445576"/>
                </a:lnTo>
                <a:lnTo>
                  <a:pt x="1411818" y="1443670"/>
                </a:lnTo>
                <a:lnTo>
                  <a:pt x="1403573" y="1442082"/>
                </a:lnTo>
                <a:lnTo>
                  <a:pt x="1395645" y="1439859"/>
                </a:lnTo>
                <a:lnTo>
                  <a:pt x="1387717" y="1437636"/>
                </a:lnTo>
                <a:lnTo>
                  <a:pt x="1379472" y="1434777"/>
                </a:lnTo>
                <a:lnTo>
                  <a:pt x="1371227" y="1431601"/>
                </a:lnTo>
                <a:lnTo>
                  <a:pt x="1362982" y="1428743"/>
                </a:lnTo>
                <a:lnTo>
                  <a:pt x="1355054" y="1425249"/>
                </a:lnTo>
                <a:lnTo>
                  <a:pt x="1346492" y="1421120"/>
                </a:lnTo>
                <a:lnTo>
                  <a:pt x="1338247" y="1417309"/>
                </a:lnTo>
                <a:lnTo>
                  <a:pt x="1330002" y="1413180"/>
                </a:lnTo>
                <a:lnTo>
                  <a:pt x="1321757" y="1408416"/>
                </a:lnTo>
                <a:lnTo>
                  <a:pt x="1313195" y="1403970"/>
                </a:lnTo>
                <a:lnTo>
                  <a:pt x="1304950" y="1399205"/>
                </a:lnTo>
                <a:lnTo>
                  <a:pt x="1296705" y="1393806"/>
                </a:lnTo>
                <a:lnTo>
                  <a:pt x="1288459" y="1388407"/>
                </a:lnTo>
                <a:lnTo>
                  <a:pt x="1280214" y="1382372"/>
                </a:lnTo>
                <a:lnTo>
                  <a:pt x="1272286" y="1376655"/>
                </a:lnTo>
                <a:lnTo>
                  <a:pt x="1264041" y="1370303"/>
                </a:lnTo>
                <a:lnTo>
                  <a:pt x="1255796" y="1364269"/>
                </a:lnTo>
                <a:lnTo>
                  <a:pt x="1247551" y="1357599"/>
                </a:lnTo>
                <a:lnTo>
                  <a:pt x="1239940" y="1350612"/>
                </a:lnTo>
                <a:lnTo>
                  <a:pt x="1232012" y="1343624"/>
                </a:lnTo>
                <a:lnTo>
                  <a:pt x="1224085" y="1336319"/>
                </a:lnTo>
                <a:lnTo>
                  <a:pt x="1216474" y="1329014"/>
                </a:lnTo>
                <a:lnTo>
                  <a:pt x="1208863" y="1321392"/>
                </a:lnTo>
                <a:lnTo>
                  <a:pt x="1201252" y="1313452"/>
                </a:lnTo>
                <a:lnTo>
                  <a:pt x="1193958" y="1305194"/>
                </a:lnTo>
                <a:lnTo>
                  <a:pt x="1186665" y="1297254"/>
                </a:lnTo>
                <a:lnTo>
                  <a:pt x="1179688" y="1288678"/>
                </a:lnTo>
                <a:lnTo>
                  <a:pt x="1172711" y="1280103"/>
                </a:lnTo>
                <a:lnTo>
                  <a:pt x="1165735" y="1271528"/>
                </a:lnTo>
                <a:lnTo>
                  <a:pt x="1159075" y="1262317"/>
                </a:lnTo>
                <a:lnTo>
                  <a:pt x="1152416" y="1253107"/>
                </a:lnTo>
                <a:lnTo>
                  <a:pt x="1146073" y="1243896"/>
                </a:lnTo>
                <a:lnTo>
                  <a:pt x="1139731" y="1234050"/>
                </a:lnTo>
                <a:lnTo>
                  <a:pt x="1134023" y="1224840"/>
                </a:lnTo>
                <a:lnTo>
                  <a:pt x="1127998" y="1214994"/>
                </a:lnTo>
                <a:lnTo>
                  <a:pt x="1122607" y="1204830"/>
                </a:lnTo>
                <a:lnTo>
                  <a:pt x="1116899" y="1194667"/>
                </a:lnTo>
                <a:lnTo>
                  <a:pt x="1111825" y="1184186"/>
                </a:lnTo>
                <a:lnTo>
                  <a:pt x="1106751" y="1173705"/>
                </a:lnTo>
                <a:lnTo>
                  <a:pt x="1101994" y="1162906"/>
                </a:lnTo>
                <a:lnTo>
                  <a:pt x="1097237" y="1152108"/>
                </a:lnTo>
                <a:lnTo>
                  <a:pt x="1093115" y="1141309"/>
                </a:lnTo>
                <a:lnTo>
                  <a:pt x="1088992" y="1130193"/>
                </a:lnTo>
                <a:lnTo>
                  <a:pt x="1085187" y="1118759"/>
                </a:lnTo>
                <a:lnTo>
                  <a:pt x="1081699" y="1107643"/>
                </a:lnTo>
                <a:lnTo>
                  <a:pt x="1078527" y="1095891"/>
                </a:lnTo>
                <a:lnTo>
                  <a:pt x="1075356" y="1084458"/>
                </a:lnTo>
                <a:lnTo>
                  <a:pt x="1072502" y="1072706"/>
                </a:lnTo>
                <a:lnTo>
                  <a:pt x="1070282" y="1060955"/>
                </a:lnTo>
                <a:lnTo>
                  <a:pt x="1068062" y="1048886"/>
                </a:lnTo>
                <a:lnTo>
                  <a:pt x="1066477" y="1036817"/>
                </a:lnTo>
                <a:lnTo>
                  <a:pt x="1064891" y="1024430"/>
                </a:lnTo>
                <a:lnTo>
                  <a:pt x="1063623" y="1012361"/>
                </a:lnTo>
                <a:lnTo>
                  <a:pt x="1062671" y="999657"/>
                </a:lnTo>
                <a:lnTo>
                  <a:pt x="1062037" y="987270"/>
                </a:lnTo>
                <a:lnTo>
                  <a:pt x="1062037" y="974566"/>
                </a:lnTo>
                <a:lnTo>
                  <a:pt x="1062037" y="962497"/>
                </a:lnTo>
                <a:lnTo>
                  <a:pt x="1062354" y="950428"/>
                </a:lnTo>
                <a:lnTo>
                  <a:pt x="1063306" y="938359"/>
                </a:lnTo>
                <a:lnTo>
                  <a:pt x="1064257" y="926290"/>
                </a:lnTo>
                <a:lnTo>
                  <a:pt x="1065208" y="914221"/>
                </a:lnTo>
                <a:lnTo>
                  <a:pt x="1066794" y="902469"/>
                </a:lnTo>
                <a:lnTo>
                  <a:pt x="1068380" y="890718"/>
                </a:lnTo>
                <a:lnTo>
                  <a:pt x="1069965" y="879284"/>
                </a:lnTo>
                <a:lnTo>
                  <a:pt x="1072185" y="867850"/>
                </a:lnTo>
                <a:lnTo>
                  <a:pt x="1074405" y="856416"/>
                </a:lnTo>
                <a:lnTo>
                  <a:pt x="1077259" y="844983"/>
                </a:lnTo>
                <a:lnTo>
                  <a:pt x="1079796" y="833866"/>
                </a:lnTo>
                <a:lnTo>
                  <a:pt x="1082650" y="822750"/>
                </a:lnTo>
                <a:lnTo>
                  <a:pt x="1085821" y="811634"/>
                </a:lnTo>
                <a:lnTo>
                  <a:pt x="1089627" y="800835"/>
                </a:lnTo>
                <a:lnTo>
                  <a:pt x="1093115" y="790037"/>
                </a:lnTo>
                <a:lnTo>
                  <a:pt x="1096920" y="779556"/>
                </a:lnTo>
                <a:lnTo>
                  <a:pt x="1101043" y="769075"/>
                </a:lnTo>
                <a:lnTo>
                  <a:pt x="1105165" y="758594"/>
                </a:lnTo>
                <a:lnTo>
                  <a:pt x="1109922" y="748430"/>
                </a:lnTo>
                <a:lnTo>
                  <a:pt x="1114362" y="738902"/>
                </a:lnTo>
                <a:lnTo>
                  <a:pt x="1119118" y="728739"/>
                </a:lnTo>
                <a:lnTo>
                  <a:pt x="1124509" y="719211"/>
                </a:lnTo>
                <a:lnTo>
                  <a:pt x="1129583" y="709682"/>
                </a:lnTo>
                <a:lnTo>
                  <a:pt x="1135291" y="700154"/>
                </a:lnTo>
                <a:lnTo>
                  <a:pt x="1140682" y="690944"/>
                </a:lnTo>
                <a:lnTo>
                  <a:pt x="1146391" y="682051"/>
                </a:lnTo>
                <a:lnTo>
                  <a:pt x="1152416" y="673158"/>
                </a:lnTo>
                <a:lnTo>
                  <a:pt x="1158758" y="664265"/>
                </a:lnTo>
                <a:lnTo>
                  <a:pt x="1164783" y="655689"/>
                </a:lnTo>
                <a:lnTo>
                  <a:pt x="1171443" y="647432"/>
                </a:lnTo>
                <a:lnTo>
                  <a:pt x="1177785" y="639174"/>
                </a:lnTo>
                <a:lnTo>
                  <a:pt x="1184762" y="631234"/>
                </a:lnTo>
                <a:lnTo>
                  <a:pt x="1191738" y="623611"/>
                </a:lnTo>
                <a:lnTo>
                  <a:pt x="1198715" y="615989"/>
                </a:lnTo>
                <a:lnTo>
                  <a:pt x="1206009" y="608684"/>
                </a:lnTo>
                <a:lnTo>
                  <a:pt x="1213620" y="601696"/>
                </a:lnTo>
                <a:lnTo>
                  <a:pt x="1220913" y="594391"/>
                </a:lnTo>
                <a:lnTo>
                  <a:pt x="1228841" y="588039"/>
                </a:lnTo>
                <a:lnTo>
                  <a:pt x="1236769" y="581369"/>
                </a:lnTo>
                <a:lnTo>
                  <a:pt x="1244380" y="575017"/>
                </a:lnTo>
                <a:lnTo>
                  <a:pt x="1252625" y="568983"/>
                </a:lnTo>
                <a:lnTo>
                  <a:pt x="1260870" y="562948"/>
                </a:lnTo>
                <a:lnTo>
                  <a:pt x="1269115" y="557549"/>
                </a:lnTo>
                <a:lnTo>
                  <a:pt x="1277360" y="552150"/>
                </a:lnTo>
                <a:lnTo>
                  <a:pt x="1286240" y="547068"/>
                </a:lnTo>
                <a:lnTo>
                  <a:pt x="1294802" y="542304"/>
                </a:lnTo>
                <a:lnTo>
                  <a:pt x="1303364" y="537540"/>
                </a:lnTo>
                <a:lnTo>
                  <a:pt x="1312560" y="533093"/>
                </a:lnTo>
                <a:lnTo>
                  <a:pt x="1321757" y="528964"/>
                </a:lnTo>
                <a:lnTo>
                  <a:pt x="1330953" y="525153"/>
                </a:lnTo>
                <a:lnTo>
                  <a:pt x="1339833" y="521659"/>
                </a:lnTo>
                <a:lnTo>
                  <a:pt x="1349029" y="518483"/>
                </a:lnTo>
                <a:lnTo>
                  <a:pt x="1358542" y="514990"/>
                </a:lnTo>
                <a:lnTo>
                  <a:pt x="1368056" y="512449"/>
                </a:lnTo>
                <a:lnTo>
                  <a:pt x="1377887" y="509908"/>
                </a:lnTo>
                <a:lnTo>
                  <a:pt x="1387717" y="507685"/>
                </a:lnTo>
                <a:lnTo>
                  <a:pt x="1397231" y="505462"/>
                </a:lnTo>
                <a:lnTo>
                  <a:pt x="1407062" y="503874"/>
                </a:lnTo>
                <a:lnTo>
                  <a:pt x="1416892" y="502603"/>
                </a:lnTo>
                <a:lnTo>
                  <a:pt x="1427040" y="501650"/>
                </a:lnTo>
                <a:lnTo>
                  <a:pt x="1437188" y="500697"/>
                </a:lnTo>
                <a:lnTo>
                  <a:pt x="1447336" y="500380"/>
                </a:lnTo>
                <a:lnTo>
                  <a:pt x="1457483" y="500062"/>
                </a:lnTo>
                <a:close/>
                <a:moveTo>
                  <a:pt x="716008" y="249237"/>
                </a:moveTo>
                <a:lnTo>
                  <a:pt x="795913" y="249237"/>
                </a:lnTo>
                <a:lnTo>
                  <a:pt x="795913" y="374499"/>
                </a:lnTo>
                <a:lnTo>
                  <a:pt x="810181" y="375133"/>
                </a:lnTo>
                <a:lnTo>
                  <a:pt x="823816" y="376402"/>
                </a:lnTo>
                <a:lnTo>
                  <a:pt x="837133" y="377670"/>
                </a:lnTo>
                <a:lnTo>
                  <a:pt x="849500" y="379890"/>
                </a:lnTo>
                <a:lnTo>
                  <a:pt x="861549" y="381793"/>
                </a:lnTo>
                <a:lnTo>
                  <a:pt x="873281" y="384330"/>
                </a:lnTo>
                <a:lnTo>
                  <a:pt x="884379" y="386867"/>
                </a:lnTo>
                <a:lnTo>
                  <a:pt x="894842" y="389721"/>
                </a:lnTo>
                <a:lnTo>
                  <a:pt x="904989" y="393209"/>
                </a:lnTo>
                <a:lnTo>
                  <a:pt x="914819" y="396698"/>
                </a:lnTo>
                <a:lnTo>
                  <a:pt x="924014" y="400186"/>
                </a:lnTo>
                <a:lnTo>
                  <a:pt x="932575" y="403991"/>
                </a:lnTo>
                <a:lnTo>
                  <a:pt x="941136" y="407797"/>
                </a:lnTo>
                <a:lnTo>
                  <a:pt x="949381" y="411602"/>
                </a:lnTo>
                <a:lnTo>
                  <a:pt x="956673" y="415725"/>
                </a:lnTo>
                <a:lnTo>
                  <a:pt x="963966" y="419847"/>
                </a:lnTo>
                <a:lnTo>
                  <a:pt x="931624" y="504836"/>
                </a:lnTo>
                <a:lnTo>
                  <a:pt x="920209" y="498810"/>
                </a:lnTo>
                <a:lnTo>
                  <a:pt x="906257" y="491517"/>
                </a:lnTo>
                <a:lnTo>
                  <a:pt x="898330" y="488028"/>
                </a:lnTo>
                <a:lnTo>
                  <a:pt x="890086" y="484540"/>
                </a:lnTo>
                <a:lnTo>
                  <a:pt x="880891" y="480735"/>
                </a:lnTo>
                <a:lnTo>
                  <a:pt x="871061" y="477246"/>
                </a:lnTo>
                <a:lnTo>
                  <a:pt x="860597" y="474075"/>
                </a:lnTo>
                <a:lnTo>
                  <a:pt x="849500" y="470904"/>
                </a:lnTo>
                <a:lnTo>
                  <a:pt x="837767" y="468367"/>
                </a:lnTo>
                <a:lnTo>
                  <a:pt x="825401" y="465830"/>
                </a:lnTo>
                <a:lnTo>
                  <a:pt x="812401" y="463927"/>
                </a:lnTo>
                <a:lnTo>
                  <a:pt x="798449" y="462659"/>
                </a:lnTo>
                <a:lnTo>
                  <a:pt x="783863" y="461707"/>
                </a:lnTo>
                <a:lnTo>
                  <a:pt x="768960" y="461390"/>
                </a:lnTo>
                <a:lnTo>
                  <a:pt x="759765" y="461390"/>
                </a:lnTo>
                <a:lnTo>
                  <a:pt x="751204" y="462024"/>
                </a:lnTo>
                <a:lnTo>
                  <a:pt x="742643" y="462659"/>
                </a:lnTo>
                <a:lnTo>
                  <a:pt x="734398" y="463927"/>
                </a:lnTo>
                <a:lnTo>
                  <a:pt x="726471" y="465196"/>
                </a:lnTo>
                <a:lnTo>
                  <a:pt x="719496" y="467098"/>
                </a:lnTo>
                <a:lnTo>
                  <a:pt x="712203" y="469001"/>
                </a:lnTo>
                <a:lnTo>
                  <a:pt x="705544" y="471538"/>
                </a:lnTo>
                <a:lnTo>
                  <a:pt x="699202" y="473758"/>
                </a:lnTo>
                <a:lnTo>
                  <a:pt x="693178" y="476612"/>
                </a:lnTo>
                <a:lnTo>
                  <a:pt x="687153" y="479466"/>
                </a:lnTo>
                <a:lnTo>
                  <a:pt x="682080" y="482637"/>
                </a:lnTo>
                <a:lnTo>
                  <a:pt x="676689" y="486126"/>
                </a:lnTo>
                <a:lnTo>
                  <a:pt x="671933" y="489614"/>
                </a:lnTo>
                <a:lnTo>
                  <a:pt x="667177" y="493419"/>
                </a:lnTo>
                <a:lnTo>
                  <a:pt x="663055" y="497542"/>
                </a:lnTo>
                <a:lnTo>
                  <a:pt x="659250" y="501348"/>
                </a:lnTo>
                <a:lnTo>
                  <a:pt x="655445" y="505470"/>
                </a:lnTo>
                <a:lnTo>
                  <a:pt x="652274" y="509910"/>
                </a:lnTo>
                <a:lnTo>
                  <a:pt x="649103" y="514350"/>
                </a:lnTo>
                <a:lnTo>
                  <a:pt x="646249" y="519107"/>
                </a:lnTo>
                <a:lnTo>
                  <a:pt x="643713" y="523546"/>
                </a:lnTo>
                <a:lnTo>
                  <a:pt x="641493" y="528303"/>
                </a:lnTo>
                <a:lnTo>
                  <a:pt x="639591" y="533060"/>
                </a:lnTo>
                <a:lnTo>
                  <a:pt x="637688" y="537817"/>
                </a:lnTo>
                <a:lnTo>
                  <a:pt x="636420" y="542891"/>
                </a:lnTo>
                <a:lnTo>
                  <a:pt x="635152" y="547647"/>
                </a:lnTo>
                <a:lnTo>
                  <a:pt x="633566" y="552721"/>
                </a:lnTo>
                <a:lnTo>
                  <a:pt x="632932" y="557478"/>
                </a:lnTo>
                <a:lnTo>
                  <a:pt x="632298" y="562235"/>
                </a:lnTo>
                <a:lnTo>
                  <a:pt x="631981" y="567309"/>
                </a:lnTo>
                <a:lnTo>
                  <a:pt x="631981" y="572066"/>
                </a:lnTo>
                <a:lnTo>
                  <a:pt x="631981" y="578408"/>
                </a:lnTo>
                <a:lnTo>
                  <a:pt x="632615" y="584433"/>
                </a:lnTo>
                <a:lnTo>
                  <a:pt x="633249" y="590459"/>
                </a:lnTo>
                <a:lnTo>
                  <a:pt x="634200" y="595850"/>
                </a:lnTo>
                <a:lnTo>
                  <a:pt x="635786" y="601558"/>
                </a:lnTo>
                <a:lnTo>
                  <a:pt x="637371" y="606632"/>
                </a:lnTo>
                <a:lnTo>
                  <a:pt x="639274" y="612023"/>
                </a:lnTo>
                <a:lnTo>
                  <a:pt x="641176" y="617097"/>
                </a:lnTo>
                <a:lnTo>
                  <a:pt x="643713" y="622171"/>
                </a:lnTo>
                <a:lnTo>
                  <a:pt x="646249" y="626927"/>
                </a:lnTo>
                <a:lnTo>
                  <a:pt x="649737" y="631367"/>
                </a:lnTo>
                <a:lnTo>
                  <a:pt x="652908" y="636124"/>
                </a:lnTo>
                <a:lnTo>
                  <a:pt x="656713" y="640564"/>
                </a:lnTo>
                <a:lnTo>
                  <a:pt x="660835" y="645320"/>
                </a:lnTo>
                <a:lnTo>
                  <a:pt x="665274" y="649443"/>
                </a:lnTo>
                <a:lnTo>
                  <a:pt x="670031" y="653566"/>
                </a:lnTo>
                <a:lnTo>
                  <a:pt x="675104" y="658005"/>
                </a:lnTo>
                <a:lnTo>
                  <a:pt x="680177" y="662128"/>
                </a:lnTo>
                <a:lnTo>
                  <a:pt x="686202" y="665933"/>
                </a:lnTo>
                <a:lnTo>
                  <a:pt x="691909" y="670373"/>
                </a:lnTo>
                <a:lnTo>
                  <a:pt x="698568" y="674178"/>
                </a:lnTo>
                <a:lnTo>
                  <a:pt x="705227" y="678301"/>
                </a:lnTo>
                <a:lnTo>
                  <a:pt x="719813" y="686229"/>
                </a:lnTo>
                <a:lnTo>
                  <a:pt x="735667" y="694474"/>
                </a:lnTo>
                <a:lnTo>
                  <a:pt x="753106" y="702402"/>
                </a:lnTo>
                <a:lnTo>
                  <a:pt x="771814" y="710964"/>
                </a:lnTo>
                <a:lnTo>
                  <a:pt x="792108" y="719527"/>
                </a:lnTo>
                <a:lnTo>
                  <a:pt x="804474" y="724600"/>
                </a:lnTo>
                <a:lnTo>
                  <a:pt x="816206" y="729991"/>
                </a:lnTo>
                <a:lnTo>
                  <a:pt x="827621" y="735065"/>
                </a:lnTo>
                <a:lnTo>
                  <a:pt x="838719" y="740774"/>
                </a:lnTo>
                <a:lnTo>
                  <a:pt x="849500" y="745847"/>
                </a:lnTo>
                <a:lnTo>
                  <a:pt x="859963" y="751873"/>
                </a:lnTo>
                <a:lnTo>
                  <a:pt x="870110" y="757264"/>
                </a:lnTo>
                <a:lnTo>
                  <a:pt x="879622" y="763289"/>
                </a:lnTo>
                <a:lnTo>
                  <a:pt x="888501" y="768997"/>
                </a:lnTo>
                <a:lnTo>
                  <a:pt x="897379" y="775340"/>
                </a:lnTo>
                <a:lnTo>
                  <a:pt x="905940" y="781365"/>
                </a:lnTo>
                <a:lnTo>
                  <a:pt x="914184" y="788024"/>
                </a:lnTo>
                <a:lnTo>
                  <a:pt x="921477" y="794367"/>
                </a:lnTo>
                <a:lnTo>
                  <a:pt x="928770" y="801026"/>
                </a:lnTo>
                <a:lnTo>
                  <a:pt x="935746" y="808003"/>
                </a:lnTo>
                <a:lnTo>
                  <a:pt x="942088" y="814980"/>
                </a:lnTo>
                <a:lnTo>
                  <a:pt x="948429" y="822273"/>
                </a:lnTo>
                <a:lnTo>
                  <a:pt x="953820" y="829250"/>
                </a:lnTo>
                <a:lnTo>
                  <a:pt x="959210" y="837178"/>
                </a:lnTo>
                <a:lnTo>
                  <a:pt x="963966" y="844789"/>
                </a:lnTo>
                <a:lnTo>
                  <a:pt x="968406" y="852717"/>
                </a:lnTo>
                <a:lnTo>
                  <a:pt x="972845" y="860962"/>
                </a:lnTo>
                <a:lnTo>
                  <a:pt x="976333" y="869524"/>
                </a:lnTo>
                <a:lnTo>
                  <a:pt x="979503" y="878087"/>
                </a:lnTo>
                <a:lnTo>
                  <a:pt x="982674" y="886966"/>
                </a:lnTo>
                <a:lnTo>
                  <a:pt x="985211" y="895845"/>
                </a:lnTo>
                <a:lnTo>
                  <a:pt x="987431" y="905359"/>
                </a:lnTo>
                <a:lnTo>
                  <a:pt x="989016" y="914873"/>
                </a:lnTo>
                <a:lnTo>
                  <a:pt x="990284" y="925020"/>
                </a:lnTo>
                <a:lnTo>
                  <a:pt x="991236" y="935168"/>
                </a:lnTo>
                <a:lnTo>
                  <a:pt x="991870" y="944999"/>
                </a:lnTo>
                <a:lnTo>
                  <a:pt x="992187" y="955781"/>
                </a:lnTo>
                <a:lnTo>
                  <a:pt x="991870" y="965295"/>
                </a:lnTo>
                <a:lnTo>
                  <a:pt x="991236" y="974808"/>
                </a:lnTo>
                <a:lnTo>
                  <a:pt x="990284" y="984322"/>
                </a:lnTo>
                <a:lnTo>
                  <a:pt x="989016" y="993835"/>
                </a:lnTo>
                <a:lnTo>
                  <a:pt x="987113" y="1002715"/>
                </a:lnTo>
                <a:lnTo>
                  <a:pt x="984894" y="1012228"/>
                </a:lnTo>
                <a:lnTo>
                  <a:pt x="982357" y="1021108"/>
                </a:lnTo>
                <a:lnTo>
                  <a:pt x="978869" y="1030304"/>
                </a:lnTo>
                <a:lnTo>
                  <a:pt x="975698" y="1039184"/>
                </a:lnTo>
                <a:lnTo>
                  <a:pt x="971893" y="1047429"/>
                </a:lnTo>
                <a:lnTo>
                  <a:pt x="967454" y="1055991"/>
                </a:lnTo>
                <a:lnTo>
                  <a:pt x="962698" y="1064553"/>
                </a:lnTo>
                <a:lnTo>
                  <a:pt x="957625" y="1072481"/>
                </a:lnTo>
                <a:lnTo>
                  <a:pt x="952234" y="1080409"/>
                </a:lnTo>
                <a:lnTo>
                  <a:pt x="946210" y="1088337"/>
                </a:lnTo>
                <a:lnTo>
                  <a:pt x="940185" y="1095631"/>
                </a:lnTo>
                <a:lnTo>
                  <a:pt x="933526" y="1102925"/>
                </a:lnTo>
                <a:lnTo>
                  <a:pt x="926551" y="1110219"/>
                </a:lnTo>
                <a:lnTo>
                  <a:pt x="918941" y="1116561"/>
                </a:lnTo>
                <a:lnTo>
                  <a:pt x="911014" y="1123221"/>
                </a:lnTo>
                <a:lnTo>
                  <a:pt x="903087" y="1129246"/>
                </a:lnTo>
                <a:lnTo>
                  <a:pt x="894525" y="1135271"/>
                </a:lnTo>
                <a:lnTo>
                  <a:pt x="885647" y="1140979"/>
                </a:lnTo>
                <a:lnTo>
                  <a:pt x="876134" y="1146370"/>
                </a:lnTo>
                <a:lnTo>
                  <a:pt x="866622" y="1151127"/>
                </a:lnTo>
                <a:lnTo>
                  <a:pt x="856475" y="1155884"/>
                </a:lnTo>
                <a:lnTo>
                  <a:pt x="846012" y="1160006"/>
                </a:lnTo>
                <a:lnTo>
                  <a:pt x="835231" y="1163812"/>
                </a:lnTo>
                <a:lnTo>
                  <a:pt x="824133" y="1167617"/>
                </a:lnTo>
                <a:lnTo>
                  <a:pt x="812401" y="1170471"/>
                </a:lnTo>
                <a:lnTo>
                  <a:pt x="800669" y="1173008"/>
                </a:lnTo>
                <a:lnTo>
                  <a:pt x="788303" y="1175228"/>
                </a:lnTo>
                <a:lnTo>
                  <a:pt x="788303" y="1309687"/>
                </a:lnTo>
                <a:lnTo>
                  <a:pt x="707129" y="1309687"/>
                </a:lnTo>
                <a:lnTo>
                  <a:pt x="707129" y="1179351"/>
                </a:lnTo>
                <a:lnTo>
                  <a:pt x="692861" y="1179034"/>
                </a:lnTo>
                <a:lnTo>
                  <a:pt x="678592" y="1178082"/>
                </a:lnTo>
                <a:lnTo>
                  <a:pt x="664640" y="1176180"/>
                </a:lnTo>
                <a:lnTo>
                  <a:pt x="650689" y="1174277"/>
                </a:lnTo>
                <a:lnTo>
                  <a:pt x="637054" y="1172057"/>
                </a:lnTo>
                <a:lnTo>
                  <a:pt x="623102" y="1169520"/>
                </a:lnTo>
                <a:lnTo>
                  <a:pt x="609785" y="1166349"/>
                </a:lnTo>
                <a:lnTo>
                  <a:pt x="596785" y="1162543"/>
                </a:lnTo>
                <a:lnTo>
                  <a:pt x="584101" y="1158738"/>
                </a:lnTo>
                <a:lnTo>
                  <a:pt x="572052" y="1154615"/>
                </a:lnTo>
                <a:lnTo>
                  <a:pt x="560003" y="1149859"/>
                </a:lnTo>
                <a:lnTo>
                  <a:pt x="548588" y="1144785"/>
                </a:lnTo>
                <a:lnTo>
                  <a:pt x="537807" y="1139394"/>
                </a:lnTo>
                <a:lnTo>
                  <a:pt x="527660" y="1134320"/>
                </a:lnTo>
                <a:lnTo>
                  <a:pt x="518148" y="1128294"/>
                </a:lnTo>
                <a:lnTo>
                  <a:pt x="509587" y="1122586"/>
                </a:lnTo>
                <a:lnTo>
                  <a:pt x="540027" y="1036012"/>
                </a:lnTo>
                <a:lnTo>
                  <a:pt x="549222" y="1041721"/>
                </a:lnTo>
                <a:lnTo>
                  <a:pt x="558735" y="1047112"/>
                </a:lnTo>
                <a:lnTo>
                  <a:pt x="568564" y="1052820"/>
                </a:lnTo>
                <a:lnTo>
                  <a:pt x="579028" y="1057577"/>
                </a:lnTo>
                <a:lnTo>
                  <a:pt x="589492" y="1062651"/>
                </a:lnTo>
                <a:lnTo>
                  <a:pt x="600590" y="1067090"/>
                </a:lnTo>
                <a:lnTo>
                  <a:pt x="612004" y="1071213"/>
                </a:lnTo>
                <a:lnTo>
                  <a:pt x="623737" y="1075335"/>
                </a:lnTo>
                <a:lnTo>
                  <a:pt x="635786" y="1078824"/>
                </a:lnTo>
                <a:lnTo>
                  <a:pt x="648152" y="1081995"/>
                </a:lnTo>
                <a:lnTo>
                  <a:pt x="660518" y="1084849"/>
                </a:lnTo>
                <a:lnTo>
                  <a:pt x="673201" y="1087069"/>
                </a:lnTo>
                <a:lnTo>
                  <a:pt x="686202" y="1088972"/>
                </a:lnTo>
                <a:lnTo>
                  <a:pt x="699519" y="1090240"/>
                </a:lnTo>
                <a:lnTo>
                  <a:pt x="712520" y="1091191"/>
                </a:lnTo>
                <a:lnTo>
                  <a:pt x="726154" y="1091509"/>
                </a:lnTo>
                <a:lnTo>
                  <a:pt x="734716" y="1091191"/>
                </a:lnTo>
                <a:lnTo>
                  <a:pt x="743277" y="1090874"/>
                </a:lnTo>
                <a:lnTo>
                  <a:pt x="751521" y="1090240"/>
                </a:lnTo>
                <a:lnTo>
                  <a:pt x="759131" y="1088972"/>
                </a:lnTo>
                <a:lnTo>
                  <a:pt x="767058" y="1087703"/>
                </a:lnTo>
                <a:lnTo>
                  <a:pt x="774668" y="1086117"/>
                </a:lnTo>
                <a:lnTo>
                  <a:pt x="781644" y="1083898"/>
                </a:lnTo>
                <a:lnTo>
                  <a:pt x="788937" y="1081995"/>
                </a:lnTo>
                <a:lnTo>
                  <a:pt x="795595" y="1079458"/>
                </a:lnTo>
                <a:lnTo>
                  <a:pt x="802571" y="1076921"/>
                </a:lnTo>
                <a:lnTo>
                  <a:pt x="809230" y="1074067"/>
                </a:lnTo>
                <a:lnTo>
                  <a:pt x="815255" y="1070579"/>
                </a:lnTo>
                <a:lnTo>
                  <a:pt x="821279" y="1067407"/>
                </a:lnTo>
                <a:lnTo>
                  <a:pt x="826987" y="1063919"/>
                </a:lnTo>
                <a:lnTo>
                  <a:pt x="832377" y="1059796"/>
                </a:lnTo>
                <a:lnTo>
                  <a:pt x="837450" y="1055674"/>
                </a:lnTo>
                <a:lnTo>
                  <a:pt x="842207" y="1051551"/>
                </a:lnTo>
                <a:lnTo>
                  <a:pt x="847280" y="1046795"/>
                </a:lnTo>
                <a:lnTo>
                  <a:pt x="851402" y="1042355"/>
                </a:lnTo>
                <a:lnTo>
                  <a:pt x="855524" y="1037281"/>
                </a:lnTo>
                <a:lnTo>
                  <a:pt x="859329" y="1032207"/>
                </a:lnTo>
                <a:lnTo>
                  <a:pt x="862817" y="1027133"/>
                </a:lnTo>
                <a:lnTo>
                  <a:pt x="866305" y="1021425"/>
                </a:lnTo>
                <a:lnTo>
                  <a:pt x="868842" y="1016034"/>
                </a:lnTo>
                <a:lnTo>
                  <a:pt x="871378" y="1010009"/>
                </a:lnTo>
                <a:lnTo>
                  <a:pt x="873598" y="1003983"/>
                </a:lnTo>
                <a:lnTo>
                  <a:pt x="875500" y="997641"/>
                </a:lnTo>
                <a:lnTo>
                  <a:pt x="877086" y="991299"/>
                </a:lnTo>
                <a:lnTo>
                  <a:pt x="878354" y="984956"/>
                </a:lnTo>
                <a:lnTo>
                  <a:pt x="879305" y="978297"/>
                </a:lnTo>
                <a:lnTo>
                  <a:pt x="879939" y="971954"/>
                </a:lnTo>
                <a:lnTo>
                  <a:pt x="879939" y="964978"/>
                </a:lnTo>
                <a:lnTo>
                  <a:pt x="879939" y="958318"/>
                </a:lnTo>
                <a:lnTo>
                  <a:pt x="879622" y="951976"/>
                </a:lnTo>
                <a:lnTo>
                  <a:pt x="878671" y="945950"/>
                </a:lnTo>
                <a:lnTo>
                  <a:pt x="877720" y="939608"/>
                </a:lnTo>
                <a:lnTo>
                  <a:pt x="876134" y="933266"/>
                </a:lnTo>
                <a:lnTo>
                  <a:pt x="874549" y="927557"/>
                </a:lnTo>
                <a:lnTo>
                  <a:pt x="872647" y="921849"/>
                </a:lnTo>
                <a:lnTo>
                  <a:pt x="870744" y="916458"/>
                </a:lnTo>
                <a:lnTo>
                  <a:pt x="868207" y="910750"/>
                </a:lnTo>
                <a:lnTo>
                  <a:pt x="865354" y="905676"/>
                </a:lnTo>
                <a:lnTo>
                  <a:pt x="862183" y="900602"/>
                </a:lnTo>
                <a:lnTo>
                  <a:pt x="859012" y="895211"/>
                </a:lnTo>
                <a:lnTo>
                  <a:pt x="855524" y="890454"/>
                </a:lnTo>
                <a:lnTo>
                  <a:pt x="851402" y="885380"/>
                </a:lnTo>
                <a:lnTo>
                  <a:pt x="847280" y="880624"/>
                </a:lnTo>
                <a:lnTo>
                  <a:pt x="842524" y="875867"/>
                </a:lnTo>
                <a:lnTo>
                  <a:pt x="838085" y="871427"/>
                </a:lnTo>
                <a:lnTo>
                  <a:pt x="833011" y="866987"/>
                </a:lnTo>
                <a:lnTo>
                  <a:pt x="827621" y="862231"/>
                </a:lnTo>
                <a:lnTo>
                  <a:pt x="822230" y="858108"/>
                </a:lnTo>
                <a:lnTo>
                  <a:pt x="816206" y="853985"/>
                </a:lnTo>
                <a:lnTo>
                  <a:pt x="810181" y="849546"/>
                </a:lnTo>
                <a:lnTo>
                  <a:pt x="803840" y="845740"/>
                </a:lnTo>
                <a:lnTo>
                  <a:pt x="797181" y="841301"/>
                </a:lnTo>
                <a:lnTo>
                  <a:pt x="782912" y="833690"/>
                </a:lnTo>
                <a:lnTo>
                  <a:pt x="767692" y="826079"/>
                </a:lnTo>
                <a:lnTo>
                  <a:pt x="751521" y="818785"/>
                </a:lnTo>
                <a:lnTo>
                  <a:pt x="734081" y="811174"/>
                </a:lnTo>
                <a:lnTo>
                  <a:pt x="709983" y="801344"/>
                </a:lnTo>
                <a:lnTo>
                  <a:pt x="687153" y="791196"/>
                </a:lnTo>
                <a:lnTo>
                  <a:pt x="676055" y="786439"/>
                </a:lnTo>
                <a:lnTo>
                  <a:pt x="665274" y="781048"/>
                </a:lnTo>
                <a:lnTo>
                  <a:pt x="655128" y="775657"/>
                </a:lnTo>
                <a:lnTo>
                  <a:pt x="644981" y="770266"/>
                </a:lnTo>
                <a:lnTo>
                  <a:pt x="635786" y="764875"/>
                </a:lnTo>
                <a:lnTo>
                  <a:pt x="626273" y="759167"/>
                </a:lnTo>
                <a:lnTo>
                  <a:pt x="617395" y="753458"/>
                </a:lnTo>
                <a:lnTo>
                  <a:pt x="608517" y="747433"/>
                </a:lnTo>
                <a:lnTo>
                  <a:pt x="600590" y="741408"/>
                </a:lnTo>
                <a:lnTo>
                  <a:pt x="592662" y="735065"/>
                </a:lnTo>
                <a:lnTo>
                  <a:pt x="585052" y="729040"/>
                </a:lnTo>
                <a:lnTo>
                  <a:pt x="578077" y="722381"/>
                </a:lnTo>
                <a:lnTo>
                  <a:pt x="571418" y="715721"/>
                </a:lnTo>
                <a:lnTo>
                  <a:pt x="565076" y="708744"/>
                </a:lnTo>
                <a:lnTo>
                  <a:pt x="559052" y="701451"/>
                </a:lnTo>
                <a:lnTo>
                  <a:pt x="553344" y="694474"/>
                </a:lnTo>
                <a:lnTo>
                  <a:pt x="548588" y="686546"/>
                </a:lnTo>
                <a:lnTo>
                  <a:pt x="543832" y="678935"/>
                </a:lnTo>
                <a:lnTo>
                  <a:pt x="539393" y="671007"/>
                </a:lnTo>
                <a:lnTo>
                  <a:pt x="535588" y="662762"/>
                </a:lnTo>
                <a:lnTo>
                  <a:pt x="532417" y="654200"/>
                </a:lnTo>
                <a:lnTo>
                  <a:pt x="529246" y="645955"/>
                </a:lnTo>
                <a:lnTo>
                  <a:pt x="526709" y="636758"/>
                </a:lnTo>
                <a:lnTo>
                  <a:pt x="524807" y="627562"/>
                </a:lnTo>
                <a:lnTo>
                  <a:pt x="523221" y="618048"/>
                </a:lnTo>
                <a:lnTo>
                  <a:pt x="521953" y="608217"/>
                </a:lnTo>
                <a:lnTo>
                  <a:pt x="521319" y="598069"/>
                </a:lnTo>
                <a:lnTo>
                  <a:pt x="521002" y="587922"/>
                </a:lnTo>
                <a:lnTo>
                  <a:pt x="521319" y="577774"/>
                </a:lnTo>
                <a:lnTo>
                  <a:pt x="521953" y="567943"/>
                </a:lnTo>
                <a:lnTo>
                  <a:pt x="522904" y="558429"/>
                </a:lnTo>
                <a:lnTo>
                  <a:pt x="524490" y="548916"/>
                </a:lnTo>
                <a:lnTo>
                  <a:pt x="526392" y="539402"/>
                </a:lnTo>
                <a:lnTo>
                  <a:pt x="528612" y="530523"/>
                </a:lnTo>
                <a:lnTo>
                  <a:pt x="531783" y="521643"/>
                </a:lnTo>
                <a:lnTo>
                  <a:pt x="534636" y="512764"/>
                </a:lnTo>
                <a:lnTo>
                  <a:pt x="538124" y="504202"/>
                </a:lnTo>
                <a:lnTo>
                  <a:pt x="541929" y="495956"/>
                </a:lnTo>
                <a:lnTo>
                  <a:pt x="546685" y="487711"/>
                </a:lnTo>
                <a:lnTo>
                  <a:pt x="551125" y="479783"/>
                </a:lnTo>
                <a:lnTo>
                  <a:pt x="556515" y="472489"/>
                </a:lnTo>
                <a:lnTo>
                  <a:pt x="561905" y="464879"/>
                </a:lnTo>
                <a:lnTo>
                  <a:pt x="567930" y="457585"/>
                </a:lnTo>
                <a:lnTo>
                  <a:pt x="573955" y="450925"/>
                </a:lnTo>
                <a:lnTo>
                  <a:pt x="580613" y="444266"/>
                </a:lnTo>
                <a:lnTo>
                  <a:pt x="587272" y="437923"/>
                </a:lnTo>
                <a:lnTo>
                  <a:pt x="594565" y="431581"/>
                </a:lnTo>
                <a:lnTo>
                  <a:pt x="602175" y="425873"/>
                </a:lnTo>
                <a:lnTo>
                  <a:pt x="609785" y="420165"/>
                </a:lnTo>
                <a:lnTo>
                  <a:pt x="618029" y="415091"/>
                </a:lnTo>
                <a:lnTo>
                  <a:pt x="626590" y="410017"/>
                </a:lnTo>
                <a:lnTo>
                  <a:pt x="635469" y="405577"/>
                </a:lnTo>
                <a:lnTo>
                  <a:pt x="644347" y="400820"/>
                </a:lnTo>
                <a:lnTo>
                  <a:pt x="653859" y="397015"/>
                </a:lnTo>
                <a:lnTo>
                  <a:pt x="663372" y="393526"/>
                </a:lnTo>
                <a:lnTo>
                  <a:pt x="673519" y="389721"/>
                </a:lnTo>
                <a:lnTo>
                  <a:pt x="683665" y="386867"/>
                </a:lnTo>
                <a:lnTo>
                  <a:pt x="694129" y="384330"/>
                </a:lnTo>
                <a:lnTo>
                  <a:pt x="704910" y="381793"/>
                </a:lnTo>
                <a:lnTo>
                  <a:pt x="716008" y="379890"/>
                </a:lnTo>
                <a:lnTo>
                  <a:pt x="716008" y="249237"/>
                </a:lnTo>
                <a:close/>
                <a:moveTo>
                  <a:pt x="784828" y="0"/>
                </a:moveTo>
                <a:lnTo>
                  <a:pt x="808948" y="317"/>
                </a:lnTo>
                <a:lnTo>
                  <a:pt x="832750" y="1588"/>
                </a:lnTo>
                <a:lnTo>
                  <a:pt x="856551" y="3175"/>
                </a:lnTo>
                <a:lnTo>
                  <a:pt x="880036" y="5716"/>
                </a:lnTo>
                <a:lnTo>
                  <a:pt x="903203" y="9209"/>
                </a:lnTo>
                <a:lnTo>
                  <a:pt x="926370" y="13020"/>
                </a:lnTo>
                <a:lnTo>
                  <a:pt x="949538" y="17466"/>
                </a:lnTo>
                <a:lnTo>
                  <a:pt x="972387" y="22864"/>
                </a:lnTo>
                <a:lnTo>
                  <a:pt x="994920" y="28581"/>
                </a:lnTo>
                <a:lnTo>
                  <a:pt x="1017452" y="35249"/>
                </a:lnTo>
                <a:lnTo>
                  <a:pt x="1039668" y="42871"/>
                </a:lnTo>
                <a:lnTo>
                  <a:pt x="1061565" y="50493"/>
                </a:lnTo>
                <a:lnTo>
                  <a:pt x="1083146" y="59067"/>
                </a:lnTo>
                <a:lnTo>
                  <a:pt x="1104727" y="68276"/>
                </a:lnTo>
                <a:lnTo>
                  <a:pt x="1125990" y="78121"/>
                </a:lnTo>
                <a:lnTo>
                  <a:pt x="1146618" y="88283"/>
                </a:lnTo>
                <a:lnTo>
                  <a:pt x="1167246" y="99397"/>
                </a:lnTo>
                <a:lnTo>
                  <a:pt x="1187240" y="111147"/>
                </a:lnTo>
                <a:lnTo>
                  <a:pt x="1207233" y="123215"/>
                </a:lnTo>
                <a:lnTo>
                  <a:pt x="1226910" y="136553"/>
                </a:lnTo>
                <a:lnTo>
                  <a:pt x="1245634" y="149890"/>
                </a:lnTo>
                <a:lnTo>
                  <a:pt x="1264675" y="163863"/>
                </a:lnTo>
                <a:lnTo>
                  <a:pt x="1283082" y="178154"/>
                </a:lnTo>
                <a:lnTo>
                  <a:pt x="1300854" y="193714"/>
                </a:lnTo>
                <a:lnTo>
                  <a:pt x="1318309" y="209275"/>
                </a:lnTo>
                <a:lnTo>
                  <a:pt x="1335129" y="225153"/>
                </a:lnTo>
                <a:lnTo>
                  <a:pt x="1351949" y="242302"/>
                </a:lnTo>
                <a:lnTo>
                  <a:pt x="1368134" y="259450"/>
                </a:lnTo>
                <a:lnTo>
                  <a:pt x="1383368" y="277234"/>
                </a:lnTo>
                <a:lnTo>
                  <a:pt x="1398918" y="295335"/>
                </a:lnTo>
                <a:lnTo>
                  <a:pt x="1413199" y="314389"/>
                </a:lnTo>
                <a:lnTo>
                  <a:pt x="1427163" y="333760"/>
                </a:lnTo>
                <a:lnTo>
                  <a:pt x="1313549" y="414104"/>
                </a:lnTo>
                <a:lnTo>
                  <a:pt x="1301806" y="397908"/>
                </a:lnTo>
                <a:lnTo>
                  <a:pt x="1289747" y="382665"/>
                </a:lnTo>
                <a:lnTo>
                  <a:pt x="1277370" y="367740"/>
                </a:lnTo>
                <a:lnTo>
                  <a:pt x="1264675" y="352814"/>
                </a:lnTo>
                <a:lnTo>
                  <a:pt x="1251346" y="338524"/>
                </a:lnTo>
                <a:lnTo>
                  <a:pt x="1238017" y="324868"/>
                </a:lnTo>
                <a:lnTo>
                  <a:pt x="1223736" y="311531"/>
                </a:lnTo>
                <a:lnTo>
                  <a:pt x="1209455" y="298828"/>
                </a:lnTo>
                <a:lnTo>
                  <a:pt x="1194539" y="286126"/>
                </a:lnTo>
                <a:lnTo>
                  <a:pt x="1179623" y="274058"/>
                </a:lnTo>
                <a:lnTo>
                  <a:pt x="1164073" y="262308"/>
                </a:lnTo>
                <a:lnTo>
                  <a:pt x="1148522" y="251829"/>
                </a:lnTo>
                <a:lnTo>
                  <a:pt x="1132654" y="241031"/>
                </a:lnTo>
                <a:lnTo>
                  <a:pt x="1116151" y="230869"/>
                </a:lnTo>
                <a:lnTo>
                  <a:pt x="1099649" y="221342"/>
                </a:lnTo>
                <a:lnTo>
                  <a:pt x="1082511" y="212133"/>
                </a:lnTo>
                <a:lnTo>
                  <a:pt x="1065374" y="203559"/>
                </a:lnTo>
                <a:lnTo>
                  <a:pt x="1047919" y="195620"/>
                </a:lnTo>
                <a:lnTo>
                  <a:pt x="1030464" y="187998"/>
                </a:lnTo>
                <a:lnTo>
                  <a:pt x="1012375" y="180694"/>
                </a:lnTo>
                <a:lnTo>
                  <a:pt x="994603" y="174343"/>
                </a:lnTo>
                <a:lnTo>
                  <a:pt x="976196" y="168309"/>
                </a:lnTo>
                <a:lnTo>
                  <a:pt x="957472" y="162910"/>
                </a:lnTo>
                <a:lnTo>
                  <a:pt x="939065" y="157829"/>
                </a:lnTo>
                <a:lnTo>
                  <a:pt x="920341" y="153701"/>
                </a:lnTo>
                <a:lnTo>
                  <a:pt x="901616" y="150208"/>
                </a:lnTo>
                <a:lnTo>
                  <a:pt x="882258" y="146715"/>
                </a:lnTo>
                <a:lnTo>
                  <a:pt x="862899" y="144174"/>
                </a:lnTo>
                <a:lnTo>
                  <a:pt x="843857" y="141951"/>
                </a:lnTo>
                <a:lnTo>
                  <a:pt x="824181" y="140681"/>
                </a:lnTo>
                <a:lnTo>
                  <a:pt x="804505" y="139728"/>
                </a:lnTo>
                <a:lnTo>
                  <a:pt x="784828" y="139411"/>
                </a:lnTo>
                <a:lnTo>
                  <a:pt x="768326" y="139728"/>
                </a:lnTo>
                <a:lnTo>
                  <a:pt x="751823" y="140363"/>
                </a:lnTo>
                <a:lnTo>
                  <a:pt x="735320" y="141316"/>
                </a:lnTo>
                <a:lnTo>
                  <a:pt x="719135" y="142586"/>
                </a:lnTo>
                <a:lnTo>
                  <a:pt x="702632" y="144492"/>
                </a:lnTo>
                <a:lnTo>
                  <a:pt x="686764" y="146715"/>
                </a:lnTo>
                <a:lnTo>
                  <a:pt x="670897" y="149573"/>
                </a:lnTo>
                <a:lnTo>
                  <a:pt x="655029" y="152431"/>
                </a:lnTo>
                <a:lnTo>
                  <a:pt x="639478" y="155924"/>
                </a:lnTo>
                <a:lnTo>
                  <a:pt x="623927" y="160052"/>
                </a:lnTo>
                <a:lnTo>
                  <a:pt x="608377" y="163863"/>
                </a:lnTo>
                <a:lnTo>
                  <a:pt x="593144" y="168309"/>
                </a:lnTo>
                <a:lnTo>
                  <a:pt x="578228" y="173390"/>
                </a:lnTo>
                <a:lnTo>
                  <a:pt x="562994" y="178471"/>
                </a:lnTo>
                <a:lnTo>
                  <a:pt x="548396" y="184505"/>
                </a:lnTo>
                <a:lnTo>
                  <a:pt x="533797" y="190221"/>
                </a:lnTo>
                <a:lnTo>
                  <a:pt x="519516" y="196572"/>
                </a:lnTo>
                <a:lnTo>
                  <a:pt x="505235" y="203241"/>
                </a:lnTo>
                <a:lnTo>
                  <a:pt x="491271" y="210228"/>
                </a:lnTo>
                <a:lnTo>
                  <a:pt x="477308" y="217532"/>
                </a:lnTo>
                <a:lnTo>
                  <a:pt x="463978" y="225153"/>
                </a:lnTo>
                <a:lnTo>
                  <a:pt x="450332" y="233092"/>
                </a:lnTo>
                <a:lnTo>
                  <a:pt x="437003" y="241349"/>
                </a:lnTo>
                <a:lnTo>
                  <a:pt x="423991" y="249923"/>
                </a:lnTo>
                <a:lnTo>
                  <a:pt x="411297" y="258815"/>
                </a:lnTo>
                <a:lnTo>
                  <a:pt x="398603" y="268024"/>
                </a:lnTo>
                <a:lnTo>
                  <a:pt x="386543" y="277551"/>
                </a:lnTo>
                <a:lnTo>
                  <a:pt x="374483" y="287396"/>
                </a:lnTo>
                <a:lnTo>
                  <a:pt x="362424" y="296923"/>
                </a:lnTo>
                <a:lnTo>
                  <a:pt x="350999" y="307402"/>
                </a:lnTo>
                <a:lnTo>
                  <a:pt x="339574" y="317882"/>
                </a:lnTo>
                <a:lnTo>
                  <a:pt x="328466" y="328997"/>
                </a:lnTo>
                <a:lnTo>
                  <a:pt x="317676" y="340112"/>
                </a:lnTo>
                <a:lnTo>
                  <a:pt x="306886" y="351226"/>
                </a:lnTo>
                <a:lnTo>
                  <a:pt x="296730" y="362976"/>
                </a:lnTo>
                <a:lnTo>
                  <a:pt x="286575" y="374726"/>
                </a:lnTo>
                <a:lnTo>
                  <a:pt x="277054" y="386794"/>
                </a:lnTo>
                <a:lnTo>
                  <a:pt x="267533" y="399179"/>
                </a:lnTo>
                <a:lnTo>
                  <a:pt x="258330" y="411564"/>
                </a:lnTo>
                <a:lnTo>
                  <a:pt x="249444" y="424584"/>
                </a:lnTo>
                <a:lnTo>
                  <a:pt x="240875" y="437604"/>
                </a:lnTo>
                <a:lnTo>
                  <a:pt x="232624" y="450942"/>
                </a:lnTo>
                <a:lnTo>
                  <a:pt x="224690" y="464279"/>
                </a:lnTo>
                <a:lnTo>
                  <a:pt x="217073" y="477935"/>
                </a:lnTo>
                <a:lnTo>
                  <a:pt x="209774" y="491590"/>
                </a:lnTo>
                <a:lnTo>
                  <a:pt x="202792" y="505563"/>
                </a:lnTo>
                <a:lnTo>
                  <a:pt x="196445" y="520171"/>
                </a:lnTo>
                <a:lnTo>
                  <a:pt x="189780" y="534462"/>
                </a:lnTo>
                <a:lnTo>
                  <a:pt x="183751" y="548752"/>
                </a:lnTo>
                <a:lnTo>
                  <a:pt x="178355" y="563678"/>
                </a:lnTo>
                <a:lnTo>
                  <a:pt x="173278" y="578603"/>
                </a:lnTo>
                <a:lnTo>
                  <a:pt x="168200" y="593846"/>
                </a:lnTo>
                <a:lnTo>
                  <a:pt x="163757" y="608772"/>
                </a:lnTo>
                <a:lnTo>
                  <a:pt x="159314" y="624332"/>
                </a:lnTo>
                <a:lnTo>
                  <a:pt x="155506" y="639893"/>
                </a:lnTo>
                <a:lnTo>
                  <a:pt x="152332" y="655454"/>
                </a:lnTo>
                <a:lnTo>
                  <a:pt x="148841" y="671650"/>
                </a:lnTo>
                <a:lnTo>
                  <a:pt x="146302" y="687210"/>
                </a:lnTo>
                <a:lnTo>
                  <a:pt x="144081" y="703724"/>
                </a:lnTo>
                <a:lnTo>
                  <a:pt x="142494" y="719602"/>
                </a:lnTo>
                <a:lnTo>
                  <a:pt x="140907" y="735798"/>
                </a:lnTo>
                <a:lnTo>
                  <a:pt x="139955" y="752629"/>
                </a:lnTo>
                <a:lnTo>
                  <a:pt x="139320" y="769142"/>
                </a:lnTo>
                <a:lnTo>
                  <a:pt x="139003" y="785973"/>
                </a:lnTo>
                <a:lnTo>
                  <a:pt x="139320" y="800263"/>
                </a:lnTo>
                <a:lnTo>
                  <a:pt x="139638" y="814871"/>
                </a:lnTo>
                <a:lnTo>
                  <a:pt x="140590" y="829162"/>
                </a:lnTo>
                <a:lnTo>
                  <a:pt x="141542" y="844087"/>
                </a:lnTo>
                <a:lnTo>
                  <a:pt x="143129" y="858378"/>
                </a:lnTo>
                <a:lnTo>
                  <a:pt x="144715" y="872350"/>
                </a:lnTo>
                <a:lnTo>
                  <a:pt x="146620" y="886641"/>
                </a:lnTo>
                <a:lnTo>
                  <a:pt x="149158" y="900931"/>
                </a:lnTo>
                <a:lnTo>
                  <a:pt x="152015" y="914586"/>
                </a:lnTo>
                <a:lnTo>
                  <a:pt x="154871" y="928559"/>
                </a:lnTo>
                <a:lnTo>
                  <a:pt x="158044" y="942215"/>
                </a:lnTo>
                <a:lnTo>
                  <a:pt x="161853" y="955870"/>
                </a:lnTo>
                <a:lnTo>
                  <a:pt x="165661" y="969208"/>
                </a:lnTo>
                <a:lnTo>
                  <a:pt x="169469" y="983180"/>
                </a:lnTo>
                <a:lnTo>
                  <a:pt x="174230" y="996201"/>
                </a:lnTo>
                <a:lnTo>
                  <a:pt x="178673" y="1009538"/>
                </a:lnTo>
                <a:lnTo>
                  <a:pt x="183433" y="1022558"/>
                </a:lnTo>
                <a:lnTo>
                  <a:pt x="188828" y="1035261"/>
                </a:lnTo>
                <a:lnTo>
                  <a:pt x="194223" y="1047964"/>
                </a:lnTo>
                <a:lnTo>
                  <a:pt x="200253" y="1060666"/>
                </a:lnTo>
                <a:lnTo>
                  <a:pt x="205966" y="1073369"/>
                </a:lnTo>
                <a:lnTo>
                  <a:pt x="212630" y="1085754"/>
                </a:lnTo>
                <a:lnTo>
                  <a:pt x="219295" y="1098139"/>
                </a:lnTo>
                <a:lnTo>
                  <a:pt x="225642" y="1110206"/>
                </a:lnTo>
                <a:lnTo>
                  <a:pt x="232941" y="1121956"/>
                </a:lnTo>
                <a:lnTo>
                  <a:pt x="239923" y="1133706"/>
                </a:lnTo>
                <a:lnTo>
                  <a:pt x="247857" y="1145456"/>
                </a:lnTo>
                <a:lnTo>
                  <a:pt x="255474" y="1156571"/>
                </a:lnTo>
                <a:lnTo>
                  <a:pt x="263408" y="1168003"/>
                </a:lnTo>
                <a:lnTo>
                  <a:pt x="271659" y="1179118"/>
                </a:lnTo>
                <a:lnTo>
                  <a:pt x="280228" y="1189915"/>
                </a:lnTo>
                <a:lnTo>
                  <a:pt x="289114" y="1200395"/>
                </a:lnTo>
                <a:lnTo>
                  <a:pt x="297682" y="1210874"/>
                </a:lnTo>
                <a:lnTo>
                  <a:pt x="307203" y="1221036"/>
                </a:lnTo>
                <a:lnTo>
                  <a:pt x="316407" y="1231198"/>
                </a:lnTo>
                <a:lnTo>
                  <a:pt x="326245" y="1241361"/>
                </a:lnTo>
                <a:lnTo>
                  <a:pt x="336083" y="1250887"/>
                </a:lnTo>
                <a:lnTo>
                  <a:pt x="345604" y="1260414"/>
                </a:lnTo>
                <a:lnTo>
                  <a:pt x="356076" y="1269624"/>
                </a:lnTo>
                <a:lnTo>
                  <a:pt x="366549" y="1278833"/>
                </a:lnTo>
                <a:lnTo>
                  <a:pt x="377022" y="1287725"/>
                </a:lnTo>
                <a:lnTo>
                  <a:pt x="388130" y="1296299"/>
                </a:lnTo>
                <a:lnTo>
                  <a:pt x="398920" y="1304556"/>
                </a:lnTo>
                <a:lnTo>
                  <a:pt x="410345" y="1312813"/>
                </a:lnTo>
                <a:lnTo>
                  <a:pt x="421770" y="1320752"/>
                </a:lnTo>
                <a:lnTo>
                  <a:pt x="433195" y="1328373"/>
                </a:lnTo>
                <a:lnTo>
                  <a:pt x="444937" y="1335995"/>
                </a:lnTo>
                <a:lnTo>
                  <a:pt x="456997" y="1343299"/>
                </a:lnTo>
                <a:lnTo>
                  <a:pt x="469056" y="1349968"/>
                </a:lnTo>
                <a:lnTo>
                  <a:pt x="481116" y="1356636"/>
                </a:lnTo>
                <a:lnTo>
                  <a:pt x="493810" y="1362988"/>
                </a:lnTo>
                <a:lnTo>
                  <a:pt x="506187" y="1369339"/>
                </a:lnTo>
                <a:lnTo>
                  <a:pt x="518882" y="1375373"/>
                </a:lnTo>
                <a:lnTo>
                  <a:pt x="532211" y="1380771"/>
                </a:lnTo>
                <a:lnTo>
                  <a:pt x="545222" y="1386170"/>
                </a:lnTo>
                <a:lnTo>
                  <a:pt x="558551" y="1391569"/>
                </a:lnTo>
                <a:lnTo>
                  <a:pt x="571881" y="1396015"/>
                </a:lnTo>
                <a:lnTo>
                  <a:pt x="585210" y="1400778"/>
                </a:lnTo>
                <a:lnTo>
                  <a:pt x="598856" y="1404906"/>
                </a:lnTo>
                <a:lnTo>
                  <a:pt x="613137" y="1408717"/>
                </a:lnTo>
                <a:lnTo>
                  <a:pt x="626784" y="1412845"/>
                </a:lnTo>
                <a:lnTo>
                  <a:pt x="641065" y="1416021"/>
                </a:lnTo>
                <a:lnTo>
                  <a:pt x="655029" y="1418879"/>
                </a:lnTo>
                <a:lnTo>
                  <a:pt x="669627" y="1422055"/>
                </a:lnTo>
                <a:lnTo>
                  <a:pt x="644873" y="1558925"/>
                </a:lnTo>
                <a:lnTo>
                  <a:pt x="627418" y="1555432"/>
                </a:lnTo>
                <a:lnTo>
                  <a:pt x="609964" y="1551939"/>
                </a:lnTo>
                <a:lnTo>
                  <a:pt x="593144" y="1547493"/>
                </a:lnTo>
                <a:lnTo>
                  <a:pt x="576006" y="1543365"/>
                </a:lnTo>
                <a:lnTo>
                  <a:pt x="559186" y="1538601"/>
                </a:lnTo>
                <a:lnTo>
                  <a:pt x="542684" y="1533202"/>
                </a:lnTo>
                <a:lnTo>
                  <a:pt x="526181" y="1527804"/>
                </a:lnTo>
                <a:lnTo>
                  <a:pt x="509996" y="1521770"/>
                </a:lnTo>
                <a:lnTo>
                  <a:pt x="493493" y="1515736"/>
                </a:lnTo>
                <a:lnTo>
                  <a:pt x="477942" y="1509068"/>
                </a:lnTo>
                <a:lnTo>
                  <a:pt x="462074" y="1502081"/>
                </a:lnTo>
                <a:lnTo>
                  <a:pt x="446524" y="1495095"/>
                </a:lnTo>
                <a:lnTo>
                  <a:pt x="431291" y="1487473"/>
                </a:lnTo>
                <a:lnTo>
                  <a:pt x="416057" y="1479852"/>
                </a:lnTo>
                <a:lnTo>
                  <a:pt x="401141" y="1471595"/>
                </a:lnTo>
                <a:lnTo>
                  <a:pt x="386226" y="1463338"/>
                </a:lnTo>
                <a:lnTo>
                  <a:pt x="371944" y="1454446"/>
                </a:lnTo>
                <a:lnTo>
                  <a:pt x="357346" y="1445555"/>
                </a:lnTo>
                <a:lnTo>
                  <a:pt x="343382" y="1436028"/>
                </a:lnTo>
                <a:lnTo>
                  <a:pt x="329736" y="1426501"/>
                </a:lnTo>
                <a:lnTo>
                  <a:pt x="316089" y="1416339"/>
                </a:lnTo>
                <a:lnTo>
                  <a:pt x="302760" y="1406177"/>
                </a:lnTo>
                <a:lnTo>
                  <a:pt x="289431" y="1395697"/>
                </a:lnTo>
                <a:lnTo>
                  <a:pt x="276419" y="1384900"/>
                </a:lnTo>
                <a:lnTo>
                  <a:pt x="263725" y="1373785"/>
                </a:lnTo>
                <a:lnTo>
                  <a:pt x="251348" y="1362670"/>
                </a:lnTo>
                <a:lnTo>
                  <a:pt x="238971" y="1350920"/>
                </a:lnTo>
                <a:lnTo>
                  <a:pt x="227229" y="1339170"/>
                </a:lnTo>
                <a:lnTo>
                  <a:pt x="215486" y="1327103"/>
                </a:lnTo>
                <a:lnTo>
                  <a:pt x="204062" y="1315036"/>
                </a:lnTo>
                <a:lnTo>
                  <a:pt x="192954" y="1302333"/>
                </a:lnTo>
                <a:lnTo>
                  <a:pt x="182164" y="1289630"/>
                </a:lnTo>
                <a:lnTo>
                  <a:pt x="171374" y="1276928"/>
                </a:lnTo>
                <a:lnTo>
                  <a:pt x="161535" y="1263590"/>
                </a:lnTo>
                <a:lnTo>
                  <a:pt x="151380" y="1250252"/>
                </a:lnTo>
                <a:lnTo>
                  <a:pt x="141542" y="1236597"/>
                </a:lnTo>
                <a:lnTo>
                  <a:pt x="132021" y="1222624"/>
                </a:lnTo>
                <a:lnTo>
                  <a:pt x="122818" y="1208651"/>
                </a:lnTo>
                <a:lnTo>
                  <a:pt x="113932" y="1194361"/>
                </a:lnTo>
                <a:lnTo>
                  <a:pt x="105363" y="1180071"/>
                </a:lnTo>
                <a:lnTo>
                  <a:pt x="97112" y="1165145"/>
                </a:lnTo>
                <a:lnTo>
                  <a:pt x="89178" y="1150219"/>
                </a:lnTo>
                <a:lnTo>
                  <a:pt x="81561" y="1135294"/>
                </a:lnTo>
                <a:lnTo>
                  <a:pt x="74262" y="1120368"/>
                </a:lnTo>
                <a:lnTo>
                  <a:pt x="66962" y="1104808"/>
                </a:lnTo>
                <a:lnTo>
                  <a:pt x="60615" y="1089247"/>
                </a:lnTo>
                <a:lnTo>
                  <a:pt x="53951" y="1073369"/>
                </a:lnTo>
                <a:lnTo>
                  <a:pt x="48238" y="1057491"/>
                </a:lnTo>
                <a:lnTo>
                  <a:pt x="42208" y="1041612"/>
                </a:lnTo>
                <a:lnTo>
                  <a:pt x="37131" y="1025417"/>
                </a:lnTo>
                <a:lnTo>
                  <a:pt x="32053" y="1009221"/>
                </a:lnTo>
                <a:lnTo>
                  <a:pt x="27293" y="992390"/>
                </a:lnTo>
                <a:lnTo>
                  <a:pt x="23167" y="975876"/>
                </a:lnTo>
                <a:lnTo>
                  <a:pt x="19041" y="959363"/>
                </a:lnTo>
                <a:lnTo>
                  <a:pt x="15550" y="942532"/>
                </a:lnTo>
                <a:lnTo>
                  <a:pt x="12377" y="925701"/>
                </a:lnTo>
                <a:lnTo>
                  <a:pt x="9203" y="908235"/>
                </a:lnTo>
                <a:lnTo>
                  <a:pt x="6982" y="891087"/>
                </a:lnTo>
                <a:lnTo>
                  <a:pt x="4760" y="873621"/>
                </a:lnTo>
                <a:lnTo>
                  <a:pt x="3173" y="856472"/>
                </a:lnTo>
                <a:lnTo>
                  <a:pt x="1904" y="838689"/>
                </a:lnTo>
                <a:lnTo>
                  <a:pt x="952" y="821222"/>
                </a:lnTo>
                <a:lnTo>
                  <a:pt x="317" y="803439"/>
                </a:lnTo>
                <a:lnTo>
                  <a:pt x="0" y="785973"/>
                </a:lnTo>
                <a:lnTo>
                  <a:pt x="317" y="765649"/>
                </a:lnTo>
                <a:lnTo>
                  <a:pt x="952" y="745325"/>
                </a:lnTo>
                <a:lnTo>
                  <a:pt x="2221" y="725318"/>
                </a:lnTo>
                <a:lnTo>
                  <a:pt x="4125" y="705629"/>
                </a:lnTo>
                <a:lnTo>
                  <a:pt x="6030" y="685622"/>
                </a:lnTo>
                <a:lnTo>
                  <a:pt x="8886" y="666251"/>
                </a:lnTo>
                <a:lnTo>
                  <a:pt x="12377" y="646879"/>
                </a:lnTo>
                <a:lnTo>
                  <a:pt x="15868" y="627508"/>
                </a:lnTo>
                <a:lnTo>
                  <a:pt x="19993" y="608454"/>
                </a:lnTo>
                <a:lnTo>
                  <a:pt x="24754" y="589718"/>
                </a:lnTo>
                <a:lnTo>
                  <a:pt x="29831" y="570982"/>
                </a:lnTo>
                <a:lnTo>
                  <a:pt x="35227" y="552245"/>
                </a:lnTo>
                <a:lnTo>
                  <a:pt x="41256" y="534144"/>
                </a:lnTo>
                <a:lnTo>
                  <a:pt x="47604" y="515725"/>
                </a:lnTo>
                <a:lnTo>
                  <a:pt x="54268" y="497941"/>
                </a:lnTo>
                <a:lnTo>
                  <a:pt x="61567" y="480158"/>
                </a:lnTo>
                <a:lnTo>
                  <a:pt x="69501" y="462692"/>
                </a:lnTo>
                <a:lnTo>
                  <a:pt x="77435" y="445225"/>
                </a:lnTo>
                <a:lnTo>
                  <a:pt x="86004" y="428395"/>
                </a:lnTo>
                <a:lnTo>
                  <a:pt x="94890" y="411246"/>
                </a:lnTo>
                <a:lnTo>
                  <a:pt x="104093" y="395050"/>
                </a:lnTo>
                <a:lnTo>
                  <a:pt x="113614" y="378854"/>
                </a:lnTo>
                <a:lnTo>
                  <a:pt x="123770" y="362341"/>
                </a:lnTo>
                <a:lnTo>
                  <a:pt x="133925" y="346780"/>
                </a:lnTo>
                <a:lnTo>
                  <a:pt x="145033" y="330902"/>
                </a:lnTo>
                <a:lnTo>
                  <a:pt x="156140" y="315977"/>
                </a:lnTo>
                <a:lnTo>
                  <a:pt x="167565" y="301051"/>
                </a:lnTo>
                <a:lnTo>
                  <a:pt x="179308" y="286443"/>
                </a:lnTo>
                <a:lnTo>
                  <a:pt x="191367" y="271835"/>
                </a:lnTo>
                <a:lnTo>
                  <a:pt x="204062" y="257545"/>
                </a:lnTo>
                <a:lnTo>
                  <a:pt x="216756" y="243889"/>
                </a:lnTo>
                <a:lnTo>
                  <a:pt x="229768" y="230552"/>
                </a:lnTo>
                <a:lnTo>
                  <a:pt x="243731" y="217214"/>
                </a:lnTo>
                <a:lnTo>
                  <a:pt x="257378" y="204194"/>
                </a:lnTo>
                <a:lnTo>
                  <a:pt x="271342" y="191809"/>
                </a:lnTo>
                <a:lnTo>
                  <a:pt x="285623" y="179424"/>
                </a:lnTo>
                <a:lnTo>
                  <a:pt x="300539" y="167674"/>
                </a:lnTo>
                <a:lnTo>
                  <a:pt x="315455" y="156242"/>
                </a:lnTo>
                <a:lnTo>
                  <a:pt x="330688" y="145127"/>
                </a:lnTo>
                <a:lnTo>
                  <a:pt x="346556" y="134330"/>
                </a:lnTo>
                <a:lnTo>
                  <a:pt x="362106" y="124168"/>
                </a:lnTo>
                <a:lnTo>
                  <a:pt x="377974" y="114005"/>
                </a:lnTo>
                <a:lnTo>
                  <a:pt x="394477" y="104479"/>
                </a:lnTo>
                <a:lnTo>
                  <a:pt x="410980" y="94952"/>
                </a:lnTo>
                <a:lnTo>
                  <a:pt x="428117" y="86060"/>
                </a:lnTo>
                <a:lnTo>
                  <a:pt x="444937" y="77803"/>
                </a:lnTo>
                <a:lnTo>
                  <a:pt x="462392" y="69546"/>
                </a:lnTo>
                <a:lnTo>
                  <a:pt x="479529" y="61925"/>
                </a:lnTo>
                <a:lnTo>
                  <a:pt x="497619" y="54621"/>
                </a:lnTo>
                <a:lnTo>
                  <a:pt x="515391" y="47634"/>
                </a:lnTo>
                <a:lnTo>
                  <a:pt x="533480" y="41283"/>
                </a:lnTo>
                <a:lnTo>
                  <a:pt x="551570" y="35567"/>
                </a:lnTo>
                <a:lnTo>
                  <a:pt x="570294" y="29851"/>
                </a:lnTo>
                <a:lnTo>
                  <a:pt x="589018" y="24770"/>
                </a:lnTo>
                <a:lnTo>
                  <a:pt x="607742" y="20324"/>
                </a:lnTo>
                <a:lnTo>
                  <a:pt x="627101" y="15878"/>
                </a:lnTo>
                <a:lnTo>
                  <a:pt x="646143" y="12385"/>
                </a:lnTo>
                <a:lnTo>
                  <a:pt x="665501" y="9209"/>
                </a:lnTo>
                <a:lnTo>
                  <a:pt x="685178" y="6351"/>
                </a:lnTo>
                <a:lnTo>
                  <a:pt x="704854" y="4128"/>
                </a:lnTo>
                <a:lnTo>
                  <a:pt x="724530" y="2223"/>
                </a:lnTo>
                <a:lnTo>
                  <a:pt x="744524" y="952"/>
                </a:lnTo>
                <a:lnTo>
                  <a:pt x="764835" y="317"/>
                </a:lnTo>
                <a:lnTo>
                  <a:pt x="7848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>
                <a:latin typeface="+mn-ea"/>
                <a:ea typeface="+mn-ea"/>
              </a:rPr>
              <a:t>2.1</a:t>
            </a:r>
            <a:r>
              <a:rPr lang="zh-CN" altLang="en-US" dirty="0" smtClean="0">
                <a:latin typeface="+mn-ea"/>
              </a:rPr>
              <a:t>基本概念：期权分类</a:t>
            </a:r>
            <a:endParaRPr lang="zh-CN" altLang="en-US" dirty="0"/>
          </a:p>
        </p:txBody>
      </p:sp>
    </p:spTree>
    <p:extLst>
      <p:ext uri="{BB962C8B-B14F-4D97-AF65-F5344CB8AC3E}">
        <p14:creationId xmlns="" xmlns:p14="http://schemas.microsoft.com/office/powerpoint/2010/main" val="19761272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椭圆 10"/>
          <p:cNvSpPr>
            <a:spLocks noChangeArrowheads="1"/>
          </p:cNvSpPr>
          <p:nvPr/>
        </p:nvSpPr>
        <p:spPr bwMode="auto">
          <a:xfrm>
            <a:off x="759264" y="1673061"/>
            <a:ext cx="914281" cy="914400"/>
          </a:xfrm>
          <a:prstGeom prst="ellipse">
            <a:avLst/>
          </a:prstGeom>
          <a:solidFill>
            <a:srgbClr val="D74B4B"/>
          </a:solidFill>
          <a:ln>
            <a:noFill/>
          </a:ln>
          <a:extLst/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  <a:latin typeface="+mn-ea"/>
              <a:ea typeface="+mn-ea"/>
            </a:endParaRPr>
          </a:p>
        </p:txBody>
      </p:sp>
      <p:sp>
        <p:nvSpPr>
          <p:cNvPr id="23557" name="椭圆 11"/>
          <p:cNvSpPr>
            <a:spLocks noChangeArrowheads="1"/>
          </p:cNvSpPr>
          <p:nvPr/>
        </p:nvSpPr>
        <p:spPr bwMode="auto">
          <a:xfrm>
            <a:off x="2875126" y="3485986"/>
            <a:ext cx="914281" cy="914400"/>
          </a:xfrm>
          <a:prstGeom prst="ellipse">
            <a:avLst/>
          </a:prstGeom>
          <a:solidFill>
            <a:srgbClr val="354B5E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  <a:latin typeface="+mn-ea"/>
              <a:ea typeface="+mn-ea"/>
            </a:endParaRPr>
          </a:p>
        </p:txBody>
      </p:sp>
      <p:sp>
        <p:nvSpPr>
          <p:cNvPr id="23558" name="椭圆 12"/>
          <p:cNvSpPr>
            <a:spLocks noChangeArrowheads="1"/>
          </p:cNvSpPr>
          <p:nvPr/>
        </p:nvSpPr>
        <p:spPr bwMode="auto">
          <a:xfrm>
            <a:off x="5286225" y="1673061"/>
            <a:ext cx="914281" cy="914400"/>
          </a:xfrm>
          <a:prstGeom prst="ellipse">
            <a:avLst/>
          </a:prstGeom>
          <a:solidFill>
            <a:srgbClr val="D74B4B"/>
          </a:solidFill>
          <a:ln>
            <a:noFill/>
          </a:ln>
          <a:extLst/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  <a:latin typeface="+mn-ea"/>
              <a:ea typeface="+mn-ea"/>
            </a:endParaRPr>
          </a:p>
        </p:txBody>
      </p:sp>
      <p:sp>
        <p:nvSpPr>
          <p:cNvPr id="23559" name="椭圆 13"/>
          <p:cNvSpPr>
            <a:spLocks noChangeArrowheads="1"/>
          </p:cNvSpPr>
          <p:nvPr/>
        </p:nvSpPr>
        <p:spPr bwMode="auto">
          <a:xfrm>
            <a:off x="7762402" y="3485986"/>
            <a:ext cx="914281" cy="914400"/>
          </a:xfrm>
          <a:prstGeom prst="ellipse">
            <a:avLst/>
          </a:prstGeom>
          <a:solidFill>
            <a:srgbClr val="354B5E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  <a:latin typeface="+mn-ea"/>
              <a:ea typeface="+mn-ea"/>
            </a:endParaRPr>
          </a:p>
        </p:txBody>
      </p:sp>
      <p:cxnSp>
        <p:nvCxnSpPr>
          <p:cNvPr id="23560" name="直接箭头连接符 14"/>
          <p:cNvCxnSpPr>
            <a:cxnSpLocks noChangeShapeType="1"/>
            <a:stCxn id="23556" idx="5"/>
            <a:endCxn id="23557" idx="1"/>
          </p:cNvCxnSpPr>
          <p:nvPr/>
        </p:nvCxnSpPr>
        <p:spPr bwMode="auto">
          <a:xfrm>
            <a:off x="1540212" y="2454112"/>
            <a:ext cx="1468247" cy="1165225"/>
          </a:xfrm>
          <a:prstGeom prst="straightConnector1">
            <a:avLst/>
          </a:prstGeom>
          <a:noFill/>
          <a:ln w="19050">
            <a:solidFill>
              <a:srgbClr val="000000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3561" name="直接箭头连接符 15"/>
          <p:cNvCxnSpPr>
            <a:cxnSpLocks noChangeShapeType="1"/>
            <a:stCxn id="23557" idx="7"/>
            <a:endCxn id="23558" idx="3"/>
          </p:cNvCxnSpPr>
          <p:nvPr/>
        </p:nvCxnSpPr>
        <p:spPr bwMode="auto">
          <a:xfrm flipV="1">
            <a:off x="3654487" y="2454112"/>
            <a:ext cx="1765070" cy="1165225"/>
          </a:xfrm>
          <a:prstGeom prst="straightConnector1">
            <a:avLst/>
          </a:prstGeom>
          <a:noFill/>
          <a:ln w="19050">
            <a:solidFill>
              <a:srgbClr val="000000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3562" name="直接箭头连接符 16"/>
          <p:cNvCxnSpPr>
            <a:cxnSpLocks noChangeShapeType="1"/>
            <a:stCxn id="23558" idx="5"/>
            <a:endCxn id="23559" idx="1"/>
          </p:cNvCxnSpPr>
          <p:nvPr/>
        </p:nvCxnSpPr>
        <p:spPr bwMode="auto">
          <a:xfrm>
            <a:off x="6067173" y="2454112"/>
            <a:ext cx="1828562" cy="1165225"/>
          </a:xfrm>
          <a:prstGeom prst="straightConnector1">
            <a:avLst/>
          </a:prstGeom>
          <a:noFill/>
          <a:ln w="19050">
            <a:solidFill>
              <a:srgbClr val="000000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3563" name="椭圆 17"/>
          <p:cNvSpPr>
            <a:spLocks noChangeAspect="1" noChangeArrowheads="1"/>
          </p:cNvSpPr>
          <p:nvPr/>
        </p:nvSpPr>
        <p:spPr bwMode="auto">
          <a:xfrm>
            <a:off x="1367198" y="2330287"/>
            <a:ext cx="306347" cy="306387"/>
          </a:xfrm>
          <a:prstGeom prst="ellipse">
            <a:avLst/>
          </a:prstGeom>
          <a:solidFill>
            <a:srgbClr val="354B5E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dirty="0">
                <a:solidFill>
                  <a:srgbClr val="FFFFFF"/>
                </a:solidFill>
                <a:latin typeface="+mn-ea"/>
                <a:ea typeface="+mn-ea"/>
              </a:rPr>
              <a:t>1</a:t>
            </a:r>
            <a:endParaRPr lang="zh-CN" altLang="en-US">
              <a:solidFill>
                <a:srgbClr val="FFFFFF"/>
              </a:solidFill>
              <a:latin typeface="+mn-ea"/>
              <a:ea typeface="+mn-ea"/>
            </a:endParaRPr>
          </a:p>
        </p:txBody>
      </p:sp>
      <p:sp>
        <p:nvSpPr>
          <p:cNvPr id="23564" name="椭圆 18"/>
          <p:cNvSpPr>
            <a:spLocks noChangeAspect="1" noChangeArrowheads="1"/>
          </p:cNvSpPr>
          <p:nvPr/>
        </p:nvSpPr>
        <p:spPr bwMode="auto">
          <a:xfrm>
            <a:off x="3502107" y="3485987"/>
            <a:ext cx="306348" cy="306387"/>
          </a:xfrm>
          <a:prstGeom prst="ellipse">
            <a:avLst/>
          </a:prstGeom>
          <a:solidFill>
            <a:srgbClr val="D74B4B"/>
          </a:solidFill>
          <a:ln>
            <a:noFill/>
          </a:ln>
          <a:extLst/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dirty="0">
                <a:solidFill>
                  <a:srgbClr val="FFFFFF"/>
                </a:solidFill>
                <a:latin typeface="+mn-ea"/>
                <a:ea typeface="+mn-ea"/>
              </a:rPr>
              <a:t>2</a:t>
            </a:r>
            <a:endParaRPr lang="zh-CN" altLang="en-US" dirty="0">
              <a:solidFill>
                <a:srgbClr val="FFFFFF"/>
              </a:solidFill>
              <a:latin typeface="+mn-ea"/>
              <a:ea typeface="+mn-ea"/>
            </a:endParaRPr>
          </a:p>
        </p:txBody>
      </p:sp>
      <p:sp>
        <p:nvSpPr>
          <p:cNvPr id="23565" name="椭圆 19"/>
          <p:cNvSpPr>
            <a:spLocks noChangeAspect="1" noChangeArrowheads="1"/>
          </p:cNvSpPr>
          <p:nvPr/>
        </p:nvSpPr>
        <p:spPr bwMode="auto">
          <a:xfrm>
            <a:off x="8481447" y="3979698"/>
            <a:ext cx="306347" cy="306388"/>
          </a:xfrm>
          <a:prstGeom prst="ellipse">
            <a:avLst/>
          </a:prstGeom>
          <a:solidFill>
            <a:srgbClr val="D74B4B"/>
          </a:solidFill>
          <a:ln>
            <a:noFill/>
          </a:ln>
          <a:extLst/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dirty="0">
                <a:solidFill>
                  <a:srgbClr val="FFFFFF"/>
                </a:solidFill>
                <a:latin typeface="+mn-ea"/>
                <a:ea typeface="+mn-ea"/>
              </a:rPr>
              <a:t>4</a:t>
            </a:r>
            <a:endParaRPr lang="zh-CN" altLang="en-US">
              <a:solidFill>
                <a:srgbClr val="FFFFFF"/>
              </a:solidFill>
              <a:latin typeface="+mn-ea"/>
              <a:ea typeface="+mn-ea"/>
            </a:endParaRPr>
          </a:p>
        </p:txBody>
      </p:sp>
      <p:sp>
        <p:nvSpPr>
          <p:cNvPr id="23570" name="矩形 24"/>
          <p:cNvSpPr>
            <a:spLocks noChangeArrowheads="1"/>
          </p:cNvSpPr>
          <p:nvPr/>
        </p:nvSpPr>
        <p:spPr bwMode="auto">
          <a:xfrm>
            <a:off x="1865609" y="1601569"/>
            <a:ext cx="2999984" cy="1495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dirty="0" smtClean="0">
                <a:latin typeface="+mn-ea"/>
                <a:ea typeface="+mn-ea"/>
                <a:cs typeface="Arial" pitchFamily="34" charset="0"/>
              </a:rPr>
              <a:t>买方支付权利金后，有权在将来某一时间按约定价格买入一定数量的资产，称为看涨期权。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23571" name="矩形 25"/>
          <p:cNvSpPr>
            <a:spLocks noChangeArrowheads="1"/>
          </p:cNvSpPr>
          <p:nvPr/>
        </p:nvSpPr>
        <p:spPr bwMode="auto">
          <a:xfrm>
            <a:off x="6556573" y="1609123"/>
            <a:ext cx="2876176" cy="1144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dirty="0" smtClean="0">
                <a:latin typeface="+mn-ea"/>
                <a:ea typeface="+mn-ea"/>
                <a:cs typeface="Arial" pitchFamily="34" charset="0"/>
              </a:rPr>
              <a:t>看涨期权买方有买入标的物的权利，卖方有卖出标的物的义务。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23572" name="矩形 26"/>
          <p:cNvSpPr>
            <a:spLocks noChangeArrowheads="1"/>
          </p:cNvSpPr>
          <p:nvPr/>
        </p:nvSpPr>
        <p:spPr bwMode="auto">
          <a:xfrm>
            <a:off x="3895755" y="3903498"/>
            <a:ext cx="2876176" cy="1495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dirty="0" smtClean="0">
                <a:latin typeface="+mn-ea"/>
                <a:ea typeface="+mn-ea"/>
                <a:cs typeface="Arial" pitchFamily="34" charset="0"/>
              </a:rPr>
              <a:t>买方预期未来资产价格上涨时可以使用看涨期权，以获得价格上涨的收益。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23573" name="矩形 27"/>
          <p:cNvSpPr>
            <a:spLocks noChangeArrowheads="1"/>
          </p:cNvSpPr>
          <p:nvPr/>
        </p:nvSpPr>
        <p:spPr bwMode="auto">
          <a:xfrm>
            <a:off x="8879848" y="3501604"/>
            <a:ext cx="2376179" cy="2170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dirty="0" smtClean="0">
                <a:latin typeface="+mn-ea"/>
                <a:ea typeface="+mn-ea"/>
                <a:cs typeface="Arial" pitchFamily="34" charset="0"/>
              </a:rPr>
              <a:t>看涨期权行权与履约后，买方按行权价格获得标的期货买持仓，卖方按同一行权价格获得标的期货卖持仓。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23574" name="Freeform 5"/>
          <p:cNvSpPr>
            <a:spLocks noChangeAspect="1" noEditPoints="1" noChangeArrowheads="1"/>
          </p:cNvSpPr>
          <p:nvPr/>
        </p:nvSpPr>
        <p:spPr bwMode="auto">
          <a:xfrm>
            <a:off x="946564" y="1873086"/>
            <a:ext cx="539680" cy="514350"/>
          </a:xfrm>
          <a:custGeom>
            <a:avLst/>
            <a:gdLst>
              <a:gd name="T0" fmla="*/ 2147483646 w 2389"/>
              <a:gd name="T1" fmla="*/ 2147483646 h 2272"/>
              <a:gd name="T2" fmla="*/ 2147483646 w 2389"/>
              <a:gd name="T3" fmla="*/ 2147483646 h 2272"/>
              <a:gd name="T4" fmla="*/ 2147483646 w 2389"/>
              <a:gd name="T5" fmla="*/ 2147483646 h 2272"/>
              <a:gd name="T6" fmla="*/ 2147483646 w 2389"/>
              <a:gd name="T7" fmla="*/ 2147483646 h 2272"/>
              <a:gd name="T8" fmla="*/ 2147483646 w 2389"/>
              <a:gd name="T9" fmla="*/ 2147483646 h 2272"/>
              <a:gd name="T10" fmla="*/ 2147483646 w 2389"/>
              <a:gd name="T11" fmla="*/ 2147483646 h 2272"/>
              <a:gd name="T12" fmla="*/ 2147483646 w 2389"/>
              <a:gd name="T13" fmla="*/ 2147483646 h 2272"/>
              <a:gd name="T14" fmla="*/ 2147483646 w 2389"/>
              <a:gd name="T15" fmla="*/ 2147483646 h 2272"/>
              <a:gd name="T16" fmla="*/ 2147483646 w 2389"/>
              <a:gd name="T17" fmla="*/ 2147483646 h 2272"/>
              <a:gd name="T18" fmla="*/ 2147483646 w 2389"/>
              <a:gd name="T19" fmla="*/ 2147483646 h 2272"/>
              <a:gd name="T20" fmla="*/ 2147483646 w 2389"/>
              <a:gd name="T21" fmla="*/ 2147483646 h 2272"/>
              <a:gd name="T22" fmla="*/ 2147483646 w 2389"/>
              <a:gd name="T23" fmla="*/ 2147483646 h 2272"/>
              <a:gd name="T24" fmla="*/ 2147483646 w 2389"/>
              <a:gd name="T25" fmla="*/ 2147483646 h 2272"/>
              <a:gd name="T26" fmla="*/ 2147483646 w 2389"/>
              <a:gd name="T27" fmla="*/ 2147483646 h 2272"/>
              <a:gd name="T28" fmla="*/ 2147483646 w 2389"/>
              <a:gd name="T29" fmla="*/ 2147483646 h 2272"/>
              <a:gd name="T30" fmla="*/ 2147483646 w 2389"/>
              <a:gd name="T31" fmla="*/ 2147483646 h 2272"/>
              <a:gd name="T32" fmla="*/ 2147483646 w 2389"/>
              <a:gd name="T33" fmla="*/ 2147483646 h 2272"/>
              <a:gd name="T34" fmla="*/ 2147483646 w 2389"/>
              <a:gd name="T35" fmla="*/ 2147483646 h 2272"/>
              <a:gd name="T36" fmla="*/ 2147483646 w 2389"/>
              <a:gd name="T37" fmla="*/ 2147483646 h 2272"/>
              <a:gd name="T38" fmla="*/ 2147483646 w 2389"/>
              <a:gd name="T39" fmla="*/ 2147483646 h 2272"/>
              <a:gd name="T40" fmla="*/ 2147483646 w 2389"/>
              <a:gd name="T41" fmla="*/ 2147483646 h 2272"/>
              <a:gd name="T42" fmla="*/ 2147483646 w 2389"/>
              <a:gd name="T43" fmla="*/ 2147483646 h 2272"/>
              <a:gd name="T44" fmla="*/ 2147483646 w 2389"/>
              <a:gd name="T45" fmla="*/ 2147483646 h 2272"/>
              <a:gd name="T46" fmla="*/ 2147483646 w 2389"/>
              <a:gd name="T47" fmla="*/ 2147483646 h 2272"/>
              <a:gd name="T48" fmla="*/ 2147483646 w 2389"/>
              <a:gd name="T49" fmla="*/ 2147483646 h 2272"/>
              <a:gd name="T50" fmla="*/ 2147483646 w 2389"/>
              <a:gd name="T51" fmla="*/ 2147483646 h 2272"/>
              <a:gd name="T52" fmla="*/ 2147483646 w 2389"/>
              <a:gd name="T53" fmla="*/ 2147483646 h 2272"/>
              <a:gd name="T54" fmla="*/ 2147483646 w 2389"/>
              <a:gd name="T55" fmla="*/ 2147483646 h 2272"/>
              <a:gd name="T56" fmla="*/ 2147483646 w 2389"/>
              <a:gd name="T57" fmla="*/ 2147483646 h 2272"/>
              <a:gd name="T58" fmla="*/ 2147483646 w 2389"/>
              <a:gd name="T59" fmla="*/ 2147483646 h 2272"/>
              <a:gd name="T60" fmla="*/ 2147483646 w 2389"/>
              <a:gd name="T61" fmla="*/ 2147483646 h 2272"/>
              <a:gd name="T62" fmla="*/ 2147483646 w 2389"/>
              <a:gd name="T63" fmla="*/ 2147483646 h 2272"/>
              <a:gd name="T64" fmla="*/ 2147483646 w 2389"/>
              <a:gd name="T65" fmla="*/ 2147483646 h 2272"/>
              <a:gd name="T66" fmla="*/ 2147483646 w 2389"/>
              <a:gd name="T67" fmla="*/ 2147483646 h 2272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2389" h="2272">
                <a:moveTo>
                  <a:pt x="2389" y="1094"/>
                </a:moveTo>
                <a:cubicBezTo>
                  <a:pt x="2389" y="1641"/>
                  <a:pt x="1985" y="2095"/>
                  <a:pt x="1460" y="2175"/>
                </a:cubicBezTo>
                <a:cubicBezTo>
                  <a:pt x="1465" y="2151"/>
                  <a:pt x="1466" y="2126"/>
                  <a:pt x="1463" y="2100"/>
                </a:cubicBezTo>
                <a:cubicBezTo>
                  <a:pt x="1463" y="2100"/>
                  <a:pt x="1460" y="2074"/>
                  <a:pt x="1456" y="2038"/>
                </a:cubicBezTo>
                <a:cubicBezTo>
                  <a:pt x="1642" y="2007"/>
                  <a:pt x="1810" y="1921"/>
                  <a:pt x="1944" y="1798"/>
                </a:cubicBezTo>
                <a:cubicBezTo>
                  <a:pt x="1936" y="1792"/>
                  <a:pt x="1928" y="1783"/>
                  <a:pt x="1920" y="1771"/>
                </a:cubicBezTo>
                <a:cubicBezTo>
                  <a:pt x="1884" y="1720"/>
                  <a:pt x="1931" y="1669"/>
                  <a:pt x="1931" y="1623"/>
                </a:cubicBezTo>
                <a:cubicBezTo>
                  <a:pt x="1931" y="1579"/>
                  <a:pt x="1841" y="1583"/>
                  <a:pt x="1838" y="1553"/>
                </a:cubicBezTo>
                <a:cubicBezTo>
                  <a:pt x="1827" y="1452"/>
                  <a:pt x="1901" y="1450"/>
                  <a:pt x="1940" y="1411"/>
                </a:cubicBezTo>
                <a:cubicBezTo>
                  <a:pt x="1979" y="1372"/>
                  <a:pt x="1901" y="1282"/>
                  <a:pt x="1851" y="1288"/>
                </a:cubicBezTo>
                <a:cubicBezTo>
                  <a:pt x="1800" y="1294"/>
                  <a:pt x="1657" y="1265"/>
                  <a:pt x="1670" y="1155"/>
                </a:cubicBezTo>
                <a:cubicBezTo>
                  <a:pt x="1686" y="1022"/>
                  <a:pt x="1500" y="1034"/>
                  <a:pt x="1474" y="972"/>
                </a:cubicBezTo>
                <a:cubicBezTo>
                  <a:pt x="1435" y="881"/>
                  <a:pt x="1499" y="770"/>
                  <a:pt x="1583" y="745"/>
                </a:cubicBezTo>
                <a:cubicBezTo>
                  <a:pt x="1702" y="709"/>
                  <a:pt x="1820" y="612"/>
                  <a:pt x="1810" y="504"/>
                </a:cubicBezTo>
                <a:cubicBezTo>
                  <a:pt x="1800" y="381"/>
                  <a:pt x="1745" y="271"/>
                  <a:pt x="1653" y="205"/>
                </a:cubicBezTo>
                <a:cubicBezTo>
                  <a:pt x="1558" y="167"/>
                  <a:pt x="1456" y="143"/>
                  <a:pt x="1349" y="137"/>
                </a:cubicBezTo>
                <a:cubicBezTo>
                  <a:pt x="1253" y="141"/>
                  <a:pt x="1169" y="162"/>
                  <a:pt x="1173" y="206"/>
                </a:cubicBezTo>
                <a:cubicBezTo>
                  <a:pt x="1182" y="313"/>
                  <a:pt x="1487" y="341"/>
                  <a:pt x="1436" y="441"/>
                </a:cubicBezTo>
                <a:cubicBezTo>
                  <a:pt x="1410" y="493"/>
                  <a:pt x="1209" y="567"/>
                  <a:pt x="1247" y="645"/>
                </a:cubicBezTo>
                <a:cubicBezTo>
                  <a:pt x="1271" y="696"/>
                  <a:pt x="1331" y="652"/>
                  <a:pt x="1308" y="749"/>
                </a:cubicBezTo>
                <a:cubicBezTo>
                  <a:pt x="1298" y="794"/>
                  <a:pt x="1259" y="878"/>
                  <a:pt x="1199" y="884"/>
                </a:cubicBezTo>
                <a:cubicBezTo>
                  <a:pt x="1137" y="889"/>
                  <a:pt x="1086" y="726"/>
                  <a:pt x="918" y="721"/>
                </a:cubicBezTo>
                <a:cubicBezTo>
                  <a:pt x="839" y="718"/>
                  <a:pt x="727" y="844"/>
                  <a:pt x="822" y="934"/>
                </a:cubicBezTo>
                <a:cubicBezTo>
                  <a:pt x="879" y="988"/>
                  <a:pt x="987" y="869"/>
                  <a:pt x="1019" y="962"/>
                </a:cubicBezTo>
                <a:cubicBezTo>
                  <a:pt x="1041" y="1028"/>
                  <a:pt x="1016" y="1166"/>
                  <a:pt x="1121" y="1224"/>
                </a:cubicBezTo>
                <a:cubicBezTo>
                  <a:pt x="1159" y="1245"/>
                  <a:pt x="1217" y="1263"/>
                  <a:pt x="1275" y="1292"/>
                </a:cubicBezTo>
                <a:cubicBezTo>
                  <a:pt x="1189" y="1310"/>
                  <a:pt x="1084" y="1343"/>
                  <a:pt x="959" y="1391"/>
                </a:cubicBezTo>
                <a:cubicBezTo>
                  <a:pt x="854" y="1363"/>
                  <a:pt x="854" y="1363"/>
                  <a:pt x="854" y="1363"/>
                </a:cubicBezTo>
                <a:cubicBezTo>
                  <a:pt x="898" y="1326"/>
                  <a:pt x="969" y="1301"/>
                  <a:pt x="952" y="1221"/>
                </a:cubicBezTo>
                <a:cubicBezTo>
                  <a:pt x="925" y="1103"/>
                  <a:pt x="721" y="1148"/>
                  <a:pt x="581" y="1007"/>
                </a:cubicBezTo>
                <a:cubicBezTo>
                  <a:pt x="538" y="964"/>
                  <a:pt x="446" y="821"/>
                  <a:pt x="446" y="649"/>
                </a:cubicBezTo>
                <a:cubicBezTo>
                  <a:pt x="376" y="782"/>
                  <a:pt x="336" y="933"/>
                  <a:pt x="336" y="1094"/>
                </a:cubicBezTo>
                <a:cubicBezTo>
                  <a:pt x="336" y="1143"/>
                  <a:pt x="340" y="1192"/>
                  <a:pt x="347" y="1239"/>
                </a:cubicBezTo>
                <a:cubicBezTo>
                  <a:pt x="345" y="1239"/>
                  <a:pt x="344" y="1239"/>
                  <a:pt x="342" y="1239"/>
                </a:cubicBezTo>
                <a:cubicBezTo>
                  <a:pt x="298" y="1239"/>
                  <a:pt x="255" y="1248"/>
                  <a:pt x="214" y="1266"/>
                </a:cubicBezTo>
                <a:cubicBezTo>
                  <a:pt x="205" y="1210"/>
                  <a:pt x="201" y="1152"/>
                  <a:pt x="201" y="1094"/>
                </a:cubicBezTo>
                <a:cubicBezTo>
                  <a:pt x="201" y="491"/>
                  <a:pt x="691" y="0"/>
                  <a:pt x="1295" y="0"/>
                </a:cubicBezTo>
                <a:cubicBezTo>
                  <a:pt x="1898" y="0"/>
                  <a:pt x="2389" y="491"/>
                  <a:pt x="2389" y="1094"/>
                </a:cubicBezTo>
                <a:close/>
                <a:moveTo>
                  <a:pt x="1568" y="1413"/>
                </a:moveTo>
                <a:cubicBezTo>
                  <a:pt x="1301" y="1535"/>
                  <a:pt x="1301" y="1535"/>
                  <a:pt x="1301" y="1535"/>
                </a:cubicBezTo>
                <a:cubicBezTo>
                  <a:pt x="1305" y="1477"/>
                  <a:pt x="1305" y="1477"/>
                  <a:pt x="1305" y="1477"/>
                </a:cubicBezTo>
                <a:cubicBezTo>
                  <a:pt x="1478" y="1399"/>
                  <a:pt x="1478" y="1399"/>
                  <a:pt x="1478" y="1399"/>
                </a:cubicBezTo>
                <a:cubicBezTo>
                  <a:pt x="1453" y="1397"/>
                  <a:pt x="1428" y="1397"/>
                  <a:pt x="1402" y="1397"/>
                </a:cubicBezTo>
                <a:cubicBezTo>
                  <a:pt x="1307" y="1397"/>
                  <a:pt x="1145" y="1445"/>
                  <a:pt x="966" y="1516"/>
                </a:cubicBezTo>
                <a:cubicBezTo>
                  <a:pt x="393" y="1365"/>
                  <a:pt x="393" y="1365"/>
                  <a:pt x="393" y="1365"/>
                </a:cubicBezTo>
                <a:cubicBezTo>
                  <a:pt x="340" y="1351"/>
                  <a:pt x="283" y="1359"/>
                  <a:pt x="236" y="1389"/>
                </a:cubicBezTo>
                <a:cubicBezTo>
                  <a:pt x="208" y="1407"/>
                  <a:pt x="208" y="1407"/>
                  <a:pt x="208" y="1407"/>
                </a:cubicBezTo>
                <a:cubicBezTo>
                  <a:pt x="180" y="1424"/>
                  <a:pt x="180" y="1464"/>
                  <a:pt x="207" y="1482"/>
                </a:cubicBezTo>
                <a:cubicBezTo>
                  <a:pt x="551" y="1705"/>
                  <a:pt x="551" y="1705"/>
                  <a:pt x="551" y="1705"/>
                </a:cubicBezTo>
                <a:cubicBezTo>
                  <a:pt x="469" y="1747"/>
                  <a:pt x="391" y="1790"/>
                  <a:pt x="322" y="1831"/>
                </a:cubicBezTo>
                <a:cubicBezTo>
                  <a:pt x="145" y="1737"/>
                  <a:pt x="145" y="1737"/>
                  <a:pt x="145" y="1737"/>
                </a:cubicBezTo>
                <a:cubicBezTo>
                  <a:pt x="117" y="1722"/>
                  <a:pt x="82" y="1720"/>
                  <a:pt x="52" y="1732"/>
                </a:cubicBezTo>
                <a:cubicBezTo>
                  <a:pt x="35" y="1739"/>
                  <a:pt x="35" y="1739"/>
                  <a:pt x="35" y="1739"/>
                </a:cubicBezTo>
                <a:cubicBezTo>
                  <a:pt x="10" y="1749"/>
                  <a:pt x="0" y="1779"/>
                  <a:pt x="13" y="1802"/>
                </a:cubicBezTo>
                <a:cubicBezTo>
                  <a:pt x="111" y="1975"/>
                  <a:pt x="111" y="1975"/>
                  <a:pt x="111" y="1975"/>
                </a:cubicBezTo>
                <a:cubicBezTo>
                  <a:pt x="111" y="1975"/>
                  <a:pt x="111" y="1975"/>
                  <a:pt x="111" y="1975"/>
                </a:cubicBezTo>
                <a:cubicBezTo>
                  <a:pt x="74" y="2007"/>
                  <a:pt x="53" y="2033"/>
                  <a:pt x="53" y="2051"/>
                </a:cubicBezTo>
                <a:cubicBezTo>
                  <a:pt x="53" y="2105"/>
                  <a:pt x="120" y="2119"/>
                  <a:pt x="179" y="2119"/>
                </a:cubicBezTo>
                <a:cubicBezTo>
                  <a:pt x="284" y="2119"/>
                  <a:pt x="1671" y="1801"/>
                  <a:pt x="1671" y="1513"/>
                </a:cubicBezTo>
                <a:cubicBezTo>
                  <a:pt x="1671" y="1456"/>
                  <a:pt x="1632" y="1428"/>
                  <a:pt x="1568" y="1413"/>
                </a:cubicBezTo>
                <a:close/>
                <a:moveTo>
                  <a:pt x="983" y="1975"/>
                </a:moveTo>
                <a:cubicBezTo>
                  <a:pt x="1288" y="1867"/>
                  <a:pt x="1288" y="1867"/>
                  <a:pt x="1288" y="1867"/>
                </a:cubicBezTo>
                <a:cubicBezTo>
                  <a:pt x="1302" y="1862"/>
                  <a:pt x="1316" y="1871"/>
                  <a:pt x="1318" y="1885"/>
                </a:cubicBezTo>
                <a:cubicBezTo>
                  <a:pt x="1345" y="2114"/>
                  <a:pt x="1345" y="2114"/>
                  <a:pt x="1345" y="2114"/>
                </a:cubicBezTo>
                <a:cubicBezTo>
                  <a:pt x="1351" y="2171"/>
                  <a:pt x="1320" y="2226"/>
                  <a:pt x="1268" y="2251"/>
                </a:cubicBezTo>
                <a:cubicBezTo>
                  <a:pt x="1240" y="2264"/>
                  <a:pt x="1240" y="2264"/>
                  <a:pt x="1240" y="2264"/>
                </a:cubicBezTo>
                <a:cubicBezTo>
                  <a:pt x="1222" y="2272"/>
                  <a:pt x="1201" y="2268"/>
                  <a:pt x="1188" y="2253"/>
                </a:cubicBezTo>
                <a:cubicBezTo>
                  <a:pt x="974" y="2010"/>
                  <a:pt x="974" y="2010"/>
                  <a:pt x="974" y="2010"/>
                </a:cubicBezTo>
                <a:cubicBezTo>
                  <a:pt x="963" y="1998"/>
                  <a:pt x="968" y="1980"/>
                  <a:pt x="983" y="197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23575" name="Freeform 22"/>
          <p:cNvSpPr>
            <a:spLocks noChangeAspect="1" noEditPoints="1" noChangeArrowheads="1"/>
          </p:cNvSpPr>
          <p:nvPr/>
        </p:nvSpPr>
        <p:spPr bwMode="auto">
          <a:xfrm>
            <a:off x="3064014" y="3682836"/>
            <a:ext cx="539680" cy="520700"/>
          </a:xfrm>
          <a:custGeom>
            <a:avLst/>
            <a:gdLst>
              <a:gd name="T0" fmla="*/ 2147483646 w 340"/>
              <a:gd name="T1" fmla="*/ 2147483646 h 328"/>
              <a:gd name="T2" fmla="*/ 2147483646 w 340"/>
              <a:gd name="T3" fmla="*/ 2147483646 h 328"/>
              <a:gd name="T4" fmla="*/ 2147483646 w 340"/>
              <a:gd name="T5" fmla="*/ 2147483646 h 328"/>
              <a:gd name="T6" fmla="*/ 2147483646 w 340"/>
              <a:gd name="T7" fmla="*/ 2147483646 h 328"/>
              <a:gd name="T8" fmla="*/ 2147483646 w 340"/>
              <a:gd name="T9" fmla="*/ 2147483646 h 328"/>
              <a:gd name="T10" fmla="*/ 2147483646 w 340"/>
              <a:gd name="T11" fmla="*/ 2147483646 h 328"/>
              <a:gd name="T12" fmla="*/ 2147483646 w 340"/>
              <a:gd name="T13" fmla="*/ 2147483646 h 328"/>
              <a:gd name="T14" fmla="*/ 2147483646 w 340"/>
              <a:gd name="T15" fmla="*/ 2147483646 h 328"/>
              <a:gd name="T16" fmla="*/ 2147483646 w 340"/>
              <a:gd name="T17" fmla="*/ 2147483646 h 328"/>
              <a:gd name="T18" fmla="*/ 2147483646 w 340"/>
              <a:gd name="T19" fmla="*/ 2147483646 h 328"/>
              <a:gd name="T20" fmla="*/ 2147483646 w 340"/>
              <a:gd name="T21" fmla="*/ 2147483646 h 328"/>
              <a:gd name="T22" fmla="*/ 2147483646 w 340"/>
              <a:gd name="T23" fmla="*/ 2147483646 h 328"/>
              <a:gd name="T24" fmla="*/ 2147483646 w 340"/>
              <a:gd name="T25" fmla="*/ 2147483646 h 328"/>
              <a:gd name="T26" fmla="*/ 2147483646 w 340"/>
              <a:gd name="T27" fmla="*/ 2147483646 h 328"/>
              <a:gd name="T28" fmla="*/ 2147483646 w 340"/>
              <a:gd name="T29" fmla="*/ 2147483646 h 328"/>
              <a:gd name="T30" fmla="*/ 2147483646 w 340"/>
              <a:gd name="T31" fmla="*/ 2147483646 h 328"/>
              <a:gd name="T32" fmla="*/ 2147483646 w 340"/>
              <a:gd name="T33" fmla="*/ 2147483646 h 328"/>
              <a:gd name="T34" fmla="*/ 2147483646 w 340"/>
              <a:gd name="T35" fmla="*/ 2147483646 h 328"/>
              <a:gd name="T36" fmla="*/ 2147483646 w 340"/>
              <a:gd name="T37" fmla="*/ 2147483646 h 328"/>
              <a:gd name="T38" fmla="*/ 2147483646 w 340"/>
              <a:gd name="T39" fmla="*/ 2147483646 h 328"/>
              <a:gd name="T40" fmla="*/ 2147483646 w 340"/>
              <a:gd name="T41" fmla="*/ 2147483646 h 328"/>
              <a:gd name="T42" fmla="*/ 2147483646 w 340"/>
              <a:gd name="T43" fmla="*/ 2147483646 h 328"/>
              <a:gd name="T44" fmla="*/ 2147483646 w 340"/>
              <a:gd name="T45" fmla="*/ 2147483646 h 328"/>
              <a:gd name="T46" fmla="*/ 2147483646 w 340"/>
              <a:gd name="T47" fmla="*/ 2147483646 h 328"/>
              <a:gd name="T48" fmla="*/ 2147483646 w 340"/>
              <a:gd name="T49" fmla="*/ 2147483646 h 328"/>
              <a:gd name="T50" fmla="*/ 2147483646 w 340"/>
              <a:gd name="T51" fmla="*/ 2147483646 h 328"/>
              <a:gd name="T52" fmla="*/ 2147483646 w 340"/>
              <a:gd name="T53" fmla="*/ 2147483646 h 328"/>
              <a:gd name="T54" fmla="*/ 2147483646 w 340"/>
              <a:gd name="T55" fmla="*/ 2147483646 h 328"/>
              <a:gd name="T56" fmla="*/ 2147483646 w 340"/>
              <a:gd name="T57" fmla="*/ 2147483646 h 328"/>
              <a:gd name="T58" fmla="*/ 2147483646 w 340"/>
              <a:gd name="T59" fmla="*/ 2147483646 h 328"/>
              <a:gd name="T60" fmla="*/ 2147483646 w 340"/>
              <a:gd name="T61" fmla="*/ 2147483646 h 328"/>
              <a:gd name="T62" fmla="*/ 2147483646 w 340"/>
              <a:gd name="T63" fmla="*/ 2147483646 h 328"/>
              <a:gd name="T64" fmla="*/ 0 w 340"/>
              <a:gd name="T65" fmla="*/ 2147483646 h 328"/>
              <a:gd name="T66" fmla="*/ 2147483646 w 340"/>
              <a:gd name="T67" fmla="*/ 0 h 328"/>
              <a:gd name="T68" fmla="*/ 2147483646 w 340"/>
              <a:gd name="T69" fmla="*/ 2147483646 h 328"/>
              <a:gd name="T70" fmla="*/ 2147483646 w 340"/>
              <a:gd name="T71" fmla="*/ 2147483646 h 328"/>
              <a:gd name="T72" fmla="*/ 2147483646 w 340"/>
              <a:gd name="T73" fmla="*/ 2147483646 h 328"/>
              <a:gd name="T74" fmla="*/ 2147483646 w 340"/>
              <a:gd name="T75" fmla="*/ 2147483646 h 328"/>
              <a:gd name="T76" fmla="*/ 2147483646 w 340"/>
              <a:gd name="T77" fmla="*/ 2147483646 h 328"/>
              <a:gd name="T78" fmla="*/ 2147483646 w 340"/>
              <a:gd name="T79" fmla="*/ 2147483646 h 328"/>
              <a:gd name="T80" fmla="*/ 2147483646 w 340"/>
              <a:gd name="T81" fmla="*/ 2147483646 h 328"/>
              <a:gd name="T82" fmla="*/ 2147483646 w 340"/>
              <a:gd name="T83" fmla="*/ 2147483646 h 328"/>
              <a:gd name="T84" fmla="*/ 2147483646 w 340"/>
              <a:gd name="T85" fmla="*/ 2147483646 h 328"/>
              <a:gd name="T86" fmla="*/ 2147483646 w 340"/>
              <a:gd name="T87" fmla="*/ 2147483646 h 328"/>
              <a:gd name="T88" fmla="*/ 2147483646 w 340"/>
              <a:gd name="T89" fmla="*/ 2147483646 h 328"/>
              <a:gd name="T90" fmla="*/ 2147483646 w 340"/>
              <a:gd name="T91" fmla="*/ 2147483646 h 328"/>
              <a:gd name="T92" fmla="*/ 2147483646 w 340"/>
              <a:gd name="T93" fmla="*/ 2147483646 h 328"/>
              <a:gd name="T94" fmla="*/ 2147483646 w 340"/>
              <a:gd name="T95" fmla="*/ 2147483646 h 328"/>
              <a:gd name="T96" fmla="*/ 2147483646 w 340"/>
              <a:gd name="T97" fmla="*/ 2147483646 h 328"/>
              <a:gd name="T98" fmla="*/ 2147483646 w 340"/>
              <a:gd name="T99" fmla="*/ 2147483646 h 328"/>
              <a:gd name="T100" fmla="*/ 2147483646 w 340"/>
              <a:gd name="T101" fmla="*/ 2147483646 h 328"/>
              <a:gd name="T102" fmla="*/ 2147483646 w 340"/>
              <a:gd name="T103" fmla="*/ 2147483646 h 328"/>
              <a:gd name="T104" fmla="*/ 2147483646 w 340"/>
              <a:gd name="T105" fmla="*/ 2147483646 h 328"/>
              <a:gd name="T106" fmla="*/ 2147483646 w 340"/>
              <a:gd name="T107" fmla="*/ 2147483646 h 328"/>
              <a:gd name="T108" fmla="*/ 2147483646 w 340"/>
              <a:gd name="T109" fmla="*/ 2147483646 h 328"/>
              <a:gd name="T110" fmla="*/ 2147483646 w 340"/>
              <a:gd name="T111" fmla="*/ 2147483646 h 328"/>
              <a:gd name="T112" fmla="*/ 2147483646 w 340"/>
              <a:gd name="T113" fmla="*/ 2147483646 h 328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340" h="328">
                <a:moveTo>
                  <a:pt x="220" y="272"/>
                </a:moveTo>
                <a:cubicBezTo>
                  <a:pt x="220" y="150"/>
                  <a:pt x="220" y="150"/>
                  <a:pt x="220" y="150"/>
                </a:cubicBezTo>
                <a:cubicBezTo>
                  <a:pt x="291" y="139"/>
                  <a:pt x="291" y="139"/>
                  <a:pt x="291" y="139"/>
                </a:cubicBezTo>
                <a:cubicBezTo>
                  <a:pt x="280" y="78"/>
                  <a:pt x="227" y="32"/>
                  <a:pt x="163" y="32"/>
                </a:cubicBezTo>
                <a:cubicBezTo>
                  <a:pt x="91" y="32"/>
                  <a:pt x="32" y="91"/>
                  <a:pt x="32" y="163"/>
                </a:cubicBezTo>
                <a:cubicBezTo>
                  <a:pt x="32" y="235"/>
                  <a:pt x="91" y="294"/>
                  <a:pt x="163" y="294"/>
                </a:cubicBezTo>
                <a:cubicBezTo>
                  <a:pt x="170" y="294"/>
                  <a:pt x="177" y="293"/>
                  <a:pt x="184" y="292"/>
                </a:cubicBezTo>
                <a:cubicBezTo>
                  <a:pt x="189" y="283"/>
                  <a:pt x="198" y="276"/>
                  <a:pt x="210" y="273"/>
                </a:cubicBezTo>
                <a:cubicBezTo>
                  <a:pt x="213" y="273"/>
                  <a:pt x="217" y="272"/>
                  <a:pt x="220" y="272"/>
                </a:cubicBezTo>
                <a:close/>
                <a:moveTo>
                  <a:pt x="187" y="43"/>
                </a:moveTo>
                <a:cubicBezTo>
                  <a:pt x="173" y="104"/>
                  <a:pt x="173" y="104"/>
                  <a:pt x="173" y="104"/>
                </a:cubicBezTo>
                <a:cubicBezTo>
                  <a:pt x="159" y="104"/>
                  <a:pt x="159" y="104"/>
                  <a:pt x="159" y="104"/>
                </a:cubicBezTo>
                <a:cubicBezTo>
                  <a:pt x="149" y="43"/>
                  <a:pt x="149" y="43"/>
                  <a:pt x="149" y="43"/>
                </a:cubicBezTo>
                <a:cubicBezTo>
                  <a:pt x="164" y="36"/>
                  <a:pt x="187" y="43"/>
                  <a:pt x="187" y="43"/>
                </a:cubicBezTo>
                <a:close/>
                <a:moveTo>
                  <a:pt x="163" y="212"/>
                </a:moveTo>
                <a:cubicBezTo>
                  <a:pt x="136" y="212"/>
                  <a:pt x="114" y="190"/>
                  <a:pt x="114" y="163"/>
                </a:cubicBezTo>
                <a:cubicBezTo>
                  <a:pt x="114" y="136"/>
                  <a:pt x="136" y="114"/>
                  <a:pt x="163" y="114"/>
                </a:cubicBezTo>
                <a:cubicBezTo>
                  <a:pt x="190" y="114"/>
                  <a:pt x="212" y="136"/>
                  <a:pt x="212" y="163"/>
                </a:cubicBezTo>
                <a:cubicBezTo>
                  <a:pt x="212" y="190"/>
                  <a:pt x="190" y="212"/>
                  <a:pt x="163" y="212"/>
                </a:cubicBezTo>
                <a:close/>
                <a:moveTo>
                  <a:pt x="163" y="126"/>
                </a:moveTo>
                <a:cubicBezTo>
                  <a:pt x="143" y="126"/>
                  <a:pt x="126" y="143"/>
                  <a:pt x="126" y="163"/>
                </a:cubicBezTo>
                <a:cubicBezTo>
                  <a:pt x="126" y="183"/>
                  <a:pt x="143" y="200"/>
                  <a:pt x="163" y="200"/>
                </a:cubicBezTo>
                <a:cubicBezTo>
                  <a:pt x="183" y="200"/>
                  <a:pt x="200" y="183"/>
                  <a:pt x="200" y="163"/>
                </a:cubicBezTo>
                <a:cubicBezTo>
                  <a:pt x="200" y="143"/>
                  <a:pt x="183" y="126"/>
                  <a:pt x="163" y="126"/>
                </a:cubicBezTo>
                <a:close/>
                <a:moveTo>
                  <a:pt x="163" y="189"/>
                </a:moveTo>
                <a:cubicBezTo>
                  <a:pt x="148" y="189"/>
                  <a:pt x="137" y="178"/>
                  <a:pt x="137" y="163"/>
                </a:cubicBezTo>
                <a:cubicBezTo>
                  <a:pt x="137" y="148"/>
                  <a:pt x="148" y="137"/>
                  <a:pt x="163" y="137"/>
                </a:cubicBezTo>
                <a:cubicBezTo>
                  <a:pt x="178" y="137"/>
                  <a:pt x="189" y="148"/>
                  <a:pt x="189" y="163"/>
                </a:cubicBezTo>
                <a:cubicBezTo>
                  <a:pt x="189" y="178"/>
                  <a:pt x="178" y="189"/>
                  <a:pt x="163" y="189"/>
                </a:cubicBezTo>
                <a:close/>
                <a:moveTo>
                  <a:pt x="180" y="315"/>
                </a:moveTo>
                <a:cubicBezTo>
                  <a:pt x="180" y="318"/>
                  <a:pt x="182" y="321"/>
                  <a:pt x="184" y="324"/>
                </a:cubicBezTo>
                <a:cubicBezTo>
                  <a:pt x="177" y="325"/>
                  <a:pt x="170" y="326"/>
                  <a:pt x="163" y="326"/>
                </a:cubicBezTo>
                <a:cubicBezTo>
                  <a:pt x="73" y="326"/>
                  <a:pt x="0" y="253"/>
                  <a:pt x="0" y="163"/>
                </a:cubicBezTo>
                <a:cubicBezTo>
                  <a:pt x="0" y="73"/>
                  <a:pt x="73" y="0"/>
                  <a:pt x="163" y="0"/>
                </a:cubicBezTo>
                <a:cubicBezTo>
                  <a:pt x="243" y="0"/>
                  <a:pt x="309" y="58"/>
                  <a:pt x="323" y="134"/>
                </a:cubicBezTo>
                <a:cubicBezTo>
                  <a:pt x="307" y="136"/>
                  <a:pt x="307" y="136"/>
                  <a:pt x="307" y="136"/>
                </a:cubicBezTo>
                <a:cubicBezTo>
                  <a:pt x="294" y="68"/>
                  <a:pt x="235" y="16"/>
                  <a:pt x="163" y="16"/>
                </a:cubicBezTo>
                <a:cubicBezTo>
                  <a:pt x="82" y="16"/>
                  <a:pt x="16" y="82"/>
                  <a:pt x="16" y="163"/>
                </a:cubicBezTo>
                <a:cubicBezTo>
                  <a:pt x="16" y="244"/>
                  <a:pt x="82" y="310"/>
                  <a:pt x="163" y="310"/>
                </a:cubicBezTo>
                <a:cubicBezTo>
                  <a:pt x="168" y="310"/>
                  <a:pt x="174" y="309"/>
                  <a:pt x="179" y="309"/>
                </a:cubicBezTo>
                <a:cubicBezTo>
                  <a:pt x="179" y="311"/>
                  <a:pt x="179" y="313"/>
                  <a:pt x="180" y="315"/>
                </a:cubicBezTo>
                <a:close/>
                <a:moveTo>
                  <a:pt x="340" y="142"/>
                </a:moveTo>
                <a:cubicBezTo>
                  <a:pt x="340" y="283"/>
                  <a:pt x="340" y="283"/>
                  <a:pt x="340" y="283"/>
                </a:cubicBezTo>
                <a:cubicBezTo>
                  <a:pt x="340" y="295"/>
                  <a:pt x="331" y="304"/>
                  <a:pt x="317" y="308"/>
                </a:cubicBezTo>
                <a:cubicBezTo>
                  <a:pt x="302" y="311"/>
                  <a:pt x="288" y="305"/>
                  <a:pt x="285" y="294"/>
                </a:cubicBezTo>
                <a:cubicBezTo>
                  <a:pt x="282" y="282"/>
                  <a:pt x="292" y="270"/>
                  <a:pt x="307" y="266"/>
                </a:cubicBezTo>
                <a:cubicBezTo>
                  <a:pt x="314" y="265"/>
                  <a:pt x="320" y="265"/>
                  <a:pt x="326" y="267"/>
                </a:cubicBezTo>
                <a:cubicBezTo>
                  <a:pt x="326" y="182"/>
                  <a:pt x="326" y="182"/>
                  <a:pt x="326" y="182"/>
                </a:cubicBezTo>
                <a:cubicBezTo>
                  <a:pt x="250" y="196"/>
                  <a:pt x="250" y="196"/>
                  <a:pt x="250" y="196"/>
                </a:cubicBezTo>
                <a:cubicBezTo>
                  <a:pt x="249" y="302"/>
                  <a:pt x="249" y="302"/>
                  <a:pt x="249" y="302"/>
                </a:cubicBezTo>
                <a:cubicBezTo>
                  <a:pt x="249" y="302"/>
                  <a:pt x="249" y="302"/>
                  <a:pt x="249" y="302"/>
                </a:cubicBezTo>
                <a:cubicBezTo>
                  <a:pt x="249" y="312"/>
                  <a:pt x="240" y="321"/>
                  <a:pt x="227" y="325"/>
                </a:cubicBezTo>
                <a:cubicBezTo>
                  <a:pt x="212" y="328"/>
                  <a:pt x="197" y="321"/>
                  <a:pt x="195" y="311"/>
                </a:cubicBezTo>
                <a:cubicBezTo>
                  <a:pt x="192" y="300"/>
                  <a:pt x="202" y="287"/>
                  <a:pt x="217" y="284"/>
                </a:cubicBezTo>
                <a:cubicBezTo>
                  <a:pt x="224" y="282"/>
                  <a:pt x="230" y="282"/>
                  <a:pt x="235" y="284"/>
                </a:cubicBezTo>
                <a:cubicBezTo>
                  <a:pt x="235" y="159"/>
                  <a:pt x="235" y="159"/>
                  <a:pt x="235" y="159"/>
                </a:cubicBezTo>
                <a:lnTo>
                  <a:pt x="340" y="1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srgbClr val="000000"/>
              </a:solidFill>
              <a:latin typeface="+mn-ea"/>
            </a:endParaRPr>
          </a:p>
        </p:txBody>
      </p:sp>
      <p:pic>
        <p:nvPicPr>
          <p:cNvPr id="23576" name="Group 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8922" y="1873087"/>
            <a:ext cx="461903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77" name="Group 3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8117" y="3787611"/>
            <a:ext cx="542854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78" name="椭圆 38"/>
          <p:cNvSpPr>
            <a:spLocks noChangeAspect="1" noChangeArrowheads="1"/>
          </p:cNvSpPr>
          <p:nvPr/>
        </p:nvSpPr>
        <p:spPr bwMode="auto">
          <a:xfrm>
            <a:off x="5894159" y="2300123"/>
            <a:ext cx="306347" cy="306388"/>
          </a:xfrm>
          <a:prstGeom prst="ellipse">
            <a:avLst/>
          </a:prstGeom>
          <a:solidFill>
            <a:srgbClr val="354B5E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dirty="0">
                <a:solidFill>
                  <a:srgbClr val="FFFFFF"/>
                </a:solidFill>
                <a:latin typeface="+mn-ea"/>
                <a:ea typeface="+mn-ea"/>
              </a:rPr>
              <a:t>3</a:t>
            </a:r>
            <a:endParaRPr lang="zh-CN" altLang="en-US">
              <a:solidFill>
                <a:srgbClr val="FFFFFF"/>
              </a:solidFill>
              <a:latin typeface="+mn-ea"/>
              <a:ea typeface="+mn-ea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>
                <a:latin typeface="+mn-ea"/>
              </a:rPr>
              <a:t>2.2</a:t>
            </a:r>
            <a:r>
              <a:rPr lang="zh-CN" altLang="en-US" dirty="0" smtClean="0">
                <a:latin typeface="+mn-ea"/>
              </a:rPr>
              <a:t>基本概念：看涨期权</a:t>
            </a:r>
            <a:endParaRPr lang="zh-CN" altLang="en-US" dirty="0"/>
          </a:p>
        </p:txBody>
      </p:sp>
    </p:spTree>
    <p:extLst>
      <p:ext uri="{BB962C8B-B14F-4D97-AF65-F5344CB8AC3E}">
        <p14:creationId xmlns="" xmlns:p14="http://schemas.microsoft.com/office/powerpoint/2010/main" val="316943812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椭圆 10"/>
          <p:cNvSpPr>
            <a:spLocks noChangeArrowheads="1"/>
          </p:cNvSpPr>
          <p:nvPr/>
        </p:nvSpPr>
        <p:spPr bwMode="auto">
          <a:xfrm>
            <a:off x="759264" y="1673061"/>
            <a:ext cx="914281" cy="914400"/>
          </a:xfrm>
          <a:prstGeom prst="ellipse">
            <a:avLst/>
          </a:prstGeom>
          <a:solidFill>
            <a:srgbClr val="D74B4B"/>
          </a:solidFill>
          <a:ln>
            <a:noFill/>
          </a:ln>
          <a:extLst/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  <a:latin typeface="+mn-ea"/>
              <a:ea typeface="+mn-ea"/>
            </a:endParaRPr>
          </a:p>
        </p:txBody>
      </p:sp>
      <p:sp>
        <p:nvSpPr>
          <p:cNvPr id="23557" name="椭圆 11"/>
          <p:cNvSpPr>
            <a:spLocks noChangeArrowheads="1"/>
          </p:cNvSpPr>
          <p:nvPr/>
        </p:nvSpPr>
        <p:spPr bwMode="auto">
          <a:xfrm>
            <a:off x="2875126" y="3485986"/>
            <a:ext cx="914281" cy="914400"/>
          </a:xfrm>
          <a:prstGeom prst="ellipse">
            <a:avLst/>
          </a:prstGeom>
          <a:solidFill>
            <a:srgbClr val="354B5E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  <a:latin typeface="+mn-ea"/>
              <a:ea typeface="+mn-ea"/>
            </a:endParaRPr>
          </a:p>
        </p:txBody>
      </p:sp>
      <p:sp>
        <p:nvSpPr>
          <p:cNvPr id="23558" name="椭圆 12"/>
          <p:cNvSpPr>
            <a:spLocks noChangeArrowheads="1"/>
          </p:cNvSpPr>
          <p:nvPr/>
        </p:nvSpPr>
        <p:spPr bwMode="auto">
          <a:xfrm>
            <a:off x="5286225" y="1673061"/>
            <a:ext cx="914281" cy="914400"/>
          </a:xfrm>
          <a:prstGeom prst="ellipse">
            <a:avLst/>
          </a:prstGeom>
          <a:solidFill>
            <a:srgbClr val="D74B4B"/>
          </a:solidFill>
          <a:ln>
            <a:noFill/>
          </a:ln>
          <a:extLst/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  <a:latin typeface="+mn-ea"/>
              <a:ea typeface="+mn-ea"/>
            </a:endParaRPr>
          </a:p>
        </p:txBody>
      </p:sp>
      <p:sp>
        <p:nvSpPr>
          <p:cNvPr id="23559" name="椭圆 13"/>
          <p:cNvSpPr>
            <a:spLocks noChangeArrowheads="1"/>
          </p:cNvSpPr>
          <p:nvPr/>
        </p:nvSpPr>
        <p:spPr bwMode="auto">
          <a:xfrm>
            <a:off x="7762402" y="3485986"/>
            <a:ext cx="914281" cy="914400"/>
          </a:xfrm>
          <a:prstGeom prst="ellipse">
            <a:avLst/>
          </a:prstGeom>
          <a:solidFill>
            <a:srgbClr val="354B5E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  <a:latin typeface="+mn-ea"/>
              <a:ea typeface="+mn-ea"/>
            </a:endParaRPr>
          </a:p>
        </p:txBody>
      </p:sp>
      <p:cxnSp>
        <p:nvCxnSpPr>
          <p:cNvPr id="23560" name="直接箭头连接符 14"/>
          <p:cNvCxnSpPr>
            <a:cxnSpLocks noChangeShapeType="1"/>
            <a:stCxn id="23556" idx="5"/>
            <a:endCxn id="23557" idx="1"/>
          </p:cNvCxnSpPr>
          <p:nvPr/>
        </p:nvCxnSpPr>
        <p:spPr bwMode="auto">
          <a:xfrm>
            <a:off x="1540212" y="2454112"/>
            <a:ext cx="1468247" cy="1165225"/>
          </a:xfrm>
          <a:prstGeom prst="straightConnector1">
            <a:avLst/>
          </a:prstGeom>
          <a:noFill/>
          <a:ln w="19050">
            <a:solidFill>
              <a:srgbClr val="000000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3561" name="直接箭头连接符 15"/>
          <p:cNvCxnSpPr>
            <a:cxnSpLocks noChangeShapeType="1"/>
            <a:stCxn id="23557" idx="7"/>
            <a:endCxn id="23558" idx="3"/>
          </p:cNvCxnSpPr>
          <p:nvPr/>
        </p:nvCxnSpPr>
        <p:spPr bwMode="auto">
          <a:xfrm flipV="1">
            <a:off x="3654487" y="2454112"/>
            <a:ext cx="1765070" cy="1165225"/>
          </a:xfrm>
          <a:prstGeom prst="straightConnector1">
            <a:avLst/>
          </a:prstGeom>
          <a:noFill/>
          <a:ln w="19050">
            <a:solidFill>
              <a:srgbClr val="000000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3562" name="直接箭头连接符 16"/>
          <p:cNvCxnSpPr>
            <a:cxnSpLocks noChangeShapeType="1"/>
            <a:stCxn id="23558" idx="5"/>
            <a:endCxn id="23559" idx="1"/>
          </p:cNvCxnSpPr>
          <p:nvPr/>
        </p:nvCxnSpPr>
        <p:spPr bwMode="auto">
          <a:xfrm>
            <a:off x="6067173" y="2454112"/>
            <a:ext cx="1828562" cy="1165225"/>
          </a:xfrm>
          <a:prstGeom prst="straightConnector1">
            <a:avLst/>
          </a:prstGeom>
          <a:noFill/>
          <a:ln w="19050">
            <a:solidFill>
              <a:srgbClr val="000000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3563" name="椭圆 17"/>
          <p:cNvSpPr>
            <a:spLocks noChangeAspect="1" noChangeArrowheads="1"/>
          </p:cNvSpPr>
          <p:nvPr/>
        </p:nvSpPr>
        <p:spPr bwMode="auto">
          <a:xfrm>
            <a:off x="1367198" y="2330287"/>
            <a:ext cx="306347" cy="306387"/>
          </a:xfrm>
          <a:prstGeom prst="ellipse">
            <a:avLst/>
          </a:prstGeom>
          <a:solidFill>
            <a:srgbClr val="354B5E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dirty="0">
                <a:solidFill>
                  <a:srgbClr val="FFFFFF"/>
                </a:solidFill>
                <a:latin typeface="+mn-ea"/>
                <a:ea typeface="+mn-ea"/>
              </a:rPr>
              <a:t>1</a:t>
            </a:r>
            <a:endParaRPr lang="zh-CN" altLang="en-US">
              <a:solidFill>
                <a:srgbClr val="FFFFFF"/>
              </a:solidFill>
              <a:latin typeface="+mn-ea"/>
              <a:ea typeface="+mn-ea"/>
            </a:endParaRPr>
          </a:p>
        </p:txBody>
      </p:sp>
      <p:sp>
        <p:nvSpPr>
          <p:cNvPr id="23564" name="椭圆 18"/>
          <p:cNvSpPr>
            <a:spLocks noChangeAspect="1" noChangeArrowheads="1"/>
          </p:cNvSpPr>
          <p:nvPr/>
        </p:nvSpPr>
        <p:spPr bwMode="auto">
          <a:xfrm>
            <a:off x="3502107" y="3485987"/>
            <a:ext cx="306348" cy="306387"/>
          </a:xfrm>
          <a:prstGeom prst="ellipse">
            <a:avLst/>
          </a:prstGeom>
          <a:solidFill>
            <a:srgbClr val="D74B4B"/>
          </a:solidFill>
          <a:ln>
            <a:noFill/>
          </a:ln>
          <a:extLst/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dirty="0">
                <a:solidFill>
                  <a:srgbClr val="FFFFFF"/>
                </a:solidFill>
                <a:latin typeface="+mn-ea"/>
                <a:ea typeface="+mn-ea"/>
              </a:rPr>
              <a:t>2</a:t>
            </a:r>
            <a:endParaRPr lang="zh-CN" altLang="en-US" dirty="0">
              <a:solidFill>
                <a:srgbClr val="FFFFFF"/>
              </a:solidFill>
              <a:latin typeface="+mn-ea"/>
              <a:ea typeface="+mn-ea"/>
            </a:endParaRPr>
          </a:p>
        </p:txBody>
      </p:sp>
      <p:sp>
        <p:nvSpPr>
          <p:cNvPr id="23565" name="椭圆 19"/>
          <p:cNvSpPr>
            <a:spLocks noChangeAspect="1" noChangeArrowheads="1"/>
          </p:cNvSpPr>
          <p:nvPr/>
        </p:nvSpPr>
        <p:spPr bwMode="auto">
          <a:xfrm>
            <a:off x="8481447" y="3979698"/>
            <a:ext cx="306347" cy="306388"/>
          </a:xfrm>
          <a:prstGeom prst="ellipse">
            <a:avLst/>
          </a:prstGeom>
          <a:solidFill>
            <a:srgbClr val="D74B4B"/>
          </a:solidFill>
          <a:ln>
            <a:noFill/>
          </a:ln>
          <a:extLst/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dirty="0">
                <a:solidFill>
                  <a:srgbClr val="FFFFFF"/>
                </a:solidFill>
                <a:latin typeface="+mn-ea"/>
                <a:ea typeface="+mn-ea"/>
              </a:rPr>
              <a:t>4</a:t>
            </a:r>
            <a:endParaRPr lang="zh-CN" altLang="en-US">
              <a:solidFill>
                <a:srgbClr val="FFFFFF"/>
              </a:solidFill>
              <a:latin typeface="+mn-ea"/>
              <a:ea typeface="+mn-ea"/>
            </a:endParaRPr>
          </a:p>
        </p:txBody>
      </p:sp>
      <p:sp>
        <p:nvSpPr>
          <p:cNvPr id="23570" name="矩形 24"/>
          <p:cNvSpPr>
            <a:spLocks noChangeArrowheads="1"/>
          </p:cNvSpPr>
          <p:nvPr/>
        </p:nvSpPr>
        <p:spPr bwMode="auto">
          <a:xfrm>
            <a:off x="1865609" y="1601569"/>
            <a:ext cx="2999984" cy="1469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dirty="0" smtClean="0"/>
              <a:t>买方支付权利金后，有权在将来某一时间按约定价格卖出一定数量的资产，称为看跌期权。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23571" name="矩形 25"/>
          <p:cNvSpPr>
            <a:spLocks noChangeArrowheads="1"/>
          </p:cNvSpPr>
          <p:nvPr/>
        </p:nvSpPr>
        <p:spPr bwMode="auto">
          <a:xfrm>
            <a:off x="6556573" y="1609123"/>
            <a:ext cx="2876176" cy="1118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dirty="0" smtClean="0"/>
              <a:t>看跌期权买方有卖出标的物的权利，卖方有买入标的物的义务。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23572" name="矩形 26"/>
          <p:cNvSpPr>
            <a:spLocks noChangeArrowheads="1"/>
          </p:cNvSpPr>
          <p:nvPr/>
        </p:nvSpPr>
        <p:spPr bwMode="auto">
          <a:xfrm>
            <a:off x="3895755" y="3903498"/>
            <a:ext cx="2876176" cy="1118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dirty="0" smtClean="0"/>
              <a:t>买方预期未来资产价格下跌时使用看跌期权，以获得价格下跌的收益。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23573" name="矩形 27"/>
          <p:cNvSpPr>
            <a:spLocks noChangeArrowheads="1"/>
          </p:cNvSpPr>
          <p:nvPr/>
        </p:nvSpPr>
        <p:spPr bwMode="auto">
          <a:xfrm>
            <a:off x="8879848" y="3501604"/>
            <a:ext cx="2376179" cy="2364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>
              <a:buNone/>
            </a:pPr>
            <a:r>
              <a:rPr lang="zh-CN" altLang="en-US" dirty="0" smtClean="0"/>
              <a:t>看跌期权行权与履约后，买方按行权价格获得标的期货卖持仓，卖方按同一行权价格获得标的期货买持仓。</a:t>
            </a:r>
            <a:endParaRPr lang="zh-CN" dirty="0"/>
          </a:p>
        </p:txBody>
      </p:sp>
      <p:sp>
        <p:nvSpPr>
          <p:cNvPr id="23574" name="Freeform 5"/>
          <p:cNvSpPr>
            <a:spLocks noChangeAspect="1" noEditPoints="1" noChangeArrowheads="1"/>
          </p:cNvSpPr>
          <p:nvPr/>
        </p:nvSpPr>
        <p:spPr bwMode="auto">
          <a:xfrm>
            <a:off x="946564" y="1873086"/>
            <a:ext cx="539680" cy="514350"/>
          </a:xfrm>
          <a:custGeom>
            <a:avLst/>
            <a:gdLst>
              <a:gd name="T0" fmla="*/ 2147483646 w 2389"/>
              <a:gd name="T1" fmla="*/ 2147483646 h 2272"/>
              <a:gd name="T2" fmla="*/ 2147483646 w 2389"/>
              <a:gd name="T3" fmla="*/ 2147483646 h 2272"/>
              <a:gd name="T4" fmla="*/ 2147483646 w 2389"/>
              <a:gd name="T5" fmla="*/ 2147483646 h 2272"/>
              <a:gd name="T6" fmla="*/ 2147483646 w 2389"/>
              <a:gd name="T7" fmla="*/ 2147483646 h 2272"/>
              <a:gd name="T8" fmla="*/ 2147483646 w 2389"/>
              <a:gd name="T9" fmla="*/ 2147483646 h 2272"/>
              <a:gd name="T10" fmla="*/ 2147483646 w 2389"/>
              <a:gd name="T11" fmla="*/ 2147483646 h 2272"/>
              <a:gd name="T12" fmla="*/ 2147483646 w 2389"/>
              <a:gd name="T13" fmla="*/ 2147483646 h 2272"/>
              <a:gd name="T14" fmla="*/ 2147483646 w 2389"/>
              <a:gd name="T15" fmla="*/ 2147483646 h 2272"/>
              <a:gd name="T16" fmla="*/ 2147483646 w 2389"/>
              <a:gd name="T17" fmla="*/ 2147483646 h 2272"/>
              <a:gd name="T18" fmla="*/ 2147483646 w 2389"/>
              <a:gd name="T19" fmla="*/ 2147483646 h 2272"/>
              <a:gd name="T20" fmla="*/ 2147483646 w 2389"/>
              <a:gd name="T21" fmla="*/ 2147483646 h 2272"/>
              <a:gd name="T22" fmla="*/ 2147483646 w 2389"/>
              <a:gd name="T23" fmla="*/ 2147483646 h 2272"/>
              <a:gd name="T24" fmla="*/ 2147483646 w 2389"/>
              <a:gd name="T25" fmla="*/ 2147483646 h 2272"/>
              <a:gd name="T26" fmla="*/ 2147483646 w 2389"/>
              <a:gd name="T27" fmla="*/ 2147483646 h 2272"/>
              <a:gd name="T28" fmla="*/ 2147483646 w 2389"/>
              <a:gd name="T29" fmla="*/ 2147483646 h 2272"/>
              <a:gd name="T30" fmla="*/ 2147483646 w 2389"/>
              <a:gd name="T31" fmla="*/ 2147483646 h 2272"/>
              <a:gd name="T32" fmla="*/ 2147483646 w 2389"/>
              <a:gd name="T33" fmla="*/ 2147483646 h 2272"/>
              <a:gd name="T34" fmla="*/ 2147483646 w 2389"/>
              <a:gd name="T35" fmla="*/ 2147483646 h 2272"/>
              <a:gd name="T36" fmla="*/ 2147483646 w 2389"/>
              <a:gd name="T37" fmla="*/ 2147483646 h 2272"/>
              <a:gd name="T38" fmla="*/ 2147483646 w 2389"/>
              <a:gd name="T39" fmla="*/ 2147483646 h 2272"/>
              <a:gd name="T40" fmla="*/ 2147483646 w 2389"/>
              <a:gd name="T41" fmla="*/ 2147483646 h 2272"/>
              <a:gd name="T42" fmla="*/ 2147483646 w 2389"/>
              <a:gd name="T43" fmla="*/ 2147483646 h 2272"/>
              <a:gd name="T44" fmla="*/ 2147483646 w 2389"/>
              <a:gd name="T45" fmla="*/ 2147483646 h 2272"/>
              <a:gd name="T46" fmla="*/ 2147483646 w 2389"/>
              <a:gd name="T47" fmla="*/ 2147483646 h 2272"/>
              <a:gd name="T48" fmla="*/ 2147483646 w 2389"/>
              <a:gd name="T49" fmla="*/ 2147483646 h 2272"/>
              <a:gd name="T50" fmla="*/ 2147483646 w 2389"/>
              <a:gd name="T51" fmla="*/ 2147483646 h 2272"/>
              <a:gd name="T52" fmla="*/ 2147483646 w 2389"/>
              <a:gd name="T53" fmla="*/ 2147483646 h 2272"/>
              <a:gd name="T54" fmla="*/ 2147483646 w 2389"/>
              <a:gd name="T55" fmla="*/ 2147483646 h 2272"/>
              <a:gd name="T56" fmla="*/ 2147483646 w 2389"/>
              <a:gd name="T57" fmla="*/ 2147483646 h 2272"/>
              <a:gd name="T58" fmla="*/ 2147483646 w 2389"/>
              <a:gd name="T59" fmla="*/ 2147483646 h 2272"/>
              <a:gd name="T60" fmla="*/ 2147483646 w 2389"/>
              <a:gd name="T61" fmla="*/ 2147483646 h 2272"/>
              <a:gd name="T62" fmla="*/ 2147483646 w 2389"/>
              <a:gd name="T63" fmla="*/ 2147483646 h 2272"/>
              <a:gd name="T64" fmla="*/ 2147483646 w 2389"/>
              <a:gd name="T65" fmla="*/ 2147483646 h 2272"/>
              <a:gd name="T66" fmla="*/ 2147483646 w 2389"/>
              <a:gd name="T67" fmla="*/ 2147483646 h 2272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2389" h="2272">
                <a:moveTo>
                  <a:pt x="2389" y="1094"/>
                </a:moveTo>
                <a:cubicBezTo>
                  <a:pt x="2389" y="1641"/>
                  <a:pt x="1985" y="2095"/>
                  <a:pt x="1460" y="2175"/>
                </a:cubicBezTo>
                <a:cubicBezTo>
                  <a:pt x="1465" y="2151"/>
                  <a:pt x="1466" y="2126"/>
                  <a:pt x="1463" y="2100"/>
                </a:cubicBezTo>
                <a:cubicBezTo>
                  <a:pt x="1463" y="2100"/>
                  <a:pt x="1460" y="2074"/>
                  <a:pt x="1456" y="2038"/>
                </a:cubicBezTo>
                <a:cubicBezTo>
                  <a:pt x="1642" y="2007"/>
                  <a:pt x="1810" y="1921"/>
                  <a:pt x="1944" y="1798"/>
                </a:cubicBezTo>
                <a:cubicBezTo>
                  <a:pt x="1936" y="1792"/>
                  <a:pt x="1928" y="1783"/>
                  <a:pt x="1920" y="1771"/>
                </a:cubicBezTo>
                <a:cubicBezTo>
                  <a:pt x="1884" y="1720"/>
                  <a:pt x="1931" y="1669"/>
                  <a:pt x="1931" y="1623"/>
                </a:cubicBezTo>
                <a:cubicBezTo>
                  <a:pt x="1931" y="1579"/>
                  <a:pt x="1841" y="1583"/>
                  <a:pt x="1838" y="1553"/>
                </a:cubicBezTo>
                <a:cubicBezTo>
                  <a:pt x="1827" y="1452"/>
                  <a:pt x="1901" y="1450"/>
                  <a:pt x="1940" y="1411"/>
                </a:cubicBezTo>
                <a:cubicBezTo>
                  <a:pt x="1979" y="1372"/>
                  <a:pt x="1901" y="1282"/>
                  <a:pt x="1851" y="1288"/>
                </a:cubicBezTo>
                <a:cubicBezTo>
                  <a:pt x="1800" y="1294"/>
                  <a:pt x="1657" y="1265"/>
                  <a:pt x="1670" y="1155"/>
                </a:cubicBezTo>
                <a:cubicBezTo>
                  <a:pt x="1686" y="1022"/>
                  <a:pt x="1500" y="1034"/>
                  <a:pt x="1474" y="972"/>
                </a:cubicBezTo>
                <a:cubicBezTo>
                  <a:pt x="1435" y="881"/>
                  <a:pt x="1499" y="770"/>
                  <a:pt x="1583" y="745"/>
                </a:cubicBezTo>
                <a:cubicBezTo>
                  <a:pt x="1702" y="709"/>
                  <a:pt x="1820" y="612"/>
                  <a:pt x="1810" y="504"/>
                </a:cubicBezTo>
                <a:cubicBezTo>
                  <a:pt x="1800" y="381"/>
                  <a:pt x="1745" y="271"/>
                  <a:pt x="1653" y="205"/>
                </a:cubicBezTo>
                <a:cubicBezTo>
                  <a:pt x="1558" y="167"/>
                  <a:pt x="1456" y="143"/>
                  <a:pt x="1349" y="137"/>
                </a:cubicBezTo>
                <a:cubicBezTo>
                  <a:pt x="1253" y="141"/>
                  <a:pt x="1169" y="162"/>
                  <a:pt x="1173" y="206"/>
                </a:cubicBezTo>
                <a:cubicBezTo>
                  <a:pt x="1182" y="313"/>
                  <a:pt x="1487" y="341"/>
                  <a:pt x="1436" y="441"/>
                </a:cubicBezTo>
                <a:cubicBezTo>
                  <a:pt x="1410" y="493"/>
                  <a:pt x="1209" y="567"/>
                  <a:pt x="1247" y="645"/>
                </a:cubicBezTo>
                <a:cubicBezTo>
                  <a:pt x="1271" y="696"/>
                  <a:pt x="1331" y="652"/>
                  <a:pt x="1308" y="749"/>
                </a:cubicBezTo>
                <a:cubicBezTo>
                  <a:pt x="1298" y="794"/>
                  <a:pt x="1259" y="878"/>
                  <a:pt x="1199" y="884"/>
                </a:cubicBezTo>
                <a:cubicBezTo>
                  <a:pt x="1137" y="889"/>
                  <a:pt x="1086" y="726"/>
                  <a:pt x="918" y="721"/>
                </a:cubicBezTo>
                <a:cubicBezTo>
                  <a:pt x="839" y="718"/>
                  <a:pt x="727" y="844"/>
                  <a:pt x="822" y="934"/>
                </a:cubicBezTo>
                <a:cubicBezTo>
                  <a:pt x="879" y="988"/>
                  <a:pt x="987" y="869"/>
                  <a:pt x="1019" y="962"/>
                </a:cubicBezTo>
                <a:cubicBezTo>
                  <a:pt x="1041" y="1028"/>
                  <a:pt x="1016" y="1166"/>
                  <a:pt x="1121" y="1224"/>
                </a:cubicBezTo>
                <a:cubicBezTo>
                  <a:pt x="1159" y="1245"/>
                  <a:pt x="1217" y="1263"/>
                  <a:pt x="1275" y="1292"/>
                </a:cubicBezTo>
                <a:cubicBezTo>
                  <a:pt x="1189" y="1310"/>
                  <a:pt x="1084" y="1343"/>
                  <a:pt x="959" y="1391"/>
                </a:cubicBezTo>
                <a:cubicBezTo>
                  <a:pt x="854" y="1363"/>
                  <a:pt x="854" y="1363"/>
                  <a:pt x="854" y="1363"/>
                </a:cubicBezTo>
                <a:cubicBezTo>
                  <a:pt x="898" y="1326"/>
                  <a:pt x="969" y="1301"/>
                  <a:pt x="952" y="1221"/>
                </a:cubicBezTo>
                <a:cubicBezTo>
                  <a:pt x="925" y="1103"/>
                  <a:pt x="721" y="1148"/>
                  <a:pt x="581" y="1007"/>
                </a:cubicBezTo>
                <a:cubicBezTo>
                  <a:pt x="538" y="964"/>
                  <a:pt x="446" y="821"/>
                  <a:pt x="446" y="649"/>
                </a:cubicBezTo>
                <a:cubicBezTo>
                  <a:pt x="376" y="782"/>
                  <a:pt x="336" y="933"/>
                  <a:pt x="336" y="1094"/>
                </a:cubicBezTo>
                <a:cubicBezTo>
                  <a:pt x="336" y="1143"/>
                  <a:pt x="340" y="1192"/>
                  <a:pt x="347" y="1239"/>
                </a:cubicBezTo>
                <a:cubicBezTo>
                  <a:pt x="345" y="1239"/>
                  <a:pt x="344" y="1239"/>
                  <a:pt x="342" y="1239"/>
                </a:cubicBezTo>
                <a:cubicBezTo>
                  <a:pt x="298" y="1239"/>
                  <a:pt x="255" y="1248"/>
                  <a:pt x="214" y="1266"/>
                </a:cubicBezTo>
                <a:cubicBezTo>
                  <a:pt x="205" y="1210"/>
                  <a:pt x="201" y="1152"/>
                  <a:pt x="201" y="1094"/>
                </a:cubicBezTo>
                <a:cubicBezTo>
                  <a:pt x="201" y="491"/>
                  <a:pt x="691" y="0"/>
                  <a:pt x="1295" y="0"/>
                </a:cubicBezTo>
                <a:cubicBezTo>
                  <a:pt x="1898" y="0"/>
                  <a:pt x="2389" y="491"/>
                  <a:pt x="2389" y="1094"/>
                </a:cubicBezTo>
                <a:close/>
                <a:moveTo>
                  <a:pt x="1568" y="1413"/>
                </a:moveTo>
                <a:cubicBezTo>
                  <a:pt x="1301" y="1535"/>
                  <a:pt x="1301" y="1535"/>
                  <a:pt x="1301" y="1535"/>
                </a:cubicBezTo>
                <a:cubicBezTo>
                  <a:pt x="1305" y="1477"/>
                  <a:pt x="1305" y="1477"/>
                  <a:pt x="1305" y="1477"/>
                </a:cubicBezTo>
                <a:cubicBezTo>
                  <a:pt x="1478" y="1399"/>
                  <a:pt x="1478" y="1399"/>
                  <a:pt x="1478" y="1399"/>
                </a:cubicBezTo>
                <a:cubicBezTo>
                  <a:pt x="1453" y="1397"/>
                  <a:pt x="1428" y="1397"/>
                  <a:pt x="1402" y="1397"/>
                </a:cubicBezTo>
                <a:cubicBezTo>
                  <a:pt x="1307" y="1397"/>
                  <a:pt x="1145" y="1445"/>
                  <a:pt x="966" y="1516"/>
                </a:cubicBezTo>
                <a:cubicBezTo>
                  <a:pt x="393" y="1365"/>
                  <a:pt x="393" y="1365"/>
                  <a:pt x="393" y="1365"/>
                </a:cubicBezTo>
                <a:cubicBezTo>
                  <a:pt x="340" y="1351"/>
                  <a:pt x="283" y="1359"/>
                  <a:pt x="236" y="1389"/>
                </a:cubicBezTo>
                <a:cubicBezTo>
                  <a:pt x="208" y="1407"/>
                  <a:pt x="208" y="1407"/>
                  <a:pt x="208" y="1407"/>
                </a:cubicBezTo>
                <a:cubicBezTo>
                  <a:pt x="180" y="1424"/>
                  <a:pt x="180" y="1464"/>
                  <a:pt x="207" y="1482"/>
                </a:cubicBezTo>
                <a:cubicBezTo>
                  <a:pt x="551" y="1705"/>
                  <a:pt x="551" y="1705"/>
                  <a:pt x="551" y="1705"/>
                </a:cubicBezTo>
                <a:cubicBezTo>
                  <a:pt x="469" y="1747"/>
                  <a:pt x="391" y="1790"/>
                  <a:pt x="322" y="1831"/>
                </a:cubicBezTo>
                <a:cubicBezTo>
                  <a:pt x="145" y="1737"/>
                  <a:pt x="145" y="1737"/>
                  <a:pt x="145" y="1737"/>
                </a:cubicBezTo>
                <a:cubicBezTo>
                  <a:pt x="117" y="1722"/>
                  <a:pt x="82" y="1720"/>
                  <a:pt x="52" y="1732"/>
                </a:cubicBezTo>
                <a:cubicBezTo>
                  <a:pt x="35" y="1739"/>
                  <a:pt x="35" y="1739"/>
                  <a:pt x="35" y="1739"/>
                </a:cubicBezTo>
                <a:cubicBezTo>
                  <a:pt x="10" y="1749"/>
                  <a:pt x="0" y="1779"/>
                  <a:pt x="13" y="1802"/>
                </a:cubicBezTo>
                <a:cubicBezTo>
                  <a:pt x="111" y="1975"/>
                  <a:pt x="111" y="1975"/>
                  <a:pt x="111" y="1975"/>
                </a:cubicBezTo>
                <a:cubicBezTo>
                  <a:pt x="111" y="1975"/>
                  <a:pt x="111" y="1975"/>
                  <a:pt x="111" y="1975"/>
                </a:cubicBezTo>
                <a:cubicBezTo>
                  <a:pt x="74" y="2007"/>
                  <a:pt x="53" y="2033"/>
                  <a:pt x="53" y="2051"/>
                </a:cubicBezTo>
                <a:cubicBezTo>
                  <a:pt x="53" y="2105"/>
                  <a:pt x="120" y="2119"/>
                  <a:pt x="179" y="2119"/>
                </a:cubicBezTo>
                <a:cubicBezTo>
                  <a:pt x="284" y="2119"/>
                  <a:pt x="1671" y="1801"/>
                  <a:pt x="1671" y="1513"/>
                </a:cubicBezTo>
                <a:cubicBezTo>
                  <a:pt x="1671" y="1456"/>
                  <a:pt x="1632" y="1428"/>
                  <a:pt x="1568" y="1413"/>
                </a:cubicBezTo>
                <a:close/>
                <a:moveTo>
                  <a:pt x="983" y="1975"/>
                </a:moveTo>
                <a:cubicBezTo>
                  <a:pt x="1288" y="1867"/>
                  <a:pt x="1288" y="1867"/>
                  <a:pt x="1288" y="1867"/>
                </a:cubicBezTo>
                <a:cubicBezTo>
                  <a:pt x="1302" y="1862"/>
                  <a:pt x="1316" y="1871"/>
                  <a:pt x="1318" y="1885"/>
                </a:cubicBezTo>
                <a:cubicBezTo>
                  <a:pt x="1345" y="2114"/>
                  <a:pt x="1345" y="2114"/>
                  <a:pt x="1345" y="2114"/>
                </a:cubicBezTo>
                <a:cubicBezTo>
                  <a:pt x="1351" y="2171"/>
                  <a:pt x="1320" y="2226"/>
                  <a:pt x="1268" y="2251"/>
                </a:cubicBezTo>
                <a:cubicBezTo>
                  <a:pt x="1240" y="2264"/>
                  <a:pt x="1240" y="2264"/>
                  <a:pt x="1240" y="2264"/>
                </a:cubicBezTo>
                <a:cubicBezTo>
                  <a:pt x="1222" y="2272"/>
                  <a:pt x="1201" y="2268"/>
                  <a:pt x="1188" y="2253"/>
                </a:cubicBezTo>
                <a:cubicBezTo>
                  <a:pt x="974" y="2010"/>
                  <a:pt x="974" y="2010"/>
                  <a:pt x="974" y="2010"/>
                </a:cubicBezTo>
                <a:cubicBezTo>
                  <a:pt x="963" y="1998"/>
                  <a:pt x="968" y="1980"/>
                  <a:pt x="983" y="197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23575" name="Freeform 22"/>
          <p:cNvSpPr>
            <a:spLocks noChangeAspect="1" noEditPoints="1" noChangeArrowheads="1"/>
          </p:cNvSpPr>
          <p:nvPr/>
        </p:nvSpPr>
        <p:spPr bwMode="auto">
          <a:xfrm>
            <a:off x="3064014" y="3682836"/>
            <a:ext cx="539680" cy="520700"/>
          </a:xfrm>
          <a:custGeom>
            <a:avLst/>
            <a:gdLst>
              <a:gd name="T0" fmla="*/ 2147483646 w 340"/>
              <a:gd name="T1" fmla="*/ 2147483646 h 328"/>
              <a:gd name="T2" fmla="*/ 2147483646 w 340"/>
              <a:gd name="T3" fmla="*/ 2147483646 h 328"/>
              <a:gd name="T4" fmla="*/ 2147483646 w 340"/>
              <a:gd name="T5" fmla="*/ 2147483646 h 328"/>
              <a:gd name="T6" fmla="*/ 2147483646 w 340"/>
              <a:gd name="T7" fmla="*/ 2147483646 h 328"/>
              <a:gd name="T8" fmla="*/ 2147483646 w 340"/>
              <a:gd name="T9" fmla="*/ 2147483646 h 328"/>
              <a:gd name="T10" fmla="*/ 2147483646 w 340"/>
              <a:gd name="T11" fmla="*/ 2147483646 h 328"/>
              <a:gd name="T12" fmla="*/ 2147483646 w 340"/>
              <a:gd name="T13" fmla="*/ 2147483646 h 328"/>
              <a:gd name="T14" fmla="*/ 2147483646 w 340"/>
              <a:gd name="T15" fmla="*/ 2147483646 h 328"/>
              <a:gd name="T16" fmla="*/ 2147483646 w 340"/>
              <a:gd name="T17" fmla="*/ 2147483646 h 328"/>
              <a:gd name="T18" fmla="*/ 2147483646 w 340"/>
              <a:gd name="T19" fmla="*/ 2147483646 h 328"/>
              <a:gd name="T20" fmla="*/ 2147483646 w 340"/>
              <a:gd name="T21" fmla="*/ 2147483646 h 328"/>
              <a:gd name="T22" fmla="*/ 2147483646 w 340"/>
              <a:gd name="T23" fmla="*/ 2147483646 h 328"/>
              <a:gd name="T24" fmla="*/ 2147483646 w 340"/>
              <a:gd name="T25" fmla="*/ 2147483646 h 328"/>
              <a:gd name="T26" fmla="*/ 2147483646 w 340"/>
              <a:gd name="T27" fmla="*/ 2147483646 h 328"/>
              <a:gd name="T28" fmla="*/ 2147483646 w 340"/>
              <a:gd name="T29" fmla="*/ 2147483646 h 328"/>
              <a:gd name="T30" fmla="*/ 2147483646 w 340"/>
              <a:gd name="T31" fmla="*/ 2147483646 h 328"/>
              <a:gd name="T32" fmla="*/ 2147483646 w 340"/>
              <a:gd name="T33" fmla="*/ 2147483646 h 328"/>
              <a:gd name="T34" fmla="*/ 2147483646 w 340"/>
              <a:gd name="T35" fmla="*/ 2147483646 h 328"/>
              <a:gd name="T36" fmla="*/ 2147483646 w 340"/>
              <a:gd name="T37" fmla="*/ 2147483646 h 328"/>
              <a:gd name="T38" fmla="*/ 2147483646 w 340"/>
              <a:gd name="T39" fmla="*/ 2147483646 h 328"/>
              <a:gd name="T40" fmla="*/ 2147483646 w 340"/>
              <a:gd name="T41" fmla="*/ 2147483646 h 328"/>
              <a:gd name="T42" fmla="*/ 2147483646 w 340"/>
              <a:gd name="T43" fmla="*/ 2147483646 h 328"/>
              <a:gd name="T44" fmla="*/ 2147483646 w 340"/>
              <a:gd name="T45" fmla="*/ 2147483646 h 328"/>
              <a:gd name="T46" fmla="*/ 2147483646 w 340"/>
              <a:gd name="T47" fmla="*/ 2147483646 h 328"/>
              <a:gd name="T48" fmla="*/ 2147483646 w 340"/>
              <a:gd name="T49" fmla="*/ 2147483646 h 328"/>
              <a:gd name="T50" fmla="*/ 2147483646 w 340"/>
              <a:gd name="T51" fmla="*/ 2147483646 h 328"/>
              <a:gd name="T52" fmla="*/ 2147483646 w 340"/>
              <a:gd name="T53" fmla="*/ 2147483646 h 328"/>
              <a:gd name="T54" fmla="*/ 2147483646 w 340"/>
              <a:gd name="T55" fmla="*/ 2147483646 h 328"/>
              <a:gd name="T56" fmla="*/ 2147483646 w 340"/>
              <a:gd name="T57" fmla="*/ 2147483646 h 328"/>
              <a:gd name="T58" fmla="*/ 2147483646 w 340"/>
              <a:gd name="T59" fmla="*/ 2147483646 h 328"/>
              <a:gd name="T60" fmla="*/ 2147483646 w 340"/>
              <a:gd name="T61" fmla="*/ 2147483646 h 328"/>
              <a:gd name="T62" fmla="*/ 2147483646 w 340"/>
              <a:gd name="T63" fmla="*/ 2147483646 h 328"/>
              <a:gd name="T64" fmla="*/ 0 w 340"/>
              <a:gd name="T65" fmla="*/ 2147483646 h 328"/>
              <a:gd name="T66" fmla="*/ 2147483646 w 340"/>
              <a:gd name="T67" fmla="*/ 0 h 328"/>
              <a:gd name="T68" fmla="*/ 2147483646 w 340"/>
              <a:gd name="T69" fmla="*/ 2147483646 h 328"/>
              <a:gd name="T70" fmla="*/ 2147483646 w 340"/>
              <a:gd name="T71" fmla="*/ 2147483646 h 328"/>
              <a:gd name="T72" fmla="*/ 2147483646 w 340"/>
              <a:gd name="T73" fmla="*/ 2147483646 h 328"/>
              <a:gd name="T74" fmla="*/ 2147483646 w 340"/>
              <a:gd name="T75" fmla="*/ 2147483646 h 328"/>
              <a:gd name="T76" fmla="*/ 2147483646 w 340"/>
              <a:gd name="T77" fmla="*/ 2147483646 h 328"/>
              <a:gd name="T78" fmla="*/ 2147483646 w 340"/>
              <a:gd name="T79" fmla="*/ 2147483646 h 328"/>
              <a:gd name="T80" fmla="*/ 2147483646 w 340"/>
              <a:gd name="T81" fmla="*/ 2147483646 h 328"/>
              <a:gd name="T82" fmla="*/ 2147483646 w 340"/>
              <a:gd name="T83" fmla="*/ 2147483646 h 328"/>
              <a:gd name="T84" fmla="*/ 2147483646 w 340"/>
              <a:gd name="T85" fmla="*/ 2147483646 h 328"/>
              <a:gd name="T86" fmla="*/ 2147483646 w 340"/>
              <a:gd name="T87" fmla="*/ 2147483646 h 328"/>
              <a:gd name="T88" fmla="*/ 2147483646 w 340"/>
              <a:gd name="T89" fmla="*/ 2147483646 h 328"/>
              <a:gd name="T90" fmla="*/ 2147483646 w 340"/>
              <a:gd name="T91" fmla="*/ 2147483646 h 328"/>
              <a:gd name="T92" fmla="*/ 2147483646 w 340"/>
              <a:gd name="T93" fmla="*/ 2147483646 h 328"/>
              <a:gd name="T94" fmla="*/ 2147483646 w 340"/>
              <a:gd name="T95" fmla="*/ 2147483646 h 328"/>
              <a:gd name="T96" fmla="*/ 2147483646 w 340"/>
              <a:gd name="T97" fmla="*/ 2147483646 h 328"/>
              <a:gd name="T98" fmla="*/ 2147483646 w 340"/>
              <a:gd name="T99" fmla="*/ 2147483646 h 328"/>
              <a:gd name="T100" fmla="*/ 2147483646 w 340"/>
              <a:gd name="T101" fmla="*/ 2147483646 h 328"/>
              <a:gd name="T102" fmla="*/ 2147483646 w 340"/>
              <a:gd name="T103" fmla="*/ 2147483646 h 328"/>
              <a:gd name="T104" fmla="*/ 2147483646 w 340"/>
              <a:gd name="T105" fmla="*/ 2147483646 h 328"/>
              <a:gd name="T106" fmla="*/ 2147483646 w 340"/>
              <a:gd name="T107" fmla="*/ 2147483646 h 328"/>
              <a:gd name="T108" fmla="*/ 2147483646 w 340"/>
              <a:gd name="T109" fmla="*/ 2147483646 h 328"/>
              <a:gd name="T110" fmla="*/ 2147483646 w 340"/>
              <a:gd name="T111" fmla="*/ 2147483646 h 328"/>
              <a:gd name="T112" fmla="*/ 2147483646 w 340"/>
              <a:gd name="T113" fmla="*/ 2147483646 h 328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340" h="328">
                <a:moveTo>
                  <a:pt x="220" y="272"/>
                </a:moveTo>
                <a:cubicBezTo>
                  <a:pt x="220" y="150"/>
                  <a:pt x="220" y="150"/>
                  <a:pt x="220" y="150"/>
                </a:cubicBezTo>
                <a:cubicBezTo>
                  <a:pt x="291" y="139"/>
                  <a:pt x="291" y="139"/>
                  <a:pt x="291" y="139"/>
                </a:cubicBezTo>
                <a:cubicBezTo>
                  <a:pt x="280" y="78"/>
                  <a:pt x="227" y="32"/>
                  <a:pt x="163" y="32"/>
                </a:cubicBezTo>
                <a:cubicBezTo>
                  <a:pt x="91" y="32"/>
                  <a:pt x="32" y="91"/>
                  <a:pt x="32" y="163"/>
                </a:cubicBezTo>
                <a:cubicBezTo>
                  <a:pt x="32" y="235"/>
                  <a:pt x="91" y="294"/>
                  <a:pt x="163" y="294"/>
                </a:cubicBezTo>
                <a:cubicBezTo>
                  <a:pt x="170" y="294"/>
                  <a:pt x="177" y="293"/>
                  <a:pt x="184" y="292"/>
                </a:cubicBezTo>
                <a:cubicBezTo>
                  <a:pt x="189" y="283"/>
                  <a:pt x="198" y="276"/>
                  <a:pt x="210" y="273"/>
                </a:cubicBezTo>
                <a:cubicBezTo>
                  <a:pt x="213" y="273"/>
                  <a:pt x="217" y="272"/>
                  <a:pt x="220" y="272"/>
                </a:cubicBezTo>
                <a:close/>
                <a:moveTo>
                  <a:pt x="187" y="43"/>
                </a:moveTo>
                <a:cubicBezTo>
                  <a:pt x="173" y="104"/>
                  <a:pt x="173" y="104"/>
                  <a:pt x="173" y="104"/>
                </a:cubicBezTo>
                <a:cubicBezTo>
                  <a:pt x="159" y="104"/>
                  <a:pt x="159" y="104"/>
                  <a:pt x="159" y="104"/>
                </a:cubicBezTo>
                <a:cubicBezTo>
                  <a:pt x="149" y="43"/>
                  <a:pt x="149" y="43"/>
                  <a:pt x="149" y="43"/>
                </a:cubicBezTo>
                <a:cubicBezTo>
                  <a:pt x="164" y="36"/>
                  <a:pt x="187" y="43"/>
                  <a:pt x="187" y="43"/>
                </a:cubicBezTo>
                <a:close/>
                <a:moveTo>
                  <a:pt x="163" y="212"/>
                </a:moveTo>
                <a:cubicBezTo>
                  <a:pt x="136" y="212"/>
                  <a:pt x="114" y="190"/>
                  <a:pt x="114" y="163"/>
                </a:cubicBezTo>
                <a:cubicBezTo>
                  <a:pt x="114" y="136"/>
                  <a:pt x="136" y="114"/>
                  <a:pt x="163" y="114"/>
                </a:cubicBezTo>
                <a:cubicBezTo>
                  <a:pt x="190" y="114"/>
                  <a:pt x="212" y="136"/>
                  <a:pt x="212" y="163"/>
                </a:cubicBezTo>
                <a:cubicBezTo>
                  <a:pt x="212" y="190"/>
                  <a:pt x="190" y="212"/>
                  <a:pt x="163" y="212"/>
                </a:cubicBezTo>
                <a:close/>
                <a:moveTo>
                  <a:pt x="163" y="126"/>
                </a:moveTo>
                <a:cubicBezTo>
                  <a:pt x="143" y="126"/>
                  <a:pt x="126" y="143"/>
                  <a:pt x="126" y="163"/>
                </a:cubicBezTo>
                <a:cubicBezTo>
                  <a:pt x="126" y="183"/>
                  <a:pt x="143" y="200"/>
                  <a:pt x="163" y="200"/>
                </a:cubicBezTo>
                <a:cubicBezTo>
                  <a:pt x="183" y="200"/>
                  <a:pt x="200" y="183"/>
                  <a:pt x="200" y="163"/>
                </a:cubicBezTo>
                <a:cubicBezTo>
                  <a:pt x="200" y="143"/>
                  <a:pt x="183" y="126"/>
                  <a:pt x="163" y="126"/>
                </a:cubicBezTo>
                <a:close/>
                <a:moveTo>
                  <a:pt x="163" y="189"/>
                </a:moveTo>
                <a:cubicBezTo>
                  <a:pt x="148" y="189"/>
                  <a:pt x="137" y="178"/>
                  <a:pt x="137" y="163"/>
                </a:cubicBezTo>
                <a:cubicBezTo>
                  <a:pt x="137" y="148"/>
                  <a:pt x="148" y="137"/>
                  <a:pt x="163" y="137"/>
                </a:cubicBezTo>
                <a:cubicBezTo>
                  <a:pt x="178" y="137"/>
                  <a:pt x="189" y="148"/>
                  <a:pt x="189" y="163"/>
                </a:cubicBezTo>
                <a:cubicBezTo>
                  <a:pt x="189" y="178"/>
                  <a:pt x="178" y="189"/>
                  <a:pt x="163" y="189"/>
                </a:cubicBezTo>
                <a:close/>
                <a:moveTo>
                  <a:pt x="180" y="315"/>
                </a:moveTo>
                <a:cubicBezTo>
                  <a:pt x="180" y="318"/>
                  <a:pt x="182" y="321"/>
                  <a:pt x="184" y="324"/>
                </a:cubicBezTo>
                <a:cubicBezTo>
                  <a:pt x="177" y="325"/>
                  <a:pt x="170" y="326"/>
                  <a:pt x="163" y="326"/>
                </a:cubicBezTo>
                <a:cubicBezTo>
                  <a:pt x="73" y="326"/>
                  <a:pt x="0" y="253"/>
                  <a:pt x="0" y="163"/>
                </a:cubicBezTo>
                <a:cubicBezTo>
                  <a:pt x="0" y="73"/>
                  <a:pt x="73" y="0"/>
                  <a:pt x="163" y="0"/>
                </a:cubicBezTo>
                <a:cubicBezTo>
                  <a:pt x="243" y="0"/>
                  <a:pt x="309" y="58"/>
                  <a:pt x="323" y="134"/>
                </a:cubicBezTo>
                <a:cubicBezTo>
                  <a:pt x="307" y="136"/>
                  <a:pt x="307" y="136"/>
                  <a:pt x="307" y="136"/>
                </a:cubicBezTo>
                <a:cubicBezTo>
                  <a:pt x="294" y="68"/>
                  <a:pt x="235" y="16"/>
                  <a:pt x="163" y="16"/>
                </a:cubicBezTo>
                <a:cubicBezTo>
                  <a:pt x="82" y="16"/>
                  <a:pt x="16" y="82"/>
                  <a:pt x="16" y="163"/>
                </a:cubicBezTo>
                <a:cubicBezTo>
                  <a:pt x="16" y="244"/>
                  <a:pt x="82" y="310"/>
                  <a:pt x="163" y="310"/>
                </a:cubicBezTo>
                <a:cubicBezTo>
                  <a:pt x="168" y="310"/>
                  <a:pt x="174" y="309"/>
                  <a:pt x="179" y="309"/>
                </a:cubicBezTo>
                <a:cubicBezTo>
                  <a:pt x="179" y="311"/>
                  <a:pt x="179" y="313"/>
                  <a:pt x="180" y="315"/>
                </a:cubicBezTo>
                <a:close/>
                <a:moveTo>
                  <a:pt x="340" y="142"/>
                </a:moveTo>
                <a:cubicBezTo>
                  <a:pt x="340" y="283"/>
                  <a:pt x="340" y="283"/>
                  <a:pt x="340" y="283"/>
                </a:cubicBezTo>
                <a:cubicBezTo>
                  <a:pt x="340" y="295"/>
                  <a:pt x="331" y="304"/>
                  <a:pt x="317" y="308"/>
                </a:cubicBezTo>
                <a:cubicBezTo>
                  <a:pt x="302" y="311"/>
                  <a:pt x="288" y="305"/>
                  <a:pt x="285" y="294"/>
                </a:cubicBezTo>
                <a:cubicBezTo>
                  <a:pt x="282" y="282"/>
                  <a:pt x="292" y="270"/>
                  <a:pt x="307" y="266"/>
                </a:cubicBezTo>
                <a:cubicBezTo>
                  <a:pt x="314" y="265"/>
                  <a:pt x="320" y="265"/>
                  <a:pt x="326" y="267"/>
                </a:cubicBezTo>
                <a:cubicBezTo>
                  <a:pt x="326" y="182"/>
                  <a:pt x="326" y="182"/>
                  <a:pt x="326" y="182"/>
                </a:cubicBezTo>
                <a:cubicBezTo>
                  <a:pt x="250" y="196"/>
                  <a:pt x="250" y="196"/>
                  <a:pt x="250" y="196"/>
                </a:cubicBezTo>
                <a:cubicBezTo>
                  <a:pt x="249" y="302"/>
                  <a:pt x="249" y="302"/>
                  <a:pt x="249" y="302"/>
                </a:cubicBezTo>
                <a:cubicBezTo>
                  <a:pt x="249" y="302"/>
                  <a:pt x="249" y="302"/>
                  <a:pt x="249" y="302"/>
                </a:cubicBezTo>
                <a:cubicBezTo>
                  <a:pt x="249" y="312"/>
                  <a:pt x="240" y="321"/>
                  <a:pt x="227" y="325"/>
                </a:cubicBezTo>
                <a:cubicBezTo>
                  <a:pt x="212" y="328"/>
                  <a:pt x="197" y="321"/>
                  <a:pt x="195" y="311"/>
                </a:cubicBezTo>
                <a:cubicBezTo>
                  <a:pt x="192" y="300"/>
                  <a:pt x="202" y="287"/>
                  <a:pt x="217" y="284"/>
                </a:cubicBezTo>
                <a:cubicBezTo>
                  <a:pt x="224" y="282"/>
                  <a:pt x="230" y="282"/>
                  <a:pt x="235" y="284"/>
                </a:cubicBezTo>
                <a:cubicBezTo>
                  <a:pt x="235" y="159"/>
                  <a:pt x="235" y="159"/>
                  <a:pt x="235" y="159"/>
                </a:cubicBezTo>
                <a:lnTo>
                  <a:pt x="340" y="1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srgbClr val="000000"/>
              </a:solidFill>
              <a:latin typeface="+mn-ea"/>
            </a:endParaRPr>
          </a:p>
        </p:txBody>
      </p:sp>
      <p:pic>
        <p:nvPicPr>
          <p:cNvPr id="23576" name="Group 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8922" y="1873087"/>
            <a:ext cx="461903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77" name="Group 3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8117" y="3787611"/>
            <a:ext cx="542854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78" name="椭圆 38"/>
          <p:cNvSpPr>
            <a:spLocks noChangeAspect="1" noChangeArrowheads="1"/>
          </p:cNvSpPr>
          <p:nvPr/>
        </p:nvSpPr>
        <p:spPr bwMode="auto">
          <a:xfrm>
            <a:off x="5894159" y="2300123"/>
            <a:ext cx="306347" cy="306388"/>
          </a:xfrm>
          <a:prstGeom prst="ellipse">
            <a:avLst/>
          </a:prstGeom>
          <a:solidFill>
            <a:srgbClr val="354B5E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dirty="0">
                <a:solidFill>
                  <a:srgbClr val="FFFFFF"/>
                </a:solidFill>
                <a:latin typeface="+mn-ea"/>
                <a:ea typeface="+mn-ea"/>
              </a:rPr>
              <a:t>3</a:t>
            </a:r>
            <a:endParaRPr lang="zh-CN" altLang="en-US">
              <a:solidFill>
                <a:srgbClr val="FFFFFF"/>
              </a:solidFill>
              <a:latin typeface="+mn-ea"/>
              <a:ea typeface="+mn-ea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>
                <a:latin typeface="+mn-ea"/>
              </a:rPr>
              <a:t>2.3</a:t>
            </a:r>
            <a:r>
              <a:rPr lang="zh-CN" altLang="en-US" dirty="0" smtClean="0">
                <a:latin typeface="+mn-ea"/>
              </a:rPr>
              <a:t>基本概念：看跌期权</a:t>
            </a:r>
            <a:endParaRPr lang="zh-CN" altLang="en-US" dirty="0"/>
          </a:p>
        </p:txBody>
      </p:sp>
    </p:spTree>
    <p:extLst>
      <p:ext uri="{BB962C8B-B14F-4D97-AF65-F5344CB8AC3E}">
        <p14:creationId xmlns="" xmlns:p14="http://schemas.microsoft.com/office/powerpoint/2010/main" val="316943812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Freeform 5"/>
          <p:cNvSpPr>
            <a:spLocks noChangeArrowheads="1"/>
          </p:cNvSpPr>
          <p:nvPr/>
        </p:nvSpPr>
        <p:spPr bwMode="auto">
          <a:xfrm>
            <a:off x="7425558" y="1481957"/>
            <a:ext cx="3219494" cy="2490953"/>
          </a:xfrm>
          <a:custGeom>
            <a:avLst/>
            <a:gdLst>
              <a:gd name="T0" fmla="*/ 2147483646 w 1766"/>
              <a:gd name="T1" fmla="*/ 0 h 1486"/>
              <a:gd name="T2" fmla="*/ 2147483646 w 1766"/>
              <a:gd name="T3" fmla="*/ 2147483646 h 1486"/>
              <a:gd name="T4" fmla="*/ 2147483646 w 1766"/>
              <a:gd name="T5" fmla="*/ 2147483646 h 1486"/>
              <a:gd name="T6" fmla="*/ 2147483646 w 1766"/>
              <a:gd name="T7" fmla="*/ 2147483646 h 1486"/>
              <a:gd name="T8" fmla="*/ 2147483646 w 1766"/>
              <a:gd name="T9" fmla="*/ 2147483646 h 1486"/>
              <a:gd name="T10" fmla="*/ 2147483646 w 1766"/>
              <a:gd name="T11" fmla="*/ 2147483646 h 1486"/>
              <a:gd name="T12" fmla="*/ 0 w 1766"/>
              <a:gd name="T13" fmla="*/ 2147483646 h 1486"/>
              <a:gd name="T14" fmla="*/ 2147483646 w 1766"/>
              <a:gd name="T15" fmla="*/ 0 h 148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766" h="1486">
                <a:moveTo>
                  <a:pt x="883" y="0"/>
                </a:moveTo>
                <a:cubicBezTo>
                  <a:pt x="1371" y="0"/>
                  <a:pt x="1766" y="279"/>
                  <a:pt x="1766" y="624"/>
                </a:cubicBezTo>
                <a:cubicBezTo>
                  <a:pt x="1766" y="969"/>
                  <a:pt x="1371" y="1249"/>
                  <a:pt x="883" y="1249"/>
                </a:cubicBezTo>
                <a:cubicBezTo>
                  <a:pt x="798" y="1249"/>
                  <a:pt x="715" y="1240"/>
                  <a:pt x="637" y="1224"/>
                </a:cubicBezTo>
                <a:cubicBezTo>
                  <a:pt x="649" y="1314"/>
                  <a:pt x="674" y="1405"/>
                  <a:pt x="714" y="1486"/>
                </a:cubicBezTo>
                <a:cubicBezTo>
                  <a:pt x="617" y="1381"/>
                  <a:pt x="547" y="1287"/>
                  <a:pt x="498" y="1186"/>
                </a:cubicBezTo>
                <a:cubicBezTo>
                  <a:pt x="203" y="1085"/>
                  <a:pt x="0" y="871"/>
                  <a:pt x="0" y="624"/>
                </a:cubicBezTo>
                <a:cubicBezTo>
                  <a:pt x="0" y="279"/>
                  <a:pt x="395" y="0"/>
                  <a:pt x="883" y="0"/>
                </a:cubicBezTo>
                <a:close/>
              </a:path>
            </a:pathLst>
          </a:custGeom>
          <a:solidFill>
            <a:srgbClr val="D74B4B">
              <a:alpha val="70195"/>
            </a:srgbClr>
          </a:solidFill>
          <a:ln>
            <a:noFill/>
          </a:ln>
          <a:ex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9702" name="Freeform 7"/>
          <p:cNvSpPr>
            <a:spLocks noChangeArrowheads="1"/>
          </p:cNvSpPr>
          <p:nvPr/>
        </p:nvSpPr>
        <p:spPr bwMode="auto">
          <a:xfrm>
            <a:off x="7971221" y="3935304"/>
            <a:ext cx="1793641" cy="2024062"/>
          </a:xfrm>
          <a:custGeom>
            <a:avLst/>
            <a:gdLst>
              <a:gd name="T0" fmla="*/ 2147483646 w 1060"/>
              <a:gd name="T1" fmla="*/ 2147483646 h 1196"/>
              <a:gd name="T2" fmla="*/ 2147483646 w 1060"/>
              <a:gd name="T3" fmla="*/ 2147483646 h 1196"/>
              <a:gd name="T4" fmla="*/ 2147483646 w 1060"/>
              <a:gd name="T5" fmla="*/ 2147483646 h 1196"/>
              <a:gd name="T6" fmla="*/ 2147483646 w 1060"/>
              <a:gd name="T7" fmla="*/ 2147483646 h 1196"/>
              <a:gd name="T8" fmla="*/ 2147483646 w 1060"/>
              <a:gd name="T9" fmla="*/ 2147483646 h 1196"/>
              <a:gd name="T10" fmla="*/ 2147483646 w 1060"/>
              <a:gd name="T11" fmla="*/ 2147483646 h 1196"/>
              <a:gd name="T12" fmla="*/ 2147483646 w 1060"/>
              <a:gd name="T13" fmla="*/ 2147483646 h 1196"/>
              <a:gd name="T14" fmla="*/ 2147483646 w 1060"/>
              <a:gd name="T15" fmla="*/ 2147483646 h 1196"/>
              <a:gd name="T16" fmla="*/ 2147483646 w 1060"/>
              <a:gd name="T17" fmla="*/ 2147483646 h 1196"/>
              <a:gd name="T18" fmla="*/ 2147483646 w 1060"/>
              <a:gd name="T19" fmla="*/ 2147483646 h 1196"/>
              <a:gd name="T20" fmla="*/ 2147483646 w 1060"/>
              <a:gd name="T21" fmla="*/ 2147483646 h 1196"/>
              <a:gd name="T22" fmla="*/ 2147483646 w 1060"/>
              <a:gd name="T23" fmla="*/ 2147483646 h 1196"/>
              <a:gd name="T24" fmla="*/ 2147483646 w 1060"/>
              <a:gd name="T25" fmla="*/ 2147483646 h 1196"/>
              <a:gd name="T26" fmla="*/ 2147483646 w 1060"/>
              <a:gd name="T27" fmla="*/ 2147483646 h 1196"/>
              <a:gd name="T28" fmla="*/ 2147483646 w 1060"/>
              <a:gd name="T29" fmla="*/ 2147483646 h 1196"/>
              <a:gd name="T30" fmla="*/ 2147483646 w 1060"/>
              <a:gd name="T31" fmla="*/ 2147483646 h 1196"/>
              <a:gd name="T32" fmla="*/ 2147483646 w 1060"/>
              <a:gd name="T33" fmla="*/ 2147483646 h 1196"/>
              <a:gd name="T34" fmla="*/ 2147483646 w 1060"/>
              <a:gd name="T35" fmla="*/ 2147483646 h 1196"/>
              <a:gd name="T36" fmla="*/ 2147483646 w 1060"/>
              <a:gd name="T37" fmla="*/ 2147483646 h 1196"/>
              <a:gd name="T38" fmla="*/ 2147483646 w 1060"/>
              <a:gd name="T39" fmla="*/ 2147483646 h 1196"/>
              <a:gd name="T40" fmla="*/ 2147483646 w 1060"/>
              <a:gd name="T41" fmla="*/ 2147483646 h 119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1060" h="1196">
                <a:moveTo>
                  <a:pt x="206" y="214"/>
                </a:moveTo>
                <a:cubicBezTo>
                  <a:pt x="186" y="246"/>
                  <a:pt x="127" y="400"/>
                  <a:pt x="131" y="433"/>
                </a:cubicBezTo>
                <a:cubicBezTo>
                  <a:pt x="133" y="456"/>
                  <a:pt x="141" y="482"/>
                  <a:pt x="115" y="502"/>
                </a:cubicBezTo>
                <a:cubicBezTo>
                  <a:pt x="89" y="521"/>
                  <a:pt x="67" y="551"/>
                  <a:pt x="46" y="575"/>
                </a:cubicBezTo>
                <a:cubicBezTo>
                  <a:pt x="26" y="599"/>
                  <a:pt x="0" y="623"/>
                  <a:pt x="25" y="650"/>
                </a:cubicBezTo>
                <a:cubicBezTo>
                  <a:pt x="50" y="677"/>
                  <a:pt x="81" y="669"/>
                  <a:pt x="77" y="693"/>
                </a:cubicBezTo>
                <a:cubicBezTo>
                  <a:pt x="73" y="717"/>
                  <a:pt x="50" y="718"/>
                  <a:pt x="60" y="745"/>
                </a:cubicBezTo>
                <a:cubicBezTo>
                  <a:pt x="70" y="773"/>
                  <a:pt x="87" y="774"/>
                  <a:pt x="87" y="774"/>
                </a:cubicBezTo>
                <a:cubicBezTo>
                  <a:pt x="87" y="774"/>
                  <a:pt x="65" y="802"/>
                  <a:pt x="76" y="815"/>
                </a:cubicBezTo>
                <a:cubicBezTo>
                  <a:pt x="88" y="829"/>
                  <a:pt x="102" y="833"/>
                  <a:pt x="95" y="850"/>
                </a:cubicBezTo>
                <a:cubicBezTo>
                  <a:pt x="89" y="868"/>
                  <a:pt x="53" y="921"/>
                  <a:pt x="89" y="965"/>
                </a:cubicBezTo>
                <a:cubicBezTo>
                  <a:pt x="124" y="1010"/>
                  <a:pt x="231" y="1001"/>
                  <a:pt x="257" y="994"/>
                </a:cubicBezTo>
                <a:cubicBezTo>
                  <a:pt x="283" y="988"/>
                  <a:pt x="298" y="976"/>
                  <a:pt x="304" y="1021"/>
                </a:cubicBezTo>
                <a:cubicBezTo>
                  <a:pt x="309" y="1066"/>
                  <a:pt x="339" y="1093"/>
                  <a:pt x="342" y="1115"/>
                </a:cubicBezTo>
                <a:cubicBezTo>
                  <a:pt x="344" y="1138"/>
                  <a:pt x="340" y="1160"/>
                  <a:pt x="352" y="1196"/>
                </a:cubicBezTo>
                <a:cubicBezTo>
                  <a:pt x="892" y="1196"/>
                  <a:pt x="892" y="1196"/>
                  <a:pt x="892" y="1196"/>
                </a:cubicBezTo>
                <a:cubicBezTo>
                  <a:pt x="848" y="1114"/>
                  <a:pt x="783" y="1019"/>
                  <a:pt x="791" y="932"/>
                </a:cubicBezTo>
                <a:cubicBezTo>
                  <a:pt x="799" y="833"/>
                  <a:pt x="833" y="784"/>
                  <a:pt x="897" y="712"/>
                </a:cubicBezTo>
                <a:cubicBezTo>
                  <a:pt x="961" y="640"/>
                  <a:pt x="1060" y="453"/>
                  <a:pt x="964" y="254"/>
                </a:cubicBezTo>
                <a:cubicBezTo>
                  <a:pt x="869" y="56"/>
                  <a:pt x="607" y="0"/>
                  <a:pt x="458" y="27"/>
                </a:cubicBezTo>
                <a:cubicBezTo>
                  <a:pt x="309" y="54"/>
                  <a:pt x="233" y="137"/>
                  <a:pt x="206" y="214"/>
                </a:cubicBezTo>
                <a:close/>
              </a:path>
            </a:pathLst>
          </a:custGeom>
          <a:solidFill>
            <a:srgbClr val="D74B4B"/>
          </a:solidFill>
          <a:ln>
            <a:noFill/>
          </a:ln>
          <a:ex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9779" name="Freeform 84"/>
          <p:cNvSpPr>
            <a:spLocks noEditPoints="1" noChangeArrowheads="1"/>
          </p:cNvSpPr>
          <p:nvPr/>
        </p:nvSpPr>
        <p:spPr bwMode="auto">
          <a:xfrm>
            <a:off x="2193474" y="2690375"/>
            <a:ext cx="263491" cy="260350"/>
          </a:xfrm>
          <a:custGeom>
            <a:avLst/>
            <a:gdLst>
              <a:gd name="T0" fmla="*/ 2147483646 w 155"/>
              <a:gd name="T1" fmla="*/ 2147483646 h 154"/>
              <a:gd name="T2" fmla="*/ 2147483646 w 155"/>
              <a:gd name="T3" fmla="*/ 2147483646 h 154"/>
              <a:gd name="T4" fmla="*/ 2147483646 w 155"/>
              <a:gd name="T5" fmla="*/ 0 h 154"/>
              <a:gd name="T6" fmla="*/ 2147483646 w 155"/>
              <a:gd name="T7" fmla="*/ 2147483646 h 154"/>
              <a:gd name="T8" fmla="*/ 2147483646 w 155"/>
              <a:gd name="T9" fmla="*/ 2147483646 h 154"/>
              <a:gd name="T10" fmla="*/ 2147483646 w 155"/>
              <a:gd name="T11" fmla="*/ 2147483646 h 154"/>
              <a:gd name="T12" fmla="*/ 2147483646 w 155"/>
              <a:gd name="T13" fmla="*/ 2147483646 h 154"/>
              <a:gd name="T14" fmla="*/ 2147483646 w 155"/>
              <a:gd name="T15" fmla="*/ 2147483646 h 154"/>
              <a:gd name="T16" fmla="*/ 2147483646 w 155"/>
              <a:gd name="T17" fmla="*/ 2147483646 h 154"/>
              <a:gd name="T18" fmla="*/ 2147483646 w 155"/>
              <a:gd name="T19" fmla="*/ 2147483646 h 154"/>
              <a:gd name="T20" fmla="*/ 2147483646 w 155"/>
              <a:gd name="T21" fmla="*/ 2147483646 h 154"/>
              <a:gd name="T22" fmla="*/ 2147483646 w 155"/>
              <a:gd name="T23" fmla="*/ 2147483646 h 154"/>
              <a:gd name="T24" fmla="*/ 2147483646 w 155"/>
              <a:gd name="T25" fmla="*/ 2147483646 h 154"/>
              <a:gd name="T26" fmla="*/ 2147483646 w 155"/>
              <a:gd name="T27" fmla="*/ 2147483646 h 154"/>
              <a:gd name="T28" fmla="*/ 2147483646 w 155"/>
              <a:gd name="T29" fmla="*/ 2147483646 h 154"/>
              <a:gd name="T30" fmla="*/ 2147483646 w 155"/>
              <a:gd name="T31" fmla="*/ 2147483646 h 154"/>
              <a:gd name="T32" fmla="*/ 2147483646 w 155"/>
              <a:gd name="T33" fmla="*/ 2147483646 h 154"/>
              <a:gd name="T34" fmla="*/ 2147483646 w 155"/>
              <a:gd name="T35" fmla="*/ 2147483646 h 154"/>
              <a:gd name="T36" fmla="*/ 2147483646 w 155"/>
              <a:gd name="T37" fmla="*/ 2147483646 h 154"/>
              <a:gd name="T38" fmla="*/ 2147483646 w 155"/>
              <a:gd name="T39" fmla="*/ 2147483646 h 154"/>
              <a:gd name="T40" fmla="*/ 2147483646 w 155"/>
              <a:gd name="T41" fmla="*/ 2147483646 h 154"/>
              <a:gd name="T42" fmla="*/ 2147483646 w 155"/>
              <a:gd name="T43" fmla="*/ 2147483646 h 154"/>
              <a:gd name="T44" fmla="*/ 2147483646 w 155"/>
              <a:gd name="T45" fmla="*/ 2147483646 h 154"/>
              <a:gd name="T46" fmla="*/ 2147483646 w 155"/>
              <a:gd name="T47" fmla="*/ 2147483646 h 154"/>
              <a:gd name="T48" fmla="*/ 2147483646 w 155"/>
              <a:gd name="T49" fmla="*/ 2147483646 h 154"/>
              <a:gd name="T50" fmla="*/ 2147483646 w 155"/>
              <a:gd name="T51" fmla="*/ 2147483646 h 154"/>
              <a:gd name="T52" fmla="*/ 2147483646 w 155"/>
              <a:gd name="T53" fmla="*/ 2147483646 h 154"/>
              <a:gd name="T54" fmla="*/ 2147483646 w 155"/>
              <a:gd name="T55" fmla="*/ 2147483646 h 154"/>
              <a:gd name="T56" fmla="*/ 2147483646 w 155"/>
              <a:gd name="T57" fmla="*/ 2147483646 h 154"/>
              <a:gd name="T58" fmla="*/ 2147483646 w 155"/>
              <a:gd name="T59" fmla="*/ 2147483646 h 154"/>
              <a:gd name="T60" fmla="*/ 2147483646 w 155"/>
              <a:gd name="T61" fmla="*/ 2147483646 h 154"/>
              <a:gd name="T62" fmla="*/ 2147483646 w 155"/>
              <a:gd name="T63" fmla="*/ 2147483646 h 154"/>
              <a:gd name="T64" fmla="*/ 2147483646 w 155"/>
              <a:gd name="T65" fmla="*/ 2147483646 h 154"/>
              <a:gd name="T66" fmla="*/ 2147483646 w 155"/>
              <a:gd name="T67" fmla="*/ 2147483646 h 154"/>
              <a:gd name="T68" fmla="*/ 2147483646 w 155"/>
              <a:gd name="T69" fmla="*/ 2147483646 h 154"/>
              <a:gd name="T70" fmla="*/ 2147483646 w 155"/>
              <a:gd name="T71" fmla="*/ 2147483646 h 154"/>
              <a:gd name="T72" fmla="*/ 2147483646 w 155"/>
              <a:gd name="T73" fmla="*/ 0 h 154"/>
              <a:gd name="T74" fmla="*/ 2147483646 w 155"/>
              <a:gd name="T75" fmla="*/ 0 h 154"/>
              <a:gd name="T76" fmla="*/ 0 w 155"/>
              <a:gd name="T77" fmla="*/ 2147483646 h 154"/>
              <a:gd name="T78" fmla="*/ 2147483646 w 155"/>
              <a:gd name="T79" fmla="*/ 2147483646 h 154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155" h="154">
                <a:moveTo>
                  <a:pt x="89" y="154"/>
                </a:moveTo>
                <a:cubicBezTo>
                  <a:pt x="126" y="148"/>
                  <a:pt x="155" y="116"/>
                  <a:pt x="155" y="77"/>
                </a:cubicBezTo>
                <a:cubicBezTo>
                  <a:pt x="155" y="38"/>
                  <a:pt x="126" y="6"/>
                  <a:pt x="89" y="0"/>
                </a:cubicBezTo>
                <a:cubicBezTo>
                  <a:pt x="89" y="14"/>
                  <a:pt x="89" y="14"/>
                  <a:pt x="89" y="14"/>
                </a:cubicBezTo>
                <a:cubicBezTo>
                  <a:pt x="100" y="16"/>
                  <a:pt x="110" y="20"/>
                  <a:pt x="118" y="27"/>
                </a:cubicBezTo>
                <a:cubicBezTo>
                  <a:pt x="89" y="56"/>
                  <a:pt x="89" y="56"/>
                  <a:pt x="89" y="56"/>
                </a:cubicBezTo>
                <a:cubicBezTo>
                  <a:pt x="89" y="74"/>
                  <a:pt x="89" y="74"/>
                  <a:pt x="89" y="74"/>
                </a:cubicBezTo>
                <a:cubicBezTo>
                  <a:pt x="101" y="62"/>
                  <a:pt x="101" y="62"/>
                  <a:pt x="101" y="62"/>
                </a:cubicBezTo>
                <a:cubicBezTo>
                  <a:pt x="103" y="60"/>
                  <a:pt x="103" y="60"/>
                  <a:pt x="103" y="60"/>
                </a:cubicBezTo>
                <a:cubicBezTo>
                  <a:pt x="105" y="58"/>
                  <a:pt x="105" y="58"/>
                  <a:pt x="105" y="58"/>
                </a:cubicBezTo>
                <a:cubicBezTo>
                  <a:pt x="127" y="36"/>
                  <a:pt x="127" y="36"/>
                  <a:pt x="127" y="36"/>
                </a:cubicBezTo>
                <a:cubicBezTo>
                  <a:pt x="136" y="47"/>
                  <a:pt x="142" y="62"/>
                  <a:pt x="142" y="77"/>
                </a:cubicBezTo>
                <a:cubicBezTo>
                  <a:pt x="142" y="77"/>
                  <a:pt x="142" y="77"/>
                  <a:pt x="142" y="77"/>
                </a:cubicBezTo>
                <a:cubicBezTo>
                  <a:pt x="142" y="109"/>
                  <a:pt x="119" y="135"/>
                  <a:pt x="89" y="140"/>
                </a:cubicBezTo>
                <a:lnTo>
                  <a:pt x="89" y="154"/>
                </a:lnTo>
                <a:close/>
                <a:moveTo>
                  <a:pt x="77" y="154"/>
                </a:moveTo>
                <a:cubicBezTo>
                  <a:pt x="81" y="154"/>
                  <a:pt x="85" y="154"/>
                  <a:pt x="89" y="154"/>
                </a:cubicBezTo>
                <a:cubicBezTo>
                  <a:pt x="89" y="140"/>
                  <a:pt x="89" y="140"/>
                  <a:pt x="89" y="140"/>
                </a:cubicBezTo>
                <a:cubicBezTo>
                  <a:pt x="85" y="141"/>
                  <a:pt x="81" y="142"/>
                  <a:pt x="77" y="142"/>
                </a:cubicBezTo>
                <a:cubicBezTo>
                  <a:pt x="62" y="142"/>
                  <a:pt x="47" y="136"/>
                  <a:pt x="36" y="127"/>
                </a:cubicBezTo>
                <a:cubicBezTo>
                  <a:pt x="67" y="96"/>
                  <a:pt x="67" y="96"/>
                  <a:pt x="67" y="96"/>
                </a:cubicBezTo>
                <a:cubicBezTo>
                  <a:pt x="69" y="94"/>
                  <a:pt x="69" y="94"/>
                  <a:pt x="69" y="94"/>
                </a:cubicBezTo>
                <a:cubicBezTo>
                  <a:pt x="71" y="92"/>
                  <a:pt x="71" y="92"/>
                  <a:pt x="71" y="92"/>
                </a:cubicBezTo>
                <a:cubicBezTo>
                  <a:pt x="89" y="74"/>
                  <a:pt x="89" y="74"/>
                  <a:pt x="89" y="74"/>
                </a:cubicBezTo>
                <a:cubicBezTo>
                  <a:pt x="89" y="56"/>
                  <a:pt x="89" y="56"/>
                  <a:pt x="89" y="56"/>
                </a:cubicBezTo>
                <a:cubicBezTo>
                  <a:pt x="87" y="58"/>
                  <a:pt x="87" y="58"/>
                  <a:pt x="87" y="58"/>
                </a:cubicBezTo>
                <a:cubicBezTo>
                  <a:pt x="85" y="60"/>
                  <a:pt x="85" y="60"/>
                  <a:pt x="85" y="60"/>
                </a:cubicBezTo>
                <a:cubicBezTo>
                  <a:pt x="83" y="62"/>
                  <a:pt x="83" y="62"/>
                  <a:pt x="83" y="62"/>
                </a:cubicBezTo>
                <a:cubicBezTo>
                  <a:pt x="53" y="92"/>
                  <a:pt x="53" y="92"/>
                  <a:pt x="53" y="92"/>
                </a:cubicBezTo>
                <a:cubicBezTo>
                  <a:pt x="51" y="94"/>
                  <a:pt x="51" y="94"/>
                  <a:pt x="51" y="94"/>
                </a:cubicBezTo>
                <a:cubicBezTo>
                  <a:pt x="49" y="96"/>
                  <a:pt x="49" y="96"/>
                  <a:pt x="49" y="96"/>
                </a:cubicBezTo>
                <a:cubicBezTo>
                  <a:pt x="27" y="118"/>
                  <a:pt x="27" y="118"/>
                  <a:pt x="27" y="118"/>
                </a:cubicBezTo>
                <a:cubicBezTo>
                  <a:pt x="18" y="107"/>
                  <a:pt x="13" y="92"/>
                  <a:pt x="13" y="77"/>
                </a:cubicBezTo>
                <a:cubicBezTo>
                  <a:pt x="13" y="41"/>
                  <a:pt x="41" y="12"/>
                  <a:pt x="77" y="12"/>
                </a:cubicBezTo>
                <a:cubicBezTo>
                  <a:pt x="77" y="12"/>
                  <a:pt x="77" y="12"/>
                  <a:pt x="77" y="12"/>
                </a:cubicBezTo>
                <a:cubicBezTo>
                  <a:pt x="81" y="12"/>
                  <a:pt x="85" y="13"/>
                  <a:pt x="89" y="14"/>
                </a:cubicBezTo>
                <a:cubicBezTo>
                  <a:pt x="89" y="0"/>
                  <a:pt x="89" y="0"/>
                  <a:pt x="89" y="0"/>
                </a:cubicBezTo>
                <a:cubicBezTo>
                  <a:pt x="85" y="0"/>
                  <a:pt x="81" y="0"/>
                  <a:pt x="77" y="0"/>
                </a:cubicBezTo>
                <a:cubicBezTo>
                  <a:pt x="34" y="0"/>
                  <a:pt x="0" y="34"/>
                  <a:pt x="0" y="77"/>
                </a:cubicBezTo>
                <a:cubicBezTo>
                  <a:pt x="0" y="120"/>
                  <a:pt x="34" y="154"/>
                  <a:pt x="77" y="15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13" name="TextBox 1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838091" y="365126"/>
            <a:ext cx="8880957" cy="70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dirty="0" smtClean="0">
                <a:latin typeface="+mn-ea"/>
              </a:rPr>
              <a:t>2.4</a:t>
            </a:r>
            <a:r>
              <a:rPr lang="zh-CN" altLang="en-US" dirty="0" smtClean="0">
                <a:latin typeface="+mn-ea"/>
              </a:rPr>
              <a:t>基本概念</a:t>
            </a:r>
            <a:r>
              <a:rPr lang="zh-CN" altLang="en-US" dirty="0" smtClean="0"/>
              <a:t>：欧式期权、美式期权</a:t>
            </a:r>
            <a:endParaRPr lang="zh-CN" altLang="en-US" dirty="0"/>
          </a:p>
        </p:txBody>
      </p:sp>
      <p:sp>
        <p:nvSpPr>
          <p:cNvPr id="316" name="矩形 315"/>
          <p:cNvSpPr/>
          <p:nvPr/>
        </p:nvSpPr>
        <p:spPr>
          <a:xfrm>
            <a:off x="7872210" y="2061920"/>
            <a:ext cx="250150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</a:rPr>
              <a:t>欧式期权的买方只能在到期日当天行权。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317" name="Freeform 8"/>
          <p:cNvSpPr>
            <a:spLocks noChangeArrowheads="1"/>
          </p:cNvSpPr>
          <p:nvPr/>
        </p:nvSpPr>
        <p:spPr bwMode="auto">
          <a:xfrm>
            <a:off x="2886897" y="3737960"/>
            <a:ext cx="1633537" cy="2063750"/>
          </a:xfrm>
          <a:custGeom>
            <a:avLst/>
            <a:gdLst>
              <a:gd name="T0" fmla="*/ 2147483646 w 964"/>
              <a:gd name="T1" fmla="*/ 2147483646 h 1219"/>
              <a:gd name="T2" fmla="*/ 2147483646 w 964"/>
              <a:gd name="T3" fmla="*/ 2147483646 h 1219"/>
              <a:gd name="T4" fmla="*/ 2147483646 w 964"/>
              <a:gd name="T5" fmla="*/ 2147483646 h 1219"/>
              <a:gd name="T6" fmla="*/ 2147483646 w 964"/>
              <a:gd name="T7" fmla="*/ 2147483646 h 1219"/>
              <a:gd name="T8" fmla="*/ 2147483646 w 964"/>
              <a:gd name="T9" fmla="*/ 2147483646 h 1219"/>
              <a:gd name="T10" fmla="*/ 2147483646 w 964"/>
              <a:gd name="T11" fmla="*/ 2147483646 h 1219"/>
              <a:gd name="T12" fmla="*/ 2147483646 w 964"/>
              <a:gd name="T13" fmla="*/ 2147483646 h 1219"/>
              <a:gd name="T14" fmla="*/ 2147483646 w 964"/>
              <a:gd name="T15" fmla="*/ 2147483646 h 1219"/>
              <a:gd name="T16" fmla="*/ 2147483646 w 964"/>
              <a:gd name="T17" fmla="*/ 2147483646 h 1219"/>
              <a:gd name="T18" fmla="*/ 2147483646 w 964"/>
              <a:gd name="T19" fmla="*/ 2147483646 h 1219"/>
              <a:gd name="T20" fmla="*/ 2147483646 w 964"/>
              <a:gd name="T21" fmla="*/ 2147483646 h 1219"/>
              <a:gd name="T22" fmla="*/ 2147483646 w 964"/>
              <a:gd name="T23" fmla="*/ 2147483646 h 1219"/>
              <a:gd name="T24" fmla="*/ 2147483646 w 964"/>
              <a:gd name="T25" fmla="*/ 2147483646 h 1219"/>
              <a:gd name="T26" fmla="*/ 2147483646 w 964"/>
              <a:gd name="T27" fmla="*/ 2147483646 h 1219"/>
              <a:gd name="T28" fmla="*/ 2147483646 w 964"/>
              <a:gd name="T29" fmla="*/ 2147483646 h 1219"/>
              <a:gd name="T30" fmla="*/ 2147483646 w 964"/>
              <a:gd name="T31" fmla="*/ 2147483646 h 1219"/>
              <a:gd name="T32" fmla="*/ 2147483646 w 964"/>
              <a:gd name="T33" fmla="*/ 2147483646 h 1219"/>
              <a:gd name="T34" fmla="*/ 2147483646 w 964"/>
              <a:gd name="T35" fmla="*/ 2147483646 h 1219"/>
              <a:gd name="T36" fmla="*/ 2147483646 w 964"/>
              <a:gd name="T37" fmla="*/ 2147483646 h 1219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964" h="1219">
                <a:moveTo>
                  <a:pt x="728" y="141"/>
                </a:moveTo>
                <a:cubicBezTo>
                  <a:pt x="796" y="195"/>
                  <a:pt x="858" y="292"/>
                  <a:pt x="869" y="347"/>
                </a:cubicBezTo>
                <a:cubicBezTo>
                  <a:pt x="881" y="402"/>
                  <a:pt x="879" y="441"/>
                  <a:pt x="871" y="494"/>
                </a:cubicBezTo>
                <a:cubicBezTo>
                  <a:pt x="864" y="547"/>
                  <a:pt x="875" y="596"/>
                  <a:pt x="909" y="638"/>
                </a:cubicBezTo>
                <a:cubicBezTo>
                  <a:pt x="942" y="679"/>
                  <a:pt x="964" y="702"/>
                  <a:pt x="930" y="726"/>
                </a:cubicBezTo>
                <a:cubicBezTo>
                  <a:pt x="897" y="750"/>
                  <a:pt x="868" y="753"/>
                  <a:pt x="877" y="773"/>
                </a:cubicBezTo>
                <a:cubicBezTo>
                  <a:pt x="887" y="793"/>
                  <a:pt x="891" y="801"/>
                  <a:pt x="884" y="813"/>
                </a:cubicBezTo>
                <a:cubicBezTo>
                  <a:pt x="877" y="826"/>
                  <a:pt x="872" y="831"/>
                  <a:pt x="872" y="831"/>
                </a:cubicBezTo>
                <a:cubicBezTo>
                  <a:pt x="872" y="831"/>
                  <a:pt x="891" y="857"/>
                  <a:pt x="881" y="871"/>
                </a:cubicBezTo>
                <a:cubicBezTo>
                  <a:pt x="870" y="885"/>
                  <a:pt x="849" y="871"/>
                  <a:pt x="846" y="900"/>
                </a:cubicBezTo>
                <a:cubicBezTo>
                  <a:pt x="842" y="930"/>
                  <a:pt x="858" y="966"/>
                  <a:pt x="821" y="987"/>
                </a:cubicBezTo>
                <a:cubicBezTo>
                  <a:pt x="785" y="1008"/>
                  <a:pt x="693" y="987"/>
                  <a:pt x="656" y="979"/>
                </a:cubicBezTo>
                <a:cubicBezTo>
                  <a:pt x="620" y="970"/>
                  <a:pt x="583" y="970"/>
                  <a:pt x="550" y="1057"/>
                </a:cubicBezTo>
                <a:cubicBezTo>
                  <a:pt x="529" y="1113"/>
                  <a:pt x="507" y="1168"/>
                  <a:pt x="502" y="1219"/>
                </a:cubicBezTo>
                <a:cubicBezTo>
                  <a:pt x="68" y="1219"/>
                  <a:pt x="68" y="1219"/>
                  <a:pt x="68" y="1219"/>
                </a:cubicBezTo>
                <a:cubicBezTo>
                  <a:pt x="109" y="1121"/>
                  <a:pt x="192" y="931"/>
                  <a:pt x="172" y="853"/>
                </a:cubicBezTo>
                <a:cubicBezTo>
                  <a:pt x="151" y="770"/>
                  <a:pt x="60" y="735"/>
                  <a:pt x="30" y="579"/>
                </a:cubicBezTo>
                <a:cubicBezTo>
                  <a:pt x="0" y="423"/>
                  <a:pt x="11" y="192"/>
                  <a:pt x="209" y="96"/>
                </a:cubicBezTo>
                <a:cubicBezTo>
                  <a:pt x="408" y="0"/>
                  <a:pt x="624" y="57"/>
                  <a:pt x="728" y="141"/>
                </a:cubicBezTo>
                <a:close/>
              </a:path>
            </a:pathLst>
          </a:custGeom>
          <a:solidFill>
            <a:srgbClr val="354B5E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18" name="Freeform 6"/>
          <p:cNvSpPr>
            <a:spLocks noChangeArrowheads="1"/>
          </p:cNvSpPr>
          <p:nvPr/>
        </p:nvSpPr>
        <p:spPr bwMode="auto">
          <a:xfrm>
            <a:off x="1939160" y="1564021"/>
            <a:ext cx="3988676" cy="2516188"/>
          </a:xfrm>
          <a:custGeom>
            <a:avLst/>
            <a:gdLst>
              <a:gd name="T0" fmla="*/ 2147483646 w 1766"/>
              <a:gd name="T1" fmla="*/ 0 h 1486"/>
              <a:gd name="T2" fmla="*/ 0 w 1766"/>
              <a:gd name="T3" fmla="*/ 2147483646 h 1486"/>
              <a:gd name="T4" fmla="*/ 2147483646 w 1766"/>
              <a:gd name="T5" fmla="*/ 2147483646 h 1486"/>
              <a:gd name="T6" fmla="*/ 2147483646 w 1766"/>
              <a:gd name="T7" fmla="*/ 2147483646 h 1486"/>
              <a:gd name="T8" fmla="*/ 2147483646 w 1766"/>
              <a:gd name="T9" fmla="*/ 2147483646 h 1486"/>
              <a:gd name="T10" fmla="*/ 2147483646 w 1766"/>
              <a:gd name="T11" fmla="*/ 2147483646 h 1486"/>
              <a:gd name="T12" fmla="*/ 2147483646 w 1766"/>
              <a:gd name="T13" fmla="*/ 2147483646 h 1486"/>
              <a:gd name="T14" fmla="*/ 2147483646 w 1766"/>
              <a:gd name="T15" fmla="*/ 0 h 148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766" h="1486">
                <a:moveTo>
                  <a:pt x="883" y="0"/>
                </a:moveTo>
                <a:cubicBezTo>
                  <a:pt x="395" y="0"/>
                  <a:pt x="0" y="279"/>
                  <a:pt x="0" y="624"/>
                </a:cubicBezTo>
                <a:cubicBezTo>
                  <a:pt x="0" y="969"/>
                  <a:pt x="395" y="1249"/>
                  <a:pt x="883" y="1249"/>
                </a:cubicBezTo>
                <a:cubicBezTo>
                  <a:pt x="968" y="1249"/>
                  <a:pt x="1051" y="1240"/>
                  <a:pt x="1129" y="1224"/>
                </a:cubicBezTo>
                <a:cubicBezTo>
                  <a:pt x="1117" y="1314"/>
                  <a:pt x="1092" y="1405"/>
                  <a:pt x="1051" y="1486"/>
                </a:cubicBezTo>
                <a:cubicBezTo>
                  <a:pt x="1149" y="1381"/>
                  <a:pt x="1219" y="1287"/>
                  <a:pt x="1268" y="1186"/>
                </a:cubicBezTo>
                <a:cubicBezTo>
                  <a:pt x="1562" y="1085"/>
                  <a:pt x="1766" y="871"/>
                  <a:pt x="1766" y="624"/>
                </a:cubicBezTo>
                <a:cubicBezTo>
                  <a:pt x="1766" y="279"/>
                  <a:pt x="1370" y="0"/>
                  <a:pt x="883" y="0"/>
                </a:cubicBezTo>
                <a:close/>
              </a:path>
            </a:pathLst>
          </a:custGeom>
          <a:solidFill>
            <a:srgbClr val="354B5E">
              <a:alpha val="70195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19" name="矩形 318"/>
          <p:cNvSpPr/>
          <p:nvPr/>
        </p:nvSpPr>
        <p:spPr>
          <a:xfrm>
            <a:off x="2448910" y="2024794"/>
            <a:ext cx="308478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</a:rPr>
              <a:t>美式期权的买方可以在合约到期日及到期前任一交易日选择行权。</a:t>
            </a:r>
            <a:endParaRPr lang="zh-CN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7743646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4123063" y="1166054"/>
            <a:ext cx="75103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权利金            </a:t>
            </a:r>
            <a:r>
              <a:rPr lang="en-US" altLang="zh-CN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=      </a:t>
            </a:r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内在价值          </a:t>
            </a:r>
            <a:r>
              <a:rPr lang="en-US" altLang="zh-CN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+          </a:t>
            </a:r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时间价值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722642" y="1923176"/>
            <a:ext cx="421966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立即行权带来的收益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已知的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看涨内在价值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=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标的价格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—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行权价格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看跌内在价值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=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行权价格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—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标的价格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不能为负，有收益才行权，无收益可弃权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142240" y="1989850"/>
            <a:ext cx="226362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市场交易出来的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已知的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1095375" y="3951268"/>
            <a:ext cx="10153650" cy="0"/>
          </a:xfrm>
          <a:prstGeom prst="line">
            <a:avLst/>
          </a:prstGeom>
          <a:ln w="12700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560786" y="4215612"/>
            <a:ext cx="520117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/>
              <a:t>行权价格为</a:t>
            </a:r>
            <a:r>
              <a:rPr lang="en-US" sz="1600" dirty="0" smtClean="0"/>
              <a:t>4000</a:t>
            </a:r>
            <a:r>
              <a:rPr lang="zh-CN" altLang="en-US" sz="1600" dirty="0" smtClean="0"/>
              <a:t>元</a:t>
            </a:r>
            <a:r>
              <a:rPr lang="en-US" sz="1600" dirty="0" smtClean="0"/>
              <a:t>/</a:t>
            </a:r>
            <a:r>
              <a:rPr lang="zh-CN" altLang="en-US" sz="1600" dirty="0" smtClean="0"/>
              <a:t>吨的看涨期权，若其标的期货价格为</a:t>
            </a:r>
            <a:r>
              <a:rPr lang="en-US" sz="1600" dirty="0" smtClean="0"/>
              <a:t>6000</a:t>
            </a:r>
            <a:r>
              <a:rPr lang="zh-CN" altLang="en-US" sz="1600" dirty="0" smtClean="0"/>
              <a:t>元</a:t>
            </a:r>
            <a:r>
              <a:rPr lang="en-US" sz="1600" dirty="0" smtClean="0"/>
              <a:t>/</a:t>
            </a:r>
            <a:r>
              <a:rPr lang="zh-CN" altLang="en-US" sz="1600" dirty="0" smtClean="0"/>
              <a:t>吨</a:t>
            </a:r>
            <a:r>
              <a:rPr lang="en-US" sz="1600" dirty="0" smtClean="0"/>
              <a:t>,</a:t>
            </a:r>
            <a:r>
              <a:rPr lang="zh-CN" altLang="en-US" sz="1600" dirty="0" smtClean="0"/>
              <a:t>则该期权的内在价值是（</a:t>
            </a:r>
            <a:r>
              <a:rPr lang="en-US" sz="1600" dirty="0" smtClean="0"/>
              <a:t>  </a:t>
            </a:r>
            <a:r>
              <a:rPr lang="zh-CN" altLang="en-US" sz="1600" dirty="0" smtClean="0"/>
              <a:t>）元</a:t>
            </a:r>
            <a:r>
              <a:rPr lang="en-US" sz="1600" dirty="0" smtClean="0"/>
              <a:t>/</a:t>
            </a:r>
            <a:r>
              <a:rPr lang="zh-CN" altLang="en-US" sz="1600" dirty="0" smtClean="0"/>
              <a:t>吨。</a:t>
            </a:r>
          </a:p>
          <a:p>
            <a:r>
              <a:rPr lang="en-US" sz="1600" dirty="0" smtClean="0"/>
              <a:t>A</a:t>
            </a:r>
            <a:r>
              <a:rPr lang="zh-CN" altLang="en-US" sz="1600" dirty="0" smtClean="0"/>
              <a:t>、</a:t>
            </a:r>
            <a:r>
              <a:rPr lang="en-US" sz="1600" dirty="0" smtClean="0"/>
              <a:t>0</a:t>
            </a:r>
            <a:endParaRPr lang="zh-CN" altLang="en-US" sz="1600" dirty="0" smtClean="0"/>
          </a:p>
          <a:p>
            <a:r>
              <a:rPr lang="en-US" sz="1600" dirty="0" smtClean="0"/>
              <a:t>B</a:t>
            </a:r>
            <a:r>
              <a:rPr lang="zh-CN" altLang="en-US" sz="1600" dirty="0" smtClean="0"/>
              <a:t>、</a:t>
            </a:r>
            <a:r>
              <a:rPr lang="en-US" sz="1600" dirty="0" smtClean="0"/>
              <a:t>5000</a:t>
            </a:r>
            <a:endParaRPr lang="zh-CN" altLang="en-US" sz="1600" dirty="0" smtClean="0"/>
          </a:p>
          <a:p>
            <a:r>
              <a:rPr lang="en-US" sz="1600" dirty="0" smtClean="0"/>
              <a:t>C</a:t>
            </a:r>
            <a:r>
              <a:rPr lang="zh-CN" altLang="en-US" sz="1600" dirty="0" smtClean="0"/>
              <a:t>、</a:t>
            </a:r>
            <a:r>
              <a:rPr lang="en-US" sz="1600" dirty="0" smtClean="0"/>
              <a:t>2000</a:t>
            </a:r>
            <a:endParaRPr lang="zh-CN" altLang="en-US" sz="1600" dirty="0" smtClean="0"/>
          </a:p>
          <a:p>
            <a:r>
              <a:rPr lang="en-US" sz="1600" dirty="0" smtClean="0"/>
              <a:t>D</a:t>
            </a:r>
            <a:r>
              <a:rPr lang="zh-CN" altLang="en-US" sz="1600" dirty="0" smtClean="0"/>
              <a:t>、</a:t>
            </a:r>
            <a:r>
              <a:rPr lang="en-US" sz="1600" dirty="0" smtClean="0"/>
              <a:t>7000</a:t>
            </a:r>
            <a:endParaRPr lang="zh-CN" altLang="en-US" sz="1600" dirty="0" smtClean="0"/>
          </a:p>
          <a:p>
            <a:r>
              <a:rPr lang="zh-CN" altLang="en-US" sz="1600" dirty="0" smtClean="0"/>
              <a:t>答案：</a:t>
            </a:r>
            <a:r>
              <a:rPr lang="en-US" sz="1600" dirty="0" smtClean="0"/>
              <a:t>C</a:t>
            </a:r>
            <a:endParaRPr lang="zh-CN" altLang="en-US" sz="1600" dirty="0" smtClean="0"/>
          </a:p>
        </p:txBody>
      </p:sp>
      <p:sp>
        <p:nvSpPr>
          <p:cNvPr id="22" name="矩形 21"/>
          <p:cNvSpPr/>
          <p:nvPr/>
        </p:nvSpPr>
        <p:spPr>
          <a:xfrm>
            <a:off x="7010791" y="4401772"/>
            <a:ext cx="487641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 smtClean="0"/>
              <a:t>看涨期权的内在价值</a:t>
            </a:r>
            <a:r>
              <a:rPr lang="en-US" sz="1600" dirty="0" smtClean="0"/>
              <a:t>=</a:t>
            </a:r>
            <a:r>
              <a:rPr lang="zh-CN" altLang="en-US" sz="1600" dirty="0" smtClean="0"/>
              <a:t>标的物市场价格</a:t>
            </a:r>
            <a:r>
              <a:rPr lang="en-US" sz="1600" dirty="0" smtClean="0"/>
              <a:t>-</a:t>
            </a:r>
            <a:r>
              <a:rPr lang="zh-CN" altLang="en-US" sz="1600" dirty="0" smtClean="0"/>
              <a:t>行权价</a:t>
            </a:r>
            <a:endParaRPr lang="zh-CN" altLang="en-US" sz="1600" dirty="0"/>
          </a:p>
        </p:txBody>
      </p:sp>
      <p:sp>
        <p:nvSpPr>
          <p:cNvPr id="26" name="矩形 25"/>
          <p:cNvSpPr/>
          <p:nvPr/>
        </p:nvSpPr>
        <p:spPr>
          <a:xfrm>
            <a:off x="1057276" y="4219662"/>
            <a:ext cx="335560" cy="922789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latin typeface="+mn-ea"/>
              </a:rPr>
              <a:t>例</a:t>
            </a:r>
            <a:endParaRPr lang="zh-CN" altLang="en-US" dirty="0">
              <a:latin typeface="+mn-ea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lum contrast="40000"/>
          </a:blip>
          <a:srcRect/>
          <a:stretch>
            <a:fillRect/>
          </a:stretch>
        </p:blipFill>
        <p:spPr bwMode="auto">
          <a:xfrm>
            <a:off x="1057276" y="1247775"/>
            <a:ext cx="2666999" cy="2037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" name="TextBox 1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472965" y="236483"/>
            <a:ext cx="10279117" cy="1311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dirty="0" smtClean="0">
                <a:latin typeface="+mn-ea"/>
                <a:ea typeface="+mn-ea"/>
              </a:rPr>
              <a:t>2.5</a:t>
            </a:r>
            <a:r>
              <a:rPr lang="zh-CN" altLang="en-US" dirty="0" smtClean="0">
                <a:latin typeface="+mn-ea"/>
                <a:ea typeface="+mn-ea"/>
              </a:rPr>
              <a:t>基本概念：期权内在价值与时间价值</a:t>
            </a:r>
            <a:br>
              <a:rPr lang="zh-CN" altLang="en-US" dirty="0" smtClean="0">
                <a:latin typeface="+mn-ea"/>
                <a:ea typeface="+mn-ea"/>
              </a:rPr>
            </a:br>
            <a:endParaRPr lang="zh-CN" altLang="en-US" dirty="0">
              <a:latin typeface="+mn-ea"/>
              <a:ea typeface="+mn-ea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0080583" y="1802064"/>
            <a:ext cx="210983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保险金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虚值期权、平值期权的权利金为时间价值。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8434552" y="4729656"/>
            <a:ext cx="22387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2">
              <a:spcBef>
                <a:spcPts val="600"/>
              </a:spcBef>
              <a:spcAft>
                <a:spcPts val="600"/>
              </a:spcAft>
            </a:pP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6000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9674772" y="4708635"/>
            <a:ext cx="22387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2">
              <a:spcBef>
                <a:spcPts val="600"/>
              </a:spcBef>
              <a:spcAft>
                <a:spcPts val="600"/>
              </a:spcAft>
            </a:pP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4000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/>
          <p:cNvGrpSpPr>
            <a:grpSpLocks noChangeAspect="1"/>
          </p:cNvGrpSpPr>
          <p:nvPr/>
        </p:nvGrpSpPr>
        <p:grpSpPr bwMode="auto">
          <a:xfrm>
            <a:off x="1508680" y="1643063"/>
            <a:ext cx="1079359" cy="1079500"/>
            <a:chOff x="0" y="0"/>
            <a:chExt cx="1080000" cy="1080000"/>
          </a:xfrm>
          <a:solidFill>
            <a:srgbClr val="D74B4B"/>
          </a:solidFill>
        </p:grpSpPr>
        <p:sp>
          <p:nvSpPr>
            <p:cNvPr id="21534" name="圆角矩形 4"/>
            <p:cNvSpPr>
              <a:spLocks noChangeAspect="1" noChangeArrowheads="1"/>
            </p:cNvSpPr>
            <p:nvPr/>
          </p:nvSpPr>
          <p:spPr bwMode="auto">
            <a:xfrm rot="1800000">
              <a:off x="0" y="0"/>
              <a:ext cx="1080000" cy="1080000"/>
            </a:xfrm>
            <a:prstGeom prst="roundRect">
              <a:avLst>
                <a:gd name="adj" fmla="val 30000"/>
              </a:avLst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125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1pPr>
              <a:lvl2pPr marL="6858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1535" name="圆角矩形 5"/>
            <p:cNvSpPr>
              <a:spLocks noChangeAspect="1" noChangeArrowheads="1"/>
            </p:cNvSpPr>
            <p:nvPr/>
          </p:nvSpPr>
          <p:spPr bwMode="auto">
            <a:xfrm rot="2700000">
              <a:off x="0" y="0"/>
              <a:ext cx="1080000" cy="1080000"/>
            </a:xfrm>
            <a:prstGeom prst="roundRect">
              <a:avLst>
                <a:gd name="adj" fmla="val 30000"/>
              </a:avLst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125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1pPr>
              <a:lvl2pPr marL="6858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cxnSp>
        <p:nvCxnSpPr>
          <p:cNvPr id="21509" name="直接连接符 18"/>
          <p:cNvCxnSpPr>
            <a:cxnSpLocks noChangeShapeType="1"/>
          </p:cNvCxnSpPr>
          <p:nvPr/>
        </p:nvCxnSpPr>
        <p:spPr bwMode="auto">
          <a:xfrm>
            <a:off x="2048360" y="2813050"/>
            <a:ext cx="0" cy="539750"/>
          </a:xfrm>
          <a:prstGeom prst="line">
            <a:avLst/>
          </a:prstGeom>
          <a:noFill/>
          <a:ln w="19050">
            <a:solidFill>
              <a:srgbClr val="D74B4B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1510" name="文本框 22"/>
          <p:cNvSpPr txBox="1">
            <a:spLocks noChangeArrowheads="1"/>
          </p:cNvSpPr>
          <p:nvPr/>
        </p:nvSpPr>
        <p:spPr bwMode="auto">
          <a:xfrm>
            <a:off x="1348553" y="3292092"/>
            <a:ext cx="14157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00000"/>
              </a:lnSpc>
              <a:buNone/>
            </a:pPr>
            <a:r>
              <a:rPr lang="zh-CN" altLang="en-US" sz="2400" dirty="0" smtClean="0">
                <a:latin typeface="+mn-ea"/>
              </a:rPr>
              <a:t>实值期权</a:t>
            </a:r>
            <a:endParaRPr lang="zh-CN" altLang="en-US" sz="2400" dirty="0">
              <a:latin typeface="+mn-ea"/>
              <a:ea typeface="+mn-ea"/>
            </a:endParaRPr>
          </a:p>
        </p:txBody>
      </p:sp>
      <p:sp>
        <p:nvSpPr>
          <p:cNvPr id="21511" name="文本框 23"/>
          <p:cNvSpPr txBox="1">
            <a:spLocks noChangeArrowheads="1"/>
          </p:cNvSpPr>
          <p:nvPr/>
        </p:nvSpPr>
        <p:spPr bwMode="auto">
          <a:xfrm>
            <a:off x="788048" y="4421079"/>
            <a:ext cx="312180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>
              <a:buNone/>
            </a:pPr>
            <a:r>
              <a:rPr lang="zh-CN" altLang="en-US" sz="1800" dirty="0" smtClean="0"/>
              <a:t>实值期权是有内在价值的期权，</a:t>
            </a:r>
            <a:endParaRPr lang="en-US" altLang="zh-CN" sz="1800" dirty="0" smtClean="0">
              <a:ea typeface="微软雅黑 Light"/>
            </a:endParaRPr>
          </a:p>
        </p:txBody>
      </p:sp>
      <p:grpSp>
        <p:nvGrpSpPr>
          <p:cNvPr id="3" name="组合 7"/>
          <p:cNvGrpSpPr>
            <a:grpSpLocks noChangeAspect="1"/>
          </p:cNvGrpSpPr>
          <p:nvPr/>
        </p:nvGrpSpPr>
        <p:grpSpPr bwMode="auto">
          <a:xfrm>
            <a:off x="5081580" y="1580000"/>
            <a:ext cx="1079359" cy="1079500"/>
            <a:chOff x="0" y="0"/>
            <a:chExt cx="1080001" cy="1080000"/>
          </a:xfrm>
        </p:grpSpPr>
        <p:sp>
          <p:nvSpPr>
            <p:cNvPr id="21532" name="圆角矩形 8"/>
            <p:cNvSpPr>
              <a:spLocks noChangeAspect="1" noChangeArrowheads="1"/>
            </p:cNvSpPr>
            <p:nvPr/>
          </p:nvSpPr>
          <p:spPr bwMode="auto">
            <a:xfrm rot="1800000">
              <a:off x="0" y="0"/>
              <a:ext cx="1080000" cy="1080000"/>
            </a:xfrm>
            <a:prstGeom prst="roundRect">
              <a:avLst>
                <a:gd name="adj" fmla="val 30000"/>
              </a:avLst>
            </a:prstGeom>
            <a:solidFill>
              <a:srgbClr val="D74B4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125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1pPr>
              <a:lvl2pPr marL="6858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1533" name="圆角矩形 9"/>
            <p:cNvSpPr>
              <a:spLocks noChangeAspect="1" noChangeArrowheads="1"/>
            </p:cNvSpPr>
            <p:nvPr/>
          </p:nvSpPr>
          <p:spPr bwMode="auto">
            <a:xfrm rot="2700000">
              <a:off x="1" y="0"/>
              <a:ext cx="1080000" cy="1080000"/>
            </a:xfrm>
            <a:prstGeom prst="roundRect">
              <a:avLst>
                <a:gd name="adj" fmla="val 30000"/>
              </a:avLst>
            </a:prstGeom>
            <a:solidFill>
              <a:srgbClr val="354B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125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1pPr>
              <a:lvl2pPr marL="6858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cxnSp>
        <p:nvCxnSpPr>
          <p:cNvPr id="21513" name="直接连接符 19"/>
          <p:cNvCxnSpPr>
            <a:cxnSpLocks noChangeShapeType="1"/>
          </p:cNvCxnSpPr>
          <p:nvPr/>
        </p:nvCxnSpPr>
        <p:spPr bwMode="auto">
          <a:xfrm>
            <a:off x="5558200" y="2828816"/>
            <a:ext cx="0" cy="539750"/>
          </a:xfrm>
          <a:prstGeom prst="line">
            <a:avLst/>
          </a:prstGeom>
          <a:noFill/>
          <a:ln w="19050">
            <a:solidFill>
              <a:srgbClr val="354B5E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1514" name="文本框 24"/>
          <p:cNvSpPr txBox="1">
            <a:spLocks noChangeArrowheads="1"/>
          </p:cNvSpPr>
          <p:nvPr/>
        </p:nvSpPr>
        <p:spPr bwMode="auto">
          <a:xfrm>
            <a:off x="4874157" y="3339389"/>
            <a:ext cx="14157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buNone/>
            </a:pPr>
            <a:r>
              <a:rPr lang="zh-CN" altLang="en-US" sz="2400" dirty="0" smtClean="0"/>
              <a:t>虚值期权</a:t>
            </a:r>
            <a:endParaRPr lang="en-US" altLang="zh-CN" sz="2400" dirty="0" smtClean="0">
              <a:latin typeface="+mn-ea"/>
              <a:ea typeface="+mn-ea"/>
            </a:endParaRPr>
          </a:p>
        </p:txBody>
      </p:sp>
      <p:sp>
        <p:nvSpPr>
          <p:cNvPr id="21515" name="文本框 27"/>
          <p:cNvSpPr txBox="1">
            <a:spLocks noChangeArrowheads="1"/>
          </p:cNvSpPr>
          <p:nvPr/>
        </p:nvSpPr>
        <p:spPr bwMode="auto">
          <a:xfrm>
            <a:off x="4256690" y="4326486"/>
            <a:ext cx="3578772" cy="1131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>
              <a:buNone/>
            </a:pPr>
            <a:r>
              <a:rPr lang="zh-CN" altLang="en-US" sz="1800" dirty="0" smtClean="0"/>
              <a:t>虚值期权是指在不考虑交易费用的情况下，买方立即行权将亏损的期权。</a:t>
            </a:r>
            <a:endParaRPr lang="en-US" altLang="zh-CN" sz="1800" dirty="0">
              <a:ea typeface="微软雅黑 Light"/>
            </a:endParaRPr>
          </a:p>
        </p:txBody>
      </p:sp>
      <p:grpSp>
        <p:nvGrpSpPr>
          <p:cNvPr id="5" name="组合 10"/>
          <p:cNvGrpSpPr>
            <a:grpSpLocks noChangeAspect="1"/>
          </p:cNvGrpSpPr>
          <p:nvPr/>
        </p:nvGrpSpPr>
        <p:grpSpPr bwMode="auto">
          <a:xfrm>
            <a:off x="8827904" y="1548470"/>
            <a:ext cx="1080947" cy="1079500"/>
            <a:chOff x="0" y="0"/>
            <a:chExt cx="1080000" cy="1080000"/>
          </a:xfrm>
          <a:solidFill>
            <a:srgbClr val="D74B4B"/>
          </a:solidFill>
        </p:grpSpPr>
        <p:sp>
          <p:nvSpPr>
            <p:cNvPr id="21530" name="圆角矩形 11"/>
            <p:cNvSpPr>
              <a:spLocks noChangeAspect="1" noChangeArrowheads="1"/>
            </p:cNvSpPr>
            <p:nvPr/>
          </p:nvSpPr>
          <p:spPr bwMode="auto">
            <a:xfrm rot="1800000">
              <a:off x="0" y="0"/>
              <a:ext cx="1080000" cy="1080000"/>
            </a:xfrm>
            <a:prstGeom prst="roundRect">
              <a:avLst>
                <a:gd name="adj" fmla="val 30000"/>
              </a:avLst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125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1pPr>
              <a:lvl2pPr marL="6858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1531" name="圆角矩形 12"/>
            <p:cNvSpPr>
              <a:spLocks noChangeAspect="1" noChangeArrowheads="1"/>
            </p:cNvSpPr>
            <p:nvPr/>
          </p:nvSpPr>
          <p:spPr bwMode="auto">
            <a:xfrm rot="2700000">
              <a:off x="0" y="0"/>
              <a:ext cx="1080000" cy="1080000"/>
            </a:xfrm>
            <a:prstGeom prst="roundRect">
              <a:avLst>
                <a:gd name="adj" fmla="val 30000"/>
              </a:avLst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125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1pPr>
              <a:lvl2pPr marL="6858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cxnSp>
        <p:nvCxnSpPr>
          <p:cNvPr id="21517" name="直接连接符 20"/>
          <p:cNvCxnSpPr>
            <a:cxnSpLocks noChangeShapeType="1"/>
          </p:cNvCxnSpPr>
          <p:nvPr/>
        </p:nvCxnSpPr>
        <p:spPr bwMode="auto">
          <a:xfrm>
            <a:off x="9367584" y="2718457"/>
            <a:ext cx="0" cy="539750"/>
          </a:xfrm>
          <a:prstGeom prst="line">
            <a:avLst/>
          </a:prstGeom>
          <a:noFill/>
          <a:ln w="19050">
            <a:solidFill>
              <a:srgbClr val="D74B4B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1518" name="文本框 25"/>
          <p:cNvSpPr txBox="1">
            <a:spLocks noChangeArrowheads="1"/>
          </p:cNvSpPr>
          <p:nvPr/>
        </p:nvSpPr>
        <p:spPr bwMode="auto">
          <a:xfrm>
            <a:off x="8605507" y="3181734"/>
            <a:ext cx="15317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buNone/>
            </a:pPr>
            <a:r>
              <a:rPr lang="zh-CN" altLang="en-US" sz="2400" dirty="0" smtClean="0">
                <a:latin typeface="+mn-ea"/>
              </a:rPr>
              <a:t>平值期权</a:t>
            </a:r>
            <a:endParaRPr lang="zh-CN" altLang="en-US" sz="2400" dirty="0" smtClean="0">
              <a:latin typeface="+mn-ea"/>
              <a:ea typeface="+mn-ea"/>
            </a:endParaRPr>
          </a:p>
        </p:txBody>
      </p:sp>
      <p:sp>
        <p:nvSpPr>
          <p:cNvPr id="21519" name="文本框 28"/>
          <p:cNvSpPr txBox="1">
            <a:spLocks noChangeArrowheads="1"/>
          </p:cNvSpPr>
          <p:nvPr/>
        </p:nvSpPr>
        <p:spPr bwMode="auto">
          <a:xfrm>
            <a:off x="8261131" y="4146331"/>
            <a:ext cx="3405353" cy="1131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>
              <a:buNone/>
            </a:pPr>
            <a:r>
              <a:rPr lang="zh-CN" altLang="en-US" sz="1800" dirty="0" smtClean="0"/>
              <a:t>平值期权可以理解为立即行权刚好不赚不亏的期权（不考虑交易成本）。</a:t>
            </a:r>
            <a:endParaRPr lang="en-US" altLang="zh-CN" sz="1800" dirty="0" smtClean="0">
              <a:ea typeface="微软雅黑 Light"/>
            </a:endParaRPr>
          </a:p>
        </p:txBody>
      </p:sp>
      <p:sp>
        <p:nvSpPr>
          <p:cNvPr id="21524" name="KSO_Shape"/>
          <p:cNvSpPr>
            <a:spLocks noChangeAspect="1" noChangeArrowheads="1"/>
          </p:cNvSpPr>
          <p:nvPr/>
        </p:nvSpPr>
        <p:spPr bwMode="auto">
          <a:xfrm>
            <a:off x="1688045" y="1862139"/>
            <a:ext cx="720631" cy="714375"/>
          </a:xfrm>
          <a:custGeom>
            <a:avLst/>
            <a:gdLst>
              <a:gd name="T0" fmla="*/ 14639 w 2262188"/>
              <a:gd name="T1" fmla="*/ 22235 h 2241550"/>
              <a:gd name="T2" fmla="*/ 0 w 2262188"/>
              <a:gd name="T3" fmla="*/ 19621 h 2241550"/>
              <a:gd name="T4" fmla="*/ 9961 w 2262188"/>
              <a:gd name="T5" fmla="*/ 20660 h 2241550"/>
              <a:gd name="T6" fmla="*/ 4776 w 2262188"/>
              <a:gd name="T7" fmla="*/ 18561 h 2241550"/>
              <a:gd name="T8" fmla="*/ 19791 w 2262188"/>
              <a:gd name="T9" fmla="*/ 17764 h 2241550"/>
              <a:gd name="T10" fmla="*/ 19791 w 2262188"/>
              <a:gd name="T11" fmla="*/ 16950 h 2241550"/>
              <a:gd name="T12" fmla="*/ 19791 w 2262188"/>
              <a:gd name="T13" fmla="*/ 15689 h 2241550"/>
              <a:gd name="T14" fmla="*/ 14809 w 2262188"/>
              <a:gd name="T15" fmla="*/ 18378 h 2241550"/>
              <a:gd name="T16" fmla="*/ 0 w 2262188"/>
              <a:gd name="T17" fmla="*/ 15167 h 2241550"/>
              <a:gd name="T18" fmla="*/ 13444 w 2262188"/>
              <a:gd name="T19" fmla="*/ 17114 h 2241550"/>
              <a:gd name="T20" fmla="*/ 13743 w 2262188"/>
              <a:gd name="T21" fmla="*/ 17001 h 2241550"/>
              <a:gd name="T22" fmla="*/ 14380 w 2262188"/>
              <a:gd name="T23" fmla="*/ 16929 h 2241550"/>
              <a:gd name="T24" fmla="*/ 14922 w 2262188"/>
              <a:gd name="T25" fmla="*/ 16980 h 2241550"/>
              <a:gd name="T26" fmla="*/ 17288 w 2262188"/>
              <a:gd name="T27" fmla="*/ 15546 h 2241550"/>
              <a:gd name="T28" fmla="*/ 17072 w 2262188"/>
              <a:gd name="T29" fmla="*/ 15392 h 2241550"/>
              <a:gd name="T30" fmla="*/ 17044 w 2262188"/>
              <a:gd name="T31" fmla="*/ 15259 h 2241550"/>
              <a:gd name="T32" fmla="*/ 17142 w 2262188"/>
              <a:gd name="T33" fmla="*/ 15125 h 2241550"/>
              <a:gd name="T34" fmla="*/ 10260 w 2262188"/>
              <a:gd name="T35" fmla="*/ 12987 h 2241550"/>
              <a:gd name="T36" fmla="*/ 5046 w 2262188"/>
              <a:gd name="T37" fmla="*/ 11660 h 2241550"/>
              <a:gd name="T38" fmla="*/ 6120 w 2262188"/>
              <a:gd name="T39" fmla="*/ 12517 h 2241550"/>
              <a:gd name="T40" fmla="*/ 5723 w 2262188"/>
              <a:gd name="T41" fmla="*/ 12611 h 2241550"/>
              <a:gd name="T42" fmla="*/ 5013 w 2262188"/>
              <a:gd name="T43" fmla="*/ 12618 h 2241550"/>
              <a:gd name="T44" fmla="*/ 2175 w 2262188"/>
              <a:gd name="T45" fmla="*/ 13944 h 2241550"/>
              <a:gd name="T46" fmla="*/ 2588 w 2262188"/>
              <a:gd name="T47" fmla="*/ 14122 h 2241550"/>
              <a:gd name="T48" fmla="*/ 2670 w 2262188"/>
              <a:gd name="T49" fmla="*/ 14251 h 2241550"/>
              <a:gd name="T50" fmla="*/ 2628 w 2262188"/>
              <a:gd name="T51" fmla="*/ 14387 h 2241550"/>
              <a:gd name="T52" fmla="*/ 2478 w 2262188"/>
              <a:gd name="T53" fmla="*/ 14499 h 2241550"/>
              <a:gd name="T54" fmla="*/ 8346 w 2262188"/>
              <a:gd name="T55" fmla="*/ 10533 h 2241550"/>
              <a:gd name="T56" fmla="*/ 3516 w 2262188"/>
              <a:gd name="T57" fmla="*/ 7957 h 2241550"/>
              <a:gd name="T58" fmla="*/ 23307 w 2262188"/>
              <a:gd name="T59" fmla="*/ 7091 h 2241550"/>
              <a:gd name="T60" fmla="*/ 8561 w 2262188"/>
              <a:gd name="T61" fmla="*/ 10137 h 2241550"/>
              <a:gd name="T62" fmla="*/ 18515 w 2262188"/>
              <a:gd name="T63" fmla="*/ 7763 h 2241550"/>
              <a:gd name="T64" fmla="*/ 13347 w 2262188"/>
              <a:gd name="T65" fmla="*/ 6810 h 2241550"/>
              <a:gd name="T66" fmla="*/ 23307 w 2262188"/>
              <a:gd name="T67" fmla="*/ 4772 h 2241550"/>
              <a:gd name="T68" fmla="*/ 8498 w 2262188"/>
              <a:gd name="T69" fmla="*/ 6717 h 2241550"/>
              <a:gd name="T70" fmla="*/ 3516 w 2262188"/>
              <a:gd name="T71" fmla="*/ 4029 h 2241550"/>
              <a:gd name="T72" fmla="*/ 8106 w 2262188"/>
              <a:gd name="T73" fmla="*/ 2407 h 2241550"/>
              <a:gd name="T74" fmla="*/ 6186 w 2262188"/>
              <a:gd name="T75" fmla="*/ 3473 h 2241550"/>
              <a:gd name="T76" fmla="*/ 6266 w 2262188"/>
              <a:gd name="T77" fmla="*/ 3607 h 2241550"/>
              <a:gd name="T78" fmla="*/ 6216 w 2262188"/>
              <a:gd name="T79" fmla="*/ 3741 h 2241550"/>
              <a:gd name="T80" fmla="*/ 5941 w 2262188"/>
              <a:gd name="T81" fmla="*/ 3906 h 2241550"/>
              <a:gd name="T82" fmla="*/ 8451 w 2262188"/>
              <a:gd name="T83" fmla="*/ 5305 h 2241550"/>
              <a:gd name="T84" fmla="*/ 9054 w 2262188"/>
              <a:gd name="T85" fmla="*/ 5270 h 2241550"/>
              <a:gd name="T86" fmla="*/ 9610 w 2262188"/>
              <a:gd name="T87" fmla="*/ 5354 h 2241550"/>
              <a:gd name="T88" fmla="*/ 12534 w 2262188"/>
              <a:gd name="T89" fmla="*/ 4809 h 2241550"/>
              <a:gd name="T90" fmla="*/ 18024 w 2262188"/>
              <a:gd name="T91" fmla="*/ 9119 h 2241550"/>
              <a:gd name="T92" fmla="*/ 18528 w 2262188"/>
              <a:gd name="T93" fmla="*/ 3865 h 2241550"/>
              <a:gd name="T94" fmla="*/ 20738 w 2262188"/>
              <a:gd name="T95" fmla="*/ 2781 h 2241550"/>
              <a:gd name="T96" fmla="*/ 20640 w 2262188"/>
              <a:gd name="T97" fmla="*/ 2647 h 2241550"/>
              <a:gd name="T98" fmla="*/ 20670 w 2262188"/>
              <a:gd name="T99" fmla="*/ 2516 h 2241550"/>
              <a:gd name="T100" fmla="*/ 20885 w 2262188"/>
              <a:gd name="T101" fmla="*/ 2362 h 2241550"/>
              <a:gd name="T102" fmla="*/ 18523 w 2262188"/>
              <a:gd name="T103" fmla="*/ 925 h 2241550"/>
              <a:gd name="T104" fmla="*/ 17979 w 2262188"/>
              <a:gd name="T105" fmla="*/ 974 h 2241550"/>
              <a:gd name="T106" fmla="*/ 17346 w 2262188"/>
              <a:gd name="T107" fmla="*/ 906 h 2241550"/>
              <a:gd name="T108" fmla="*/ 17017 w 2262188"/>
              <a:gd name="T109" fmla="*/ 775 h 224155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2262188" h="2241550">
                <a:moveTo>
                  <a:pt x="1920875" y="1898650"/>
                </a:moveTo>
                <a:lnTo>
                  <a:pt x="1920875" y="1901598"/>
                </a:lnTo>
                <a:lnTo>
                  <a:pt x="1920875" y="1977571"/>
                </a:lnTo>
                <a:lnTo>
                  <a:pt x="1431239" y="2241550"/>
                </a:lnTo>
                <a:lnTo>
                  <a:pt x="966787" y="2131332"/>
                </a:lnTo>
                <a:lnTo>
                  <a:pt x="966787" y="2047648"/>
                </a:lnTo>
                <a:lnTo>
                  <a:pt x="1420802" y="2155372"/>
                </a:lnTo>
                <a:lnTo>
                  <a:pt x="1437365" y="2159227"/>
                </a:lnTo>
                <a:lnTo>
                  <a:pt x="1452113" y="2151289"/>
                </a:lnTo>
                <a:lnTo>
                  <a:pt x="1920875" y="1898650"/>
                </a:lnTo>
                <a:close/>
                <a:moveTo>
                  <a:pt x="0" y="1817688"/>
                </a:moveTo>
                <a:lnTo>
                  <a:pt x="463550" y="1928451"/>
                </a:lnTo>
                <a:lnTo>
                  <a:pt x="463550" y="2012951"/>
                </a:lnTo>
                <a:lnTo>
                  <a:pt x="0" y="1901959"/>
                </a:lnTo>
                <a:lnTo>
                  <a:pt x="0" y="1848519"/>
                </a:lnTo>
                <a:lnTo>
                  <a:pt x="0" y="1817688"/>
                </a:lnTo>
                <a:close/>
                <a:moveTo>
                  <a:pt x="1920875" y="1770063"/>
                </a:moveTo>
                <a:lnTo>
                  <a:pt x="1920875" y="1772784"/>
                </a:lnTo>
                <a:lnTo>
                  <a:pt x="1920875" y="1848984"/>
                </a:lnTo>
                <a:lnTo>
                  <a:pt x="1431239" y="2112963"/>
                </a:lnTo>
                <a:lnTo>
                  <a:pt x="966787" y="2002745"/>
                </a:lnTo>
                <a:lnTo>
                  <a:pt x="966787" y="1919061"/>
                </a:lnTo>
                <a:lnTo>
                  <a:pt x="1420802" y="2026784"/>
                </a:lnTo>
                <a:lnTo>
                  <a:pt x="1437365" y="2030867"/>
                </a:lnTo>
                <a:lnTo>
                  <a:pt x="1452113" y="2022702"/>
                </a:lnTo>
                <a:lnTo>
                  <a:pt x="1920875" y="1770063"/>
                </a:lnTo>
                <a:close/>
                <a:moveTo>
                  <a:pt x="0" y="1689100"/>
                </a:moveTo>
                <a:lnTo>
                  <a:pt x="463550" y="1799189"/>
                </a:lnTo>
                <a:lnTo>
                  <a:pt x="463550" y="1882775"/>
                </a:lnTo>
                <a:lnTo>
                  <a:pt x="0" y="1772460"/>
                </a:lnTo>
                <a:lnTo>
                  <a:pt x="0" y="1719680"/>
                </a:lnTo>
                <a:lnTo>
                  <a:pt x="0" y="1689100"/>
                </a:lnTo>
                <a:close/>
                <a:moveTo>
                  <a:pt x="1920875" y="1643063"/>
                </a:moveTo>
                <a:lnTo>
                  <a:pt x="1920875" y="1646009"/>
                </a:lnTo>
                <a:lnTo>
                  <a:pt x="1920875" y="1721932"/>
                </a:lnTo>
                <a:lnTo>
                  <a:pt x="1431239" y="1985963"/>
                </a:lnTo>
                <a:lnTo>
                  <a:pt x="966787" y="1875591"/>
                </a:lnTo>
                <a:lnTo>
                  <a:pt x="966787" y="1791963"/>
                </a:lnTo>
                <a:lnTo>
                  <a:pt x="1420802" y="1899841"/>
                </a:lnTo>
                <a:lnTo>
                  <a:pt x="1437365" y="1903694"/>
                </a:lnTo>
                <a:lnTo>
                  <a:pt x="1452113" y="1895762"/>
                </a:lnTo>
                <a:lnTo>
                  <a:pt x="1920875" y="1643063"/>
                </a:lnTo>
                <a:close/>
                <a:moveTo>
                  <a:pt x="0" y="1562100"/>
                </a:moveTo>
                <a:lnTo>
                  <a:pt x="463550" y="1672189"/>
                </a:lnTo>
                <a:lnTo>
                  <a:pt x="463550" y="1755775"/>
                </a:lnTo>
                <a:lnTo>
                  <a:pt x="0" y="1645686"/>
                </a:lnTo>
                <a:lnTo>
                  <a:pt x="0" y="1592907"/>
                </a:lnTo>
                <a:lnTo>
                  <a:pt x="0" y="1562100"/>
                </a:lnTo>
                <a:close/>
                <a:moveTo>
                  <a:pt x="1920875" y="1520825"/>
                </a:moveTo>
                <a:lnTo>
                  <a:pt x="1920875" y="1523996"/>
                </a:lnTo>
                <a:lnTo>
                  <a:pt x="1920875" y="1599869"/>
                </a:lnTo>
                <a:lnTo>
                  <a:pt x="1431239" y="1863725"/>
                </a:lnTo>
                <a:lnTo>
                  <a:pt x="966787" y="1753426"/>
                </a:lnTo>
                <a:lnTo>
                  <a:pt x="966787" y="1669853"/>
                </a:lnTo>
                <a:lnTo>
                  <a:pt x="1420802" y="1777660"/>
                </a:lnTo>
                <a:lnTo>
                  <a:pt x="1437365" y="1781511"/>
                </a:lnTo>
                <a:lnTo>
                  <a:pt x="1452113" y="1773584"/>
                </a:lnTo>
                <a:lnTo>
                  <a:pt x="1920875" y="1520825"/>
                </a:lnTo>
                <a:close/>
                <a:moveTo>
                  <a:pt x="0" y="1439863"/>
                </a:moveTo>
                <a:lnTo>
                  <a:pt x="463550" y="1549725"/>
                </a:lnTo>
                <a:lnTo>
                  <a:pt x="463550" y="1633538"/>
                </a:lnTo>
                <a:lnTo>
                  <a:pt x="0" y="1523223"/>
                </a:lnTo>
                <a:lnTo>
                  <a:pt x="0" y="1470217"/>
                </a:lnTo>
                <a:lnTo>
                  <a:pt x="0" y="1439863"/>
                </a:lnTo>
                <a:close/>
                <a:moveTo>
                  <a:pt x="1474701" y="1365250"/>
                </a:moveTo>
                <a:lnTo>
                  <a:pt x="1920875" y="1470932"/>
                </a:lnTo>
                <a:lnTo>
                  <a:pt x="1430878" y="1735138"/>
                </a:lnTo>
                <a:lnTo>
                  <a:pt x="984250" y="1629229"/>
                </a:lnTo>
                <a:lnTo>
                  <a:pt x="1044194" y="1597025"/>
                </a:lnTo>
                <a:lnTo>
                  <a:pt x="1304860" y="1658938"/>
                </a:lnTo>
                <a:lnTo>
                  <a:pt x="1305314" y="1658258"/>
                </a:lnTo>
                <a:lnTo>
                  <a:pt x="1309401" y="1656217"/>
                </a:lnTo>
                <a:lnTo>
                  <a:pt x="1313942" y="1654402"/>
                </a:lnTo>
                <a:lnTo>
                  <a:pt x="1318483" y="1652588"/>
                </a:lnTo>
                <a:lnTo>
                  <a:pt x="1323479" y="1651227"/>
                </a:lnTo>
                <a:lnTo>
                  <a:pt x="1328474" y="1649640"/>
                </a:lnTo>
                <a:lnTo>
                  <a:pt x="1333924" y="1648052"/>
                </a:lnTo>
                <a:lnTo>
                  <a:pt x="1339373" y="1646692"/>
                </a:lnTo>
                <a:lnTo>
                  <a:pt x="1345050" y="1645784"/>
                </a:lnTo>
                <a:lnTo>
                  <a:pt x="1350953" y="1644650"/>
                </a:lnTo>
                <a:lnTo>
                  <a:pt x="1357311" y="1643743"/>
                </a:lnTo>
                <a:lnTo>
                  <a:pt x="1369572" y="1642383"/>
                </a:lnTo>
                <a:lnTo>
                  <a:pt x="1382515" y="1641249"/>
                </a:lnTo>
                <a:lnTo>
                  <a:pt x="1395684" y="1641022"/>
                </a:lnTo>
                <a:lnTo>
                  <a:pt x="1403177" y="1641249"/>
                </a:lnTo>
                <a:lnTo>
                  <a:pt x="1410897" y="1641475"/>
                </a:lnTo>
                <a:lnTo>
                  <a:pt x="1418617" y="1642156"/>
                </a:lnTo>
                <a:lnTo>
                  <a:pt x="1426110" y="1642836"/>
                </a:lnTo>
                <a:lnTo>
                  <a:pt x="1433603" y="1643743"/>
                </a:lnTo>
                <a:lnTo>
                  <a:pt x="1441096" y="1644650"/>
                </a:lnTo>
                <a:lnTo>
                  <a:pt x="1448362" y="1646011"/>
                </a:lnTo>
                <a:lnTo>
                  <a:pt x="1455401" y="1647599"/>
                </a:lnTo>
                <a:lnTo>
                  <a:pt x="1460623" y="1648959"/>
                </a:lnTo>
                <a:lnTo>
                  <a:pt x="1707665" y="1516063"/>
                </a:lnTo>
                <a:lnTo>
                  <a:pt x="1701989" y="1514702"/>
                </a:lnTo>
                <a:lnTo>
                  <a:pt x="1693133" y="1512434"/>
                </a:lnTo>
                <a:lnTo>
                  <a:pt x="1685186" y="1509713"/>
                </a:lnTo>
                <a:lnTo>
                  <a:pt x="1677920" y="1506991"/>
                </a:lnTo>
                <a:lnTo>
                  <a:pt x="1671790" y="1503816"/>
                </a:lnTo>
                <a:lnTo>
                  <a:pt x="1666340" y="1500641"/>
                </a:lnTo>
                <a:lnTo>
                  <a:pt x="1664070" y="1499054"/>
                </a:lnTo>
                <a:lnTo>
                  <a:pt x="1662026" y="1497240"/>
                </a:lnTo>
                <a:lnTo>
                  <a:pt x="1659983" y="1495652"/>
                </a:lnTo>
                <a:lnTo>
                  <a:pt x="1658393" y="1493838"/>
                </a:lnTo>
                <a:lnTo>
                  <a:pt x="1657031" y="1492023"/>
                </a:lnTo>
                <a:lnTo>
                  <a:pt x="1655668" y="1490209"/>
                </a:lnTo>
                <a:lnTo>
                  <a:pt x="1654987" y="1488395"/>
                </a:lnTo>
                <a:lnTo>
                  <a:pt x="1654306" y="1486581"/>
                </a:lnTo>
                <a:lnTo>
                  <a:pt x="1653852" y="1484540"/>
                </a:lnTo>
                <a:lnTo>
                  <a:pt x="1653625" y="1482725"/>
                </a:lnTo>
                <a:lnTo>
                  <a:pt x="1653625" y="1480911"/>
                </a:lnTo>
                <a:lnTo>
                  <a:pt x="1654306" y="1479097"/>
                </a:lnTo>
                <a:lnTo>
                  <a:pt x="1654760" y="1477282"/>
                </a:lnTo>
                <a:lnTo>
                  <a:pt x="1655441" y="1475241"/>
                </a:lnTo>
                <a:lnTo>
                  <a:pt x="1656577" y="1473427"/>
                </a:lnTo>
                <a:lnTo>
                  <a:pt x="1658166" y="1471613"/>
                </a:lnTo>
                <a:lnTo>
                  <a:pt x="1659528" y="1469798"/>
                </a:lnTo>
                <a:lnTo>
                  <a:pt x="1661345" y="1467984"/>
                </a:lnTo>
                <a:lnTo>
                  <a:pt x="1663843" y="1466170"/>
                </a:lnTo>
                <a:lnTo>
                  <a:pt x="1666113" y="1464356"/>
                </a:lnTo>
                <a:lnTo>
                  <a:pt x="1668611" y="1462768"/>
                </a:lnTo>
                <a:lnTo>
                  <a:pt x="1671790" y="1461181"/>
                </a:lnTo>
                <a:lnTo>
                  <a:pt x="1675650" y="1459366"/>
                </a:lnTo>
                <a:lnTo>
                  <a:pt x="1414984" y="1397454"/>
                </a:lnTo>
                <a:lnTo>
                  <a:pt x="1474701" y="1365250"/>
                </a:lnTo>
                <a:close/>
                <a:moveTo>
                  <a:pt x="995838" y="1258888"/>
                </a:moveTo>
                <a:lnTo>
                  <a:pt x="1393825" y="1352349"/>
                </a:lnTo>
                <a:lnTo>
                  <a:pt x="918237" y="1608912"/>
                </a:lnTo>
                <a:lnTo>
                  <a:pt x="918237" y="2111376"/>
                </a:lnTo>
                <a:lnTo>
                  <a:pt x="512762" y="2014286"/>
                </a:lnTo>
                <a:lnTo>
                  <a:pt x="512762" y="1518854"/>
                </a:lnTo>
                <a:lnTo>
                  <a:pt x="995838" y="1258888"/>
                </a:lnTo>
                <a:close/>
                <a:moveTo>
                  <a:pt x="489738" y="1130300"/>
                </a:moveTo>
                <a:lnTo>
                  <a:pt x="935038" y="1236110"/>
                </a:lnTo>
                <a:lnTo>
                  <a:pt x="875408" y="1268353"/>
                </a:lnTo>
                <a:lnTo>
                  <a:pt x="610586" y="1205457"/>
                </a:lnTo>
                <a:lnTo>
                  <a:pt x="606959" y="1207501"/>
                </a:lnTo>
                <a:lnTo>
                  <a:pt x="603104" y="1209544"/>
                </a:lnTo>
                <a:lnTo>
                  <a:pt x="598796" y="1211588"/>
                </a:lnTo>
                <a:lnTo>
                  <a:pt x="594035" y="1213404"/>
                </a:lnTo>
                <a:lnTo>
                  <a:pt x="589274" y="1214994"/>
                </a:lnTo>
                <a:lnTo>
                  <a:pt x="584059" y="1216583"/>
                </a:lnTo>
                <a:lnTo>
                  <a:pt x="578617" y="1218172"/>
                </a:lnTo>
                <a:lnTo>
                  <a:pt x="573176" y="1219308"/>
                </a:lnTo>
                <a:lnTo>
                  <a:pt x="567281" y="1220443"/>
                </a:lnTo>
                <a:lnTo>
                  <a:pt x="561386" y="1221351"/>
                </a:lnTo>
                <a:lnTo>
                  <a:pt x="555491" y="1222487"/>
                </a:lnTo>
                <a:lnTo>
                  <a:pt x="543021" y="1223849"/>
                </a:lnTo>
                <a:lnTo>
                  <a:pt x="530097" y="1224530"/>
                </a:lnTo>
                <a:lnTo>
                  <a:pt x="516947" y="1224757"/>
                </a:lnTo>
                <a:lnTo>
                  <a:pt x="509464" y="1224757"/>
                </a:lnTo>
                <a:lnTo>
                  <a:pt x="501755" y="1224530"/>
                </a:lnTo>
                <a:lnTo>
                  <a:pt x="494046" y="1224076"/>
                </a:lnTo>
                <a:lnTo>
                  <a:pt x="486564" y="1223168"/>
                </a:lnTo>
                <a:lnTo>
                  <a:pt x="479082" y="1222487"/>
                </a:lnTo>
                <a:lnTo>
                  <a:pt x="471600" y="1221124"/>
                </a:lnTo>
                <a:lnTo>
                  <a:pt x="464345" y="1219989"/>
                </a:lnTo>
                <a:lnTo>
                  <a:pt x="457543" y="1218399"/>
                </a:lnTo>
                <a:lnTo>
                  <a:pt x="456409" y="1218172"/>
                </a:lnTo>
                <a:lnTo>
                  <a:pt x="209953" y="1351230"/>
                </a:lnTo>
                <a:lnTo>
                  <a:pt x="211086" y="1351684"/>
                </a:lnTo>
                <a:lnTo>
                  <a:pt x="219929" y="1353955"/>
                </a:lnTo>
                <a:lnTo>
                  <a:pt x="227864" y="1356452"/>
                </a:lnTo>
                <a:lnTo>
                  <a:pt x="235120" y="1359404"/>
                </a:lnTo>
                <a:lnTo>
                  <a:pt x="241241" y="1362356"/>
                </a:lnTo>
                <a:lnTo>
                  <a:pt x="246683" y="1365535"/>
                </a:lnTo>
                <a:lnTo>
                  <a:pt x="249177" y="1367351"/>
                </a:lnTo>
                <a:lnTo>
                  <a:pt x="251218" y="1368941"/>
                </a:lnTo>
                <a:lnTo>
                  <a:pt x="253031" y="1370757"/>
                </a:lnTo>
                <a:lnTo>
                  <a:pt x="254845" y="1372574"/>
                </a:lnTo>
                <a:lnTo>
                  <a:pt x="255979" y="1374390"/>
                </a:lnTo>
                <a:lnTo>
                  <a:pt x="257113" y="1376207"/>
                </a:lnTo>
                <a:lnTo>
                  <a:pt x="258019" y="1378023"/>
                </a:lnTo>
                <a:lnTo>
                  <a:pt x="258926" y="1379613"/>
                </a:lnTo>
                <a:lnTo>
                  <a:pt x="259153" y="1381429"/>
                </a:lnTo>
                <a:lnTo>
                  <a:pt x="259380" y="1383246"/>
                </a:lnTo>
                <a:lnTo>
                  <a:pt x="259153" y="1385289"/>
                </a:lnTo>
                <a:lnTo>
                  <a:pt x="258926" y="1387106"/>
                </a:lnTo>
                <a:lnTo>
                  <a:pt x="258473" y="1388922"/>
                </a:lnTo>
                <a:lnTo>
                  <a:pt x="257566" y="1390739"/>
                </a:lnTo>
                <a:lnTo>
                  <a:pt x="256206" y="1392555"/>
                </a:lnTo>
                <a:lnTo>
                  <a:pt x="255072" y="1394599"/>
                </a:lnTo>
                <a:lnTo>
                  <a:pt x="253485" y="1396415"/>
                </a:lnTo>
                <a:lnTo>
                  <a:pt x="251444" y="1398232"/>
                </a:lnTo>
                <a:lnTo>
                  <a:pt x="249404" y="1399821"/>
                </a:lnTo>
                <a:lnTo>
                  <a:pt x="246910" y="1401638"/>
                </a:lnTo>
                <a:lnTo>
                  <a:pt x="244189" y="1403454"/>
                </a:lnTo>
                <a:lnTo>
                  <a:pt x="241241" y="1405043"/>
                </a:lnTo>
                <a:lnTo>
                  <a:pt x="240561" y="1405498"/>
                </a:lnTo>
                <a:lnTo>
                  <a:pt x="504929" y="1468393"/>
                </a:lnTo>
                <a:lnTo>
                  <a:pt x="463891" y="1490418"/>
                </a:lnTo>
                <a:lnTo>
                  <a:pt x="463891" y="1504950"/>
                </a:lnTo>
                <a:lnTo>
                  <a:pt x="0" y="1394599"/>
                </a:lnTo>
                <a:lnTo>
                  <a:pt x="489738" y="1130300"/>
                </a:lnTo>
                <a:close/>
                <a:moveTo>
                  <a:pt x="341312" y="768350"/>
                </a:moveTo>
                <a:lnTo>
                  <a:pt x="810075" y="1021049"/>
                </a:lnTo>
                <a:lnTo>
                  <a:pt x="824823" y="1028755"/>
                </a:lnTo>
                <a:lnTo>
                  <a:pt x="841386" y="1024902"/>
                </a:lnTo>
                <a:lnTo>
                  <a:pt x="1295400" y="917250"/>
                </a:lnTo>
                <a:lnTo>
                  <a:pt x="1295400" y="1000879"/>
                </a:lnTo>
                <a:lnTo>
                  <a:pt x="830949" y="1111250"/>
                </a:lnTo>
                <a:lnTo>
                  <a:pt x="341312" y="847220"/>
                </a:lnTo>
                <a:lnTo>
                  <a:pt x="341312" y="771297"/>
                </a:lnTo>
                <a:lnTo>
                  <a:pt x="341312" y="768350"/>
                </a:lnTo>
                <a:close/>
                <a:moveTo>
                  <a:pt x="2262188" y="687389"/>
                </a:moveTo>
                <a:lnTo>
                  <a:pt x="2262188" y="717969"/>
                </a:lnTo>
                <a:lnTo>
                  <a:pt x="2262188" y="770974"/>
                </a:lnTo>
                <a:lnTo>
                  <a:pt x="1797050" y="881063"/>
                </a:lnTo>
                <a:lnTo>
                  <a:pt x="1797050" y="797477"/>
                </a:lnTo>
                <a:lnTo>
                  <a:pt x="2262188" y="687389"/>
                </a:lnTo>
                <a:close/>
                <a:moveTo>
                  <a:pt x="341312" y="639763"/>
                </a:moveTo>
                <a:lnTo>
                  <a:pt x="810075" y="892403"/>
                </a:lnTo>
                <a:lnTo>
                  <a:pt x="824823" y="900340"/>
                </a:lnTo>
                <a:lnTo>
                  <a:pt x="841386" y="896485"/>
                </a:lnTo>
                <a:lnTo>
                  <a:pt x="1295400" y="788762"/>
                </a:lnTo>
                <a:lnTo>
                  <a:pt x="1295400" y="872672"/>
                </a:lnTo>
                <a:lnTo>
                  <a:pt x="830949" y="982664"/>
                </a:lnTo>
                <a:lnTo>
                  <a:pt x="341312" y="718685"/>
                </a:lnTo>
                <a:lnTo>
                  <a:pt x="341312" y="642938"/>
                </a:lnTo>
                <a:lnTo>
                  <a:pt x="341312" y="639763"/>
                </a:lnTo>
                <a:close/>
                <a:moveTo>
                  <a:pt x="2262188" y="558801"/>
                </a:moveTo>
                <a:lnTo>
                  <a:pt x="2262188" y="589381"/>
                </a:lnTo>
                <a:lnTo>
                  <a:pt x="2262188" y="642613"/>
                </a:lnTo>
                <a:lnTo>
                  <a:pt x="1797050" y="752476"/>
                </a:lnTo>
                <a:lnTo>
                  <a:pt x="1797050" y="668663"/>
                </a:lnTo>
                <a:lnTo>
                  <a:pt x="2262188" y="558801"/>
                </a:lnTo>
                <a:close/>
                <a:moveTo>
                  <a:pt x="341312" y="511175"/>
                </a:moveTo>
                <a:lnTo>
                  <a:pt x="810075" y="763815"/>
                </a:lnTo>
                <a:lnTo>
                  <a:pt x="824823" y="771979"/>
                </a:lnTo>
                <a:lnTo>
                  <a:pt x="841386" y="768124"/>
                </a:lnTo>
                <a:lnTo>
                  <a:pt x="1295400" y="660174"/>
                </a:lnTo>
                <a:lnTo>
                  <a:pt x="1295400" y="744084"/>
                </a:lnTo>
                <a:lnTo>
                  <a:pt x="830949" y="854075"/>
                </a:lnTo>
                <a:lnTo>
                  <a:pt x="341312" y="590097"/>
                </a:lnTo>
                <a:lnTo>
                  <a:pt x="341312" y="514350"/>
                </a:lnTo>
                <a:lnTo>
                  <a:pt x="341312" y="511175"/>
                </a:lnTo>
                <a:close/>
                <a:moveTo>
                  <a:pt x="2262188" y="431801"/>
                </a:moveTo>
                <a:lnTo>
                  <a:pt x="2262188" y="462607"/>
                </a:lnTo>
                <a:lnTo>
                  <a:pt x="2262188" y="515613"/>
                </a:lnTo>
                <a:lnTo>
                  <a:pt x="1797050" y="625476"/>
                </a:lnTo>
                <a:lnTo>
                  <a:pt x="1797050" y="541889"/>
                </a:lnTo>
                <a:lnTo>
                  <a:pt x="2262188" y="431801"/>
                </a:lnTo>
                <a:close/>
                <a:moveTo>
                  <a:pt x="341312" y="390526"/>
                </a:moveTo>
                <a:lnTo>
                  <a:pt x="810075" y="643225"/>
                </a:lnTo>
                <a:lnTo>
                  <a:pt x="824823" y="651157"/>
                </a:lnTo>
                <a:lnTo>
                  <a:pt x="841386" y="647304"/>
                </a:lnTo>
                <a:lnTo>
                  <a:pt x="1295400" y="539652"/>
                </a:lnTo>
                <a:lnTo>
                  <a:pt x="1295400" y="623054"/>
                </a:lnTo>
                <a:lnTo>
                  <a:pt x="830949" y="733425"/>
                </a:lnTo>
                <a:lnTo>
                  <a:pt x="341312" y="469395"/>
                </a:lnTo>
                <a:lnTo>
                  <a:pt x="341312" y="393472"/>
                </a:lnTo>
                <a:lnTo>
                  <a:pt x="341312" y="390526"/>
                </a:lnTo>
                <a:close/>
                <a:moveTo>
                  <a:pt x="2262188" y="309564"/>
                </a:moveTo>
                <a:lnTo>
                  <a:pt x="2262188" y="340144"/>
                </a:lnTo>
                <a:lnTo>
                  <a:pt x="2262188" y="392923"/>
                </a:lnTo>
                <a:lnTo>
                  <a:pt x="1797050" y="503239"/>
                </a:lnTo>
                <a:lnTo>
                  <a:pt x="1797050" y="419426"/>
                </a:lnTo>
                <a:lnTo>
                  <a:pt x="2262188" y="309564"/>
                </a:lnTo>
                <a:close/>
                <a:moveTo>
                  <a:pt x="786730" y="233363"/>
                </a:moveTo>
                <a:lnTo>
                  <a:pt x="846346" y="265913"/>
                </a:lnTo>
                <a:lnTo>
                  <a:pt x="585896" y="328053"/>
                </a:lnTo>
                <a:lnTo>
                  <a:pt x="589976" y="329646"/>
                </a:lnTo>
                <a:lnTo>
                  <a:pt x="593149" y="331467"/>
                </a:lnTo>
                <a:lnTo>
                  <a:pt x="595643" y="333288"/>
                </a:lnTo>
                <a:lnTo>
                  <a:pt x="597909" y="334882"/>
                </a:lnTo>
                <a:lnTo>
                  <a:pt x="600403" y="336703"/>
                </a:lnTo>
                <a:lnTo>
                  <a:pt x="602216" y="338524"/>
                </a:lnTo>
                <a:lnTo>
                  <a:pt x="603576" y="340344"/>
                </a:lnTo>
                <a:lnTo>
                  <a:pt x="605163" y="342165"/>
                </a:lnTo>
                <a:lnTo>
                  <a:pt x="606296" y="344214"/>
                </a:lnTo>
                <a:lnTo>
                  <a:pt x="606976" y="346035"/>
                </a:lnTo>
                <a:lnTo>
                  <a:pt x="607430" y="347856"/>
                </a:lnTo>
                <a:lnTo>
                  <a:pt x="608110" y="349677"/>
                </a:lnTo>
                <a:lnTo>
                  <a:pt x="608110" y="351498"/>
                </a:lnTo>
                <a:lnTo>
                  <a:pt x="607883" y="353546"/>
                </a:lnTo>
                <a:lnTo>
                  <a:pt x="607430" y="355367"/>
                </a:lnTo>
                <a:lnTo>
                  <a:pt x="606750" y="357188"/>
                </a:lnTo>
                <a:lnTo>
                  <a:pt x="606070" y="359009"/>
                </a:lnTo>
                <a:lnTo>
                  <a:pt x="604710" y="360830"/>
                </a:lnTo>
                <a:lnTo>
                  <a:pt x="603350" y="362651"/>
                </a:lnTo>
                <a:lnTo>
                  <a:pt x="601536" y="364472"/>
                </a:lnTo>
                <a:lnTo>
                  <a:pt x="599723" y="366293"/>
                </a:lnTo>
                <a:lnTo>
                  <a:pt x="597683" y="367886"/>
                </a:lnTo>
                <a:lnTo>
                  <a:pt x="595416" y="369707"/>
                </a:lnTo>
                <a:lnTo>
                  <a:pt x="589976" y="372666"/>
                </a:lnTo>
                <a:lnTo>
                  <a:pt x="583855" y="375853"/>
                </a:lnTo>
                <a:lnTo>
                  <a:pt x="576602" y="378585"/>
                </a:lnTo>
                <a:lnTo>
                  <a:pt x="568668" y="381316"/>
                </a:lnTo>
                <a:lnTo>
                  <a:pt x="559828" y="383592"/>
                </a:lnTo>
                <a:lnTo>
                  <a:pt x="554161" y="384958"/>
                </a:lnTo>
                <a:lnTo>
                  <a:pt x="800558" y="518343"/>
                </a:lnTo>
                <a:lnTo>
                  <a:pt x="805998" y="517205"/>
                </a:lnTo>
                <a:lnTo>
                  <a:pt x="813025" y="515611"/>
                </a:lnTo>
                <a:lnTo>
                  <a:pt x="820278" y="514246"/>
                </a:lnTo>
                <a:lnTo>
                  <a:pt x="827759" y="513108"/>
                </a:lnTo>
                <a:lnTo>
                  <a:pt x="835239" y="512197"/>
                </a:lnTo>
                <a:lnTo>
                  <a:pt x="842719" y="511514"/>
                </a:lnTo>
                <a:lnTo>
                  <a:pt x="850426" y="510831"/>
                </a:lnTo>
                <a:lnTo>
                  <a:pt x="858133" y="510604"/>
                </a:lnTo>
                <a:lnTo>
                  <a:pt x="865614" y="510604"/>
                </a:lnTo>
                <a:lnTo>
                  <a:pt x="878761" y="510831"/>
                </a:lnTo>
                <a:lnTo>
                  <a:pt x="891681" y="511742"/>
                </a:lnTo>
                <a:lnTo>
                  <a:pt x="903922" y="513108"/>
                </a:lnTo>
                <a:lnTo>
                  <a:pt x="910269" y="514018"/>
                </a:lnTo>
                <a:lnTo>
                  <a:pt x="916162" y="515156"/>
                </a:lnTo>
                <a:lnTo>
                  <a:pt x="921829" y="516067"/>
                </a:lnTo>
                <a:lnTo>
                  <a:pt x="927269" y="517432"/>
                </a:lnTo>
                <a:lnTo>
                  <a:pt x="932710" y="519026"/>
                </a:lnTo>
                <a:lnTo>
                  <a:pt x="937696" y="520619"/>
                </a:lnTo>
                <a:lnTo>
                  <a:pt x="942683" y="521985"/>
                </a:lnTo>
                <a:lnTo>
                  <a:pt x="947217" y="523806"/>
                </a:lnTo>
                <a:lnTo>
                  <a:pt x="951750" y="525854"/>
                </a:lnTo>
                <a:lnTo>
                  <a:pt x="955604" y="528131"/>
                </a:lnTo>
                <a:lnTo>
                  <a:pt x="956284" y="528358"/>
                </a:lnTo>
                <a:lnTo>
                  <a:pt x="1216508" y="466218"/>
                </a:lnTo>
                <a:lnTo>
                  <a:pt x="1276350" y="498540"/>
                </a:lnTo>
                <a:lnTo>
                  <a:pt x="830479" y="604838"/>
                </a:lnTo>
                <a:lnTo>
                  <a:pt x="341312" y="339889"/>
                </a:lnTo>
                <a:lnTo>
                  <a:pt x="786730" y="233363"/>
                </a:lnTo>
                <a:close/>
                <a:moveTo>
                  <a:pt x="1266452" y="128588"/>
                </a:moveTo>
                <a:lnTo>
                  <a:pt x="1749425" y="388781"/>
                </a:lnTo>
                <a:lnTo>
                  <a:pt x="1749425" y="883986"/>
                </a:lnTo>
                <a:lnTo>
                  <a:pt x="1344073" y="981076"/>
                </a:lnTo>
                <a:lnTo>
                  <a:pt x="1343846" y="478612"/>
                </a:lnTo>
                <a:lnTo>
                  <a:pt x="868362" y="222276"/>
                </a:lnTo>
                <a:lnTo>
                  <a:pt x="1266452" y="128588"/>
                </a:lnTo>
                <a:close/>
                <a:moveTo>
                  <a:pt x="1772450" y="0"/>
                </a:moveTo>
                <a:lnTo>
                  <a:pt x="2262188" y="264139"/>
                </a:lnTo>
                <a:lnTo>
                  <a:pt x="1798297" y="374650"/>
                </a:lnTo>
                <a:lnTo>
                  <a:pt x="1798297" y="359900"/>
                </a:lnTo>
                <a:lnTo>
                  <a:pt x="1757259" y="338116"/>
                </a:lnTo>
                <a:lnTo>
                  <a:pt x="2021627" y="275031"/>
                </a:lnTo>
                <a:lnTo>
                  <a:pt x="2020947" y="274804"/>
                </a:lnTo>
                <a:lnTo>
                  <a:pt x="2017772" y="272989"/>
                </a:lnTo>
                <a:lnTo>
                  <a:pt x="2015278" y="271173"/>
                </a:lnTo>
                <a:lnTo>
                  <a:pt x="2012784" y="269585"/>
                </a:lnTo>
                <a:lnTo>
                  <a:pt x="2010517" y="267770"/>
                </a:lnTo>
                <a:lnTo>
                  <a:pt x="2008703" y="265954"/>
                </a:lnTo>
                <a:lnTo>
                  <a:pt x="2007116" y="264139"/>
                </a:lnTo>
                <a:lnTo>
                  <a:pt x="2005982" y="262323"/>
                </a:lnTo>
                <a:lnTo>
                  <a:pt x="2004622" y="260508"/>
                </a:lnTo>
                <a:lnTo>
                  <a:pt x="2003942" y="258466"/>
                </a:lnTo>
                <a:lnTo>
                  <a:pt x="2003262" y="256650"/>
                </a:lnTo>
                <a:lnTo>
                  <a:pt x="2002808" y="254835"/>
                </a:lnTo>
                <a:lnTo>
                  <a:pt x="2002808" y="253020"/>
                </a:lnTo>
                <a:lnTo>
                  <a:pt x="2003035" y="251431"/>
                </a:lnTo>
                <a:lnTo>
                  <a:pt x="2003262" y="249162"/>
                </a:lnTo>
                <a:lnTo>
                  <a:pt x="2004169" y="247346"/>
                </a:lnTo>
                <a:lnTo>
                  <a:pt x="2004849" y="245758"/>
                </a:lnTo>
                <a:lnTo>
                  <a:pt x="2006209" y="243943"/>
                </a:lnTo>
                <a:lnTo>
                  <a:pt x="2007343" y="242127"/>
                </a:lnTo>
                <a:lnTo>
                  <a:pt x="2009157" y="240312"/>
                </a:lnTo>
                <a:lnTo>
                  <a:pt x="2010970" y="238723"/>
                </a:lnTo>
                <a:lnTo>
                  <a:pt x="2013011" y="236908"/>
                </a:lnTo>
                <a:lnTo>
                  <a:pt x="2015505" y="235320"/>
                </a:lnTo>
                <a:lnTo>
                  <a:pt x="2020947" y="231916"/>
                </a:lnTo>
                <a:lnTo>
                  <a:pt x="2027068" y="228966"/>
                </a:lnTo>
                <a:lnTo>
                  <a:pt x="2034324" y="226016"/>
                </a:lnTo>
                <a:lnTo>
                  <a:pt x="2042259" y="223520"/>
                </a:lnTo>
                <a:lnTo>
                  <a:pt x="2051102" y="221023"/>
                </a:lnTo>
                <a:lnTo>
                  <a:pt x="2052009" y="220797"/>
                </a:lnTo>
                <a:lnTo>
                  <a:pt x="1805779" y="87820"/>
                </a:lnTo>
                <a:lnTo>
                  <a:pt x="1804872" y="88046"/>
                </a:lnTo>
                <a:lnTo>
                  <a:pt x="1797843" y="89635"/>
                </a:lnTo>
                <a:lnTo>
                  <a:pt x="1790588" y="90996"/>
                </a:lnTo>
                <a:lnTo>
                  <a:pt x="1783106" y="92131"/>
                </a:lnTo>
                <a:lnTo>
                  <a:pt x="1775624" y="92812"/>
                </a:lnTo>
                <a:lnTo>
                  <a:pt x="1768142" y="93720"/>
                </a:lnTo>
                <a:lnTo>
                  <a:pt x="1760433" y="94173"/>
                </a:lnTo>
                <a:lnTo>
                  <a:pt x="1752724" y="94400"/>
                </a:lnTo>
                <a:lnTo>
                  <a:pt x="1745015" y="94400"/>
                </a:lnTo>
                <a:lnTo>
                  <a:pt x="1732092" y="94173"/>
                </a:lnTo>
                <a:lnTo>
                  <a:pt x="1719168" y="93493"/>
                </a:lnTo>
                <a:lnTo>
                  <a:pt x="1706698" y="92131"/>
                </a:lnTo>
                <a:lnTo>
                  <a:pt x="1700576" y="90996"/>
                </a:lnTo>
                <a:lnTo>
                  <a:pt x="1694681" y="90089"/>
                </a:lnTo>
                <a:lnTo>
                  <a:pt x="1689013" y="88954"/>
                </a:lnTo>
                <a:lnTo>
                  <a:pt x="1683571" y="87820"/>
                </a:lnTo>
                <a:lnTo>
                  <a:pt x="1678130" y="86231"/>
                </a:lnTo>
                <a:lnTo>
                  <a:pt x="1672915" y="84643"/>
                </a:lnTo>
                <a:lnTo>
                  <a:pt x="1668153" y="83054"/>
                </a:lnTo>
                <a:lnTo>
                  <a:pt x="1663392" y="81239"/>
                </a:lnTo>
                <a:lnTo>
                  <a:pt x="1659084" y="79196"/>
                </a:lnTo>
                <a:lnTo>
                  <a:pt x="1655230" y="77154"/>
                </a:lnTo>
                <a:lnTo>
                  <a:pt x="1651602" y="75112"/>
                </a:lnTo>
                <a:lnTo>
                  <a:pt x="1386780" y="137970"/>
                </a:lnTo>
                <a:lnTo>
                  <a:pt x="1327150" y="105973"/>
                </a:lnTo>
                <a:lnTo>
                  <a:pt x="17724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1526" name="KSO_Shape"/>
          <p:cNvSpPr>
            <a:spLocks noChangeAspect="1" noChangeArrowheads="1"/>
          </p:cNvSpPr>
          <p:nvPr/>
        </p:nvSpPr>
        <p:spPr bwMode="auto">
          <a:xfrm>
            <a:off x="9100919" y="1678646"/>
            <a:ext cx="534918" cy="719137"/>
          </a:xfrm>
          <a:custGeom>
            <a:avLst/>
            <a:gdLst>
              <a:gd name="T0" fmla="*/ 56896 w 1125538"/>
              <a:gd name="T1" fmla="*/ 73228 h 1516063"/>
              <a:gd name="T2" fmla="*/ 57405 w 1125538"/>
              <a:gd name="T3" fmla="*/ 73691 h 1516063"/>
              <a:gd name="T4" fmla="*/ 57370 w 1125538"/>
              <a:gd name="T5" fmla="*/ 76279 h 1516063"/>
              <a:gd name="T6" fmla="*/ 56791 w 1125538"/>
              <a:gd name="T7" fmla="*/ 76695 h 1516063"/>
              <a:gd name="T8" fmla="*/ 764 w 1125538"/>
              <a:gd name="T9" fmla="*/ 76718 h 1516063"/>
              <a:gd name="T10" fmla="*/ 139 w 1125538"/>
              <a:gd name="T11" fmla="*/ 76349 h 1516063"/>
              <a:gd name="T12" fmla="*/ 23 w 1125538"/>
              <a:gd name="T13" fmla="*/ 73760 h 1516063"/>
              <a:gd name="T14" fmla="*/ 474 w 1125538"/>
              <a:gd name="T15" fmla="*/ 73263 h 1516063"/>
              <a:gd name="T16" fmla="*/ 10343 w 1125538"/>
              <a:gd name="T17" fmla="*/ 54422 h 1516063"/>
              <a:gd name="T18" fmla="*/ 11149 w 1125538"/>
              <a:gd name="T19" fmla="*/ 54720 h 1516063"/>
              <a:gd name="T20" fmla="*/ 11425 w 1125538"/>
              <a:gd name="T21" fmla="*/ 69737 h 1516063"/>
              <a:gd name="T22" fmla="*/ 11068 w 1125538"/>
              <a:gd name="T23" fmla="*/ 70323 h 1516063"/>
              <a:gd name="T24" fmla="*/ 10216 w 1125538"/>
              <a:gd name="T25" fmla="*/ 70565 h 1516063"/>
              <a:gd name="T26" fmla="*/ 438 w 1125538"/>
              <a:gd name="T27" fmla="*/ 70380 h 1516063"/>
              <a:gd name="T28" fmla="*/ 11 w 1125538"/>
              <a:gd name="T29" fmla="*/ 69817 h 1516063"/>
              <a:gd name="T30" fmla="*/ 219 w 1125538"/>
              <a:gd name="T31" fmla="*/ 54778 h 1516063"/>
              <a:gd name="T32" fmla="*/ 967 w 1125538"/>
              <a:gd name="T33" fmla="*/ 54433 h 1516063"/>
              <a:gd name="T34" fmla="*/ 25244 w 1125538"/>
              <a:gd name="T35" fmla="*/ 45868 h 1516063"/>
              <a:gd name="T36" fmla="*/ 25952 w 1125538"/>
              <a:gd name="T37" fmla="*/ 46486 h 1516063"/>
              <a:gd name="T38" fmla="*/ 26069 w 1125538"/>
              <a:gd name="T39" fmla="*/ 69545 h 1516063"/>
              <a:gd name="T40" fmla="*/ 25569 w 1125538"/>
              <a:gd name="T41" fmla="*/ 70347 h 1516063"/>
              <a:gd name="T42" fmla="*/ 15678 w 1125538"/>
              <a:gd name="T43" fmla="*/ 70553 h 1516063"/>
              <a:gd name="T44" fmla="*/ 14865 w 1125538"/>
              <a:gd name="T45" fmla="*/ 70095 h 1516063"/>
              <a:gd name="T46" fmla="*/ 14586 w 1125538"/>
              <a:gd name="T47" fmla="*/ 47093 h 1516063"/>
              <a:gd name="T48" fmla="*/ 14934 w 1125538"/>
              <a:gd name="T49" fmla="*/ 46189 h 1516063"/>
              <a:gd name="T50" fmla="*/ 31344 w 1125538"/>
              <a:gd name="T51" fmla="*/ 38176 h 1516063"/>
              <a:gd name="T52" fmla="*/ 41222 w 1125538"/>
              <a:gd name="T53" fmla="*/ 38405 h 1516063"/>
              <a:gd name="T54" fmla="*/ 41569 w 1125538"/>
              <a:gd name="T55" fmla="*/ 39335 h 1516063"/>
              <a:gd name="T56" fmla="*/ 41292 w 1125538"/>
              <a:gd name="T57" fmla="*/ 70266 h 1516063"/>
              <a:gd name="T58" fmla="*/ 40368 w 1125538"/>
              <a:gd name="T59" fmla="*/ 70565 h 1516063"/>
              <a:gd name="T60" fmla="*/ 30501 w 1125538"/>
              <a:gd name="T61" fmla="*/ 70335 h 1516063"/>
              <a:gd name="T62" fmla="*/ 30143 w 1125538"/>
              <a:gd name="T63" fmla="*/ 69405 h 1516063"/>
              <a:gd name="T64" fmla="*/ 30420 w 1125538"/>
              <a:gd name="T65" fmla="*/ 38474 h 1516063"/>
              <a:gd name="T66" fmla="*/ 31344 w 1125538"/>
              <a:gd name="T67" fmla="*/ 38176 h 1516063"/>
              <a:gd name="T68" fmla="*/ 57024 w 1125538"/>
              <a:gd name="T69" fmla="*/ 18944 h 1516063"/>
              <a:gd name="T70" fmla="*/ 57451 w 1125538"/>
              <a:gd name="T71" fmla="*/ 20024 h 1516063"/>
              <a:gd name="T72" fmla="*/ 57254 w 1125538"/>
              <a:gd name="T73" fmla="*/ 70047 h 1516063"/>
              <a:gd name="T74" fmla="*/ 56504 w 1125538"/>
              <a:gd name="T75" fmla="*/ 70404 h 1516063"/>
              <a:gd name="T76" fmla="*/ 46464 w 1125538"/>
              <a:gd name="T77" fmla="*/ 70289 h 1516063"/>
              <a:gd name="T78" fmla="*/ 46037 w 1125538"/>
              <a:gd name="T79" fmla="*/ 69198 h 1516063"/>
              <a:gd name="T80" fmla="*/ 46222 w 1125538"/>
              <a:gd name="T81" fmla="*/ 19163 h 1516063"/>
              <a:gd name="T82" fmla="*/ 46983 w 1125538"/>
              <a:gd name="T83" fmla="*/ 18818 h 1516063"/>
              <a:gd name="T84" fmla="*/ 44503 w 1125538"/>
              <a:gd name="T85" fmla="*/ 12660 h 1516063"/>
              <a:gd name="T86" fmla="*/ 42579 w 1125538"/>
              <a:gd name="T87" fmla="*/ 18686 h 1516063"/>
              <a:gd name="T88" fmla="*/ 40076 w 1125538"/>
              <a:gd name="T89" fmla="*/ 23852 h 1516063"/>
              <a:gd name="T90" fmla="*/ 37087 w 1125538"/>
              <a:gd name="T91" fmla="*/ 28202 h 1516063"/>
              <a:gd name="T92" fmla="*/ 33716 w 1125538"/>
              <a:gd name="T93" fmla="*/ 31841 h 1516063"/>
              <a:gd name="T94" fmla="*/ 30078 w 1125538"/>
              <a:gd name="T95" fmla="*/ 34802 h 1516063"/>
              <a:gd name="T96" fmla="*/ 26254 w 1125538"/>
              <a:gd name="T97" fmla="*/ 37155 h 1516063"/>
              <a:gd name="T98" fmla="*/ 21388 w 1125538"/>
              <a:gd name="T99" fmla="*/ 39359 h 1516063"/>
              <a:gd name="T100" fmla="*/ 13845 w 1125538"/>
              <a:gd name="T101" fmla="*/ 41482 h 1516063"/>
              <a:gd name="T102" fmla="*/ 7322 w 1125538"/>
              <a:gd name="T103" fmla="*/ 42321 h 1516063"/>
              <a:gd name="T104" fmla="*/ 1506 w 1125538"/>
              <a:gd name="T105" fmla="*/ 42366 h 1516063"/>
              <a:gd name="T106" fmla="*/ 4993 w 1125538"/>
              <a:gd name="T107" fmla="*/ 41701 h 1516063"/>
              <a:gd name="T108" fmla="*/ 10416 w 1125538"/>
              <a:gd name="T109" fmla="*/ 40553 h 1516063"/>
              <a:gd name="T110" fmla="*/ 15293 w 1125538"/>
              <a:gd name="T111" fmla="*/ 39026 h 1516063"/>
              <a:gd name="T112" fmla="*/ 20658 w 1125538"/>
              <a:gd name="T113" fmla="*/ 36696 h 1516063"/>
              <a:gd name="T114" fmla="*/ 27702 w 1125538"/>
              <a:gd name="T115" fmla="*/ 32196 h 1516063"/>
              <a:gd name="T116" fmla="*/ 33066 w 1125538"/>
              <a:gd name="T117" fmla="*/ 27100 h 1516063"/>
              <a:gd name="T118" fmla="*/ 36960 w 1125538"/>
              <a:gd name="T119" fmla="*/ 21855 h 1516063"/>
              <a:gd name="T120" fmla="*/ 39625 w 1125538"/>
              <a:gd name="T121" fmla="*/ 16873 h 1516063"/>
              <a:gd name="T122" fmla="*/ 41559 w 1125538"/>
              <a:gd name="T123" fmla="*/ 11616 h 1516063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125538" h="1516063">
                <a:moveTo>
                  <a:pt x="19039" y="1444625"/>
                </a:moveTo>
                <a:lnTo>
                  <a:pt x="21305" y="1444625"/>
                </a:lnTo>
                <a:lnTo>
                  <a:pt x="1104460" y="1444625"/>
                </a:lnTo>
                <a:lnTo>
                  <a:pt x="1106726" y="1444625"/>
                </a:lnTo>
                <a:lnTo>
                  <a:pt x="1108766" y="1444853"/>
                </a:lnTo>
                <a:lnTo>
                  <a:pt x="1110806" y="1445310"/>
                </a:lnTo>
                <a:lnTo>
                  <a:pt x="1112619" y="1445766"/>
                </a:lnTo>
                <a:lnTo>
                  <a:pt x="1114659" y="1446451"/>
                </a:lnTo>
                <a:lnTo>
                  <a:pt x="1116472" y="1447136"/>
                </a:lnTo>
                <a:lnTo>
                  <a:pt x="1118059" y="1448277"/>
                </a:lnTo>
                <a:lnTo>
                  <a:pt x="1119419" y="1449190"/>
                </a:lnTo>
                <a:lnTo>
                  <a:pt x="1120779" y="1450331"/>
                </a:lnTo>
                <a:lnTo>
                  <a:pt x="1122138" y="1451472"/>
                </a:lnTo>
                <a:lnTo>
                  <a:pt x="1123272" y="1452614"/>
                </a:lnTo>
                <a:lnTo>
                  <a:pt x="1123952" y="1453983"/>
                </a:lnTo>
                <a:lnTo>
                  <a:pt x="1124632" y="1455581"/>
                </a:lnTo>
                <a:lnTo>
                  <a:pt x="1125312" y="1456950"/>
                </a:lnTo>
                <a:lnTo>
                  <a:pt x="1125538" y="1458319"/>
                </a:lnTo>
                <a:lnTo>
                  <a:pt x="1125538" y="1459917"/>
                </a:lnTo>
                <a:lnTo>
                  <a:pt x="1125538" y="1500771"/>
                </a:lnTo>
                <a:lnTo>
                  <a:pt x="1125538" y="1502369"/>
                </a:lnTo>
                <a:lnTo>
                  <a:pt x="1125312" y="1503967"/>
                </a:lnTo>
                <a:lnTo>
                  <a:pt x="1124632" y="1505336"/>
                </a:lnTo>
                <a:lnTo>
                  <a:pt x="1123952" y="1506706"/>
                </a:lnTo>
                <a:lnTo>
                  <a:pt x="1123272" y="1508075"/>
                </a:lnTo>
                <a:lnTo>
                  <a:pt x="1122138" y="1509444"/>
                </a:lnTo>
                <a:lnTo>
                  <a:pt x="1120779" y="1510586"/>
                </a:lnTo>
                <a:lnTo>
                  <a:pt x="1119419" y="1511499"/>
                </a:lnTo>
                <a:lnTo>
                  <a:pt x="1118059" y="1512640"/>
                </a:lnTo>
                <a:lnTo>
                  <a:pt x="1116472" y="1513324"/>
                </a:lnTo>
                <a:lnTo>
                  <a:pt x="1114659" y="1514237"/>
                </a:lnTo>
                <a:lnTo>
                  <a:pt x="1112619" y="1514922"/>
                </a:lnTo>
                <a:lnTo>
                  <a:pt x="1110806" y="1515379"/>
                </a:lnTo>
                <a:lnTo>
                  <a:pt x="1108766" y="1515835"/>
                </a:lnTo>
                <a:lnTo>
                  <a:pt x="1106726" y="1516063"/>
                </a:lnTo>
                <a:lnTo>
                  <a:pt x="1104460" y="1516063"/>
                </a:lnTo>
                <a:lnTo>
                  <a:pt x="21305" y="1516063"/>
                </a:lnTo>
                <a:lnTo>
                  <a:pt x="19039" y="1516063"/>
                </a:lnTo>
                <a:lnTo>
                  <a:pt x="16772" y="1515835"/>
                </a:lnTo>
                <a:lnTo>
                  <a:pt x="14959" y="1515379"/>
                </a:lnTo>
                <a:lnTo>
                  <a:pt x="12919" y="1514922"/>
                </a:lnTo>
                <a:lnTo>
                  <a:pt x="11333" y="1514237"/>
                </a:lnTo>
                <a:lnTo>
                  <a:pt x="9292" y="1513324"/>
                </a:lnTo>
                <a:lnTo>
                  <a:pt x="7706" y="1512640"/>
                </a:lnTo>
                <a:lnTo>
                  <a:pt x="6346" y="1511499"/>
                </a:lnTo>
                <a:lnTo>
                  <a:pt x="4986" y="1510586"/>
                </a:lnTo>
                <a:lnTo>
                  <a:pt x="3853" y="1509444"/>
                </a:lnTo>
                <a:lnTo>
                  <a:pt x="2720" y="1508075"/>
                </a:lnTo>
                <a:lnTo>
                  <a:pt x="1586" y="1506706"/>
                </a:lnTo>
                <a:lnTo>
                  <a:pt x="906" y="1505336"/>
                </a:lnTo>
                <a:lnTo>
                  <a:pt x="453" y="1503967"/>
                </a:lnTo>
                <a:lnTo>
                  <a:pt x="226" y="1502369"/>
                </a:lnTo>
                <a:lnTo>
                  <a:pt x="0" y="1500771"/>
                </a:lnTo>
                <a:lnTo>
                  <a:pt x="0" y="1459917"/>
                </a:lnTo>
                <a:lnTo>
                  <a:pt x="226" y="1458319"/>
                </a:lnTo>
                <a:lnTo>
                  <a:pt x="453" y="1456950"/>
                </a:lnTo>
                <a:lnTo>
                  <a:pt x="906" y="1455581"/>
                </a:lnTo>
                <a:lnTo>
                  <a:pt x="1586" y="1453983"/>
                </a:lnTo>
                <a:lnTo>
                  <a:pt x="2720" y="1452614"/>
                </a:lnTo>
                <a:lnTo>
                  <a:pt x="3853" y="1451472"/>
                </a:lnTo>
                <a:lnTo>
                  <a:pt x="4986" y="1450331"/>
                </a:lnTo>
                <a:lnTo>
                  <a:pt x="6346" y="1449190"/>
                </a:lnTo>
                <a:lnTo>
                  <a:pt x="7706" y="1448277"/>
                </a:lnTo>
                <a:lnTo>
                  <a:pt x="9292" y="1447136"/>
                </a:lnTo>
                <a:lnTo>
                  <a:pt x="11333" y="1446451"/>
                </a:lnTo>
                <a:lnTo>
                  <a:pt x="12919" y="1445766"/>
                </a:lnTo>
                <a:lnTo>
                  <a:pt x="14959" y="1445310"/>
                </a:lnTo>
                <a:lnTo>
                  <a:pt x="16772" y="1444853"/>
                </a:lnTo>
                <a:lnTo>
                  <a:pt x="19039" y="1444625"/>
                </a:lnTo>
                <a:close/>
                <a:moveTo>
                  <a:pt x="23693" y="1074737"/>
                </a:moveTo>
                <a:lnTo>
                  <a:pt x="200146" y="1074737"/>
                </a:lnTo>
                <a:lnTo>
                  <a:pt x="202628" y="1074964"/>
                </a:lnTo>
                <a:lnTo>
                  <a:pt x="204884" y="1075191"/>
                </a:lnTo>
                <a:lnTo>
                  <a:pt x="207141" y="1075419"/>
                </a:lnTo>
                <a:lnTo>
                  <a:pt x="209397" y="1076100"/>
                </a:lnTo>
                <a:lnTo>
                  <a:pt x="211428" y="1076781"/>
                </a:lnTo>
                <a:lnTo>
                  <a:pt x="213233" y="1077690"/>
                </a:lnTo>
                <a:lnTo>
                  <a:pt x="215038" y="1078598"/>
                </a:lnTo>
                <a:lnTo>
                  <a:pt x="216843" y="1079734"/>
                </a:lnTo>
                <a:lnTo>
                  <a:pt x="218423" y="1080869"/>
                </a:lnTo>
                <a:lnTo>
                  <a:pt x="219551" y="1082005"/>
                </a:lnTo>
                <a:lnTo>
                  <a:pt x="220905" y="1083367"/>
                </a:lnTo>
                <a:lnTo>
                  <a:pt x="221807" y="1084957"/>
                </a:lnTo>
                <a:lnTo>
                  <a:pt x="222484" y="1086547"/>
                </a:lnTo>
                <a:lnTo>
                  <a:pt x="223161" y="1087910"/>
                </a:lnTo>
                <a:lnTo>
                  <a:pt x="223387" y="1089499"/>
                </a:lnTo>
                <a:lnTo>
                  <a:pt x="223838" y="1091316"/>
                </a:lnTo>
                <a:lnTo>
                  <a:pt x="223838" y="1377473"/>
                </a:lnTo>
                <a:lnTo>
                  <a:pt x="223387" y="1379063"/>
                </a:lnTo>
                <a:lnTo>
                  <a:pt x="223161" y="1380653"/>
                </a:lnTo>
                <a:lnTo>
                  <a:pt x="222484" y="1382470"/>
                </a:lnTo>
                <a:lnTo>
                  <a:pt x="221807" y="1383832"/>
                </a:lnTo>
                <a:lnTo>
                  <a:pt x="220905" y="1385195"/>
                </a:lnTo>
                <a:lnTo>
                  <a:pt x="219551" y="1386558"/>
                </a:lnTo>
                <a:lnTo>
                  <a:pt x="218423" y="1387693"/>
                </a:lnTo>
                <a:lnTo>
                  <a:pt x="216843" y="1389056"/>
                </a:lnTo>
                <a:lnTo>
                  <a:pt x="215038" y="1390191"/>
                </a:lnTo>
                <a:lnTo>
                  <a:pt x="213233" y="1391100"/>
                </a:lnTo>
                <a:lnTo>
                  <a:pt x="211428" y="1392008"/>
                </a:lnTo>
                <a:lnTo>
                  <a:pt x="209397" y="1392690"/>
                </a:lnTo>
                <a:lnTo>
                  <a:pt x="207141" y="1393144"/>
                </a:lnTo>
                <a:lnTo>
                  <a:pt x="204884" y="1393598"/>
                </a:lnTo>
                <a:lnTo>
                  <a:pt x="202628" y="1393825"/>
                </a:lnTo>
                <a:lnTo>
                  <a:pt x="200146" y="1393825"/>
                </a:lnTo>
                <a:lnTo>
                  <a:pt x="23693" y="1393825"/>
                </a:lnTo>
                <a:lnTo>
                  <a:pt x="21211" y="1393825"/>
                </a:lnTo>
                <a:lnTo>
                  <a:pt x="18954" y="1393598"/>
                </a:lnTo>
                <a:lnTo>
                  <a:pt x="16472" y="1393144"/>
                </a:lnTo>
                <a:lnTo>
                  <a:pt x="14441" y="1392690"/>
                </a:lnTo>
                <a:lnTo>
                  <a:pt x="12411" y="1392008"/>
                </a:lnTo>
                <a:lnTo>
                  <a:pt x="10605" y="1391100"/>
                </a:lnTo>
                <a:lnTo>
                  <a:pt x="8574" y="1390191"/>
                </a:lnTo>
                <a:lnTo>
                  <a:pt x="6995" y="1389056"/>
                </a:lnTo>
                <a:lnTo>
                  <a:pt x="5415" y="1387693"/>
                </a:lnTo>
                <a:lnTo>
                  <a:pt x="4287" y="1386558"/>
                </a:lnTo>
                <a:lnTo>
                  <a:pt x="3159" y="1385195"/>
                </a:lnTo>
                <a:lnTo>
                  <a:pt x="1805" y="1383832"/>
                </a:lnTo>
                <a:lnTo>
                  <a:pt x="1128" y="1382470"/>
                </a:lnTo>
                <a:lnTo>
                  <a:pt x="451" y="1380653"/>
                </a:lnTo>
                <a:lnTo>
                  <a:pt x="225" y="1379063"/>
                </a:lnTo>
                <a:lnTo>
                  <a:pt x="0" y="1377473"/>
                </a:lnTo>
                <a:lnTo>
                  <a:pt x="0" y="1091316"/>
                </a:lnTo>
                <a:lnTo>
                  <a:pt x="225" y="1089499"/>
                </a:lnTo>
                <a:lnTo>
                  <a:pt x="451" y="1087910"/>
                </a:lnTo>
                <a:lnTo>
                  <a:pt x="1128" y="1086547"/>
                </a:lnTo>
                <a:lnTo>
                  <a:pt x="1805" y="1084957"/>
                </a:lnTo>
                <a:lnTo>
                  <a:pt x="3159" y="1083367"/>
                </a:lnTo>
                <a:lnTo>
                  <a:pt x="4287" y="1082005"/>
                </a:lnTo>
                <a:lnTo>
                  <a:pt x="5415" y="1080869"/>
                </a:lnTo>
                <a:lnTo>
                  <a:pt x="6995" y="1079734"/>
                </a:lnTo>
                <a:lnTo>
                  <a:pt x="8574" y="1078598"/>
                </a:lnTo>
                <a:lnTo>
                  <a:pt x="10605" y="1077690"/>
                </a:lnTo>
                <a:lnTo>
                  <a:pt x="12411" y="1076781"/>
                </a:lnTo>
                <a:lnTo>
                  <a:pt x="14441" y="1076100"/>
                </a:lnTo>
                <a:lnTo>
                  <a:pt x="16472" y="1075419"/>
                </a:lnTo>
                <a:lnTo>
                  <a:pt x="18954" y="1075191"/>
                </a:lnTo>
                <a:lnTo>
                  <a:pt x="21211" y="1074964"/>
                </a:lnTo>
                <a:lnTo>
                  <a:pt x="23693" y="1074737"/>
                </a:lnTo>
                <a:close/>
                <a:moveTo>
                  <a:pt x="307154" y="904875"/>
                </a:moveTo>
                <a:lnTo>
                  <a:pt x="309431" y="904875"/>
                </a:lnTo>
                <a:lnTo>
                  <a:pt x="487494" y="904875"/>
                </a:lnTo>
                <a:lnTo>
                  <a:pt x="489771" y="904875"/>
                </a:lnTo>
                <a:lnTo>
                  <a:pt x="492276" y="905328"/>
                </a:lnTo>
                <a:lnTo>
                  <a:pt x="494553" y="906007"/>
                </a:lnTo>
                <a:lnTo>
                  <a:pt x="496602" y="906685"/>
                </a:lnTo>
                <a:lnTo>
                  <a:pt x="498652" y="908043"/>
                </a:lnTo>
                <a:lnTo>
                  <a:pt x="500929" y="909174"/>
                </a:lnTo>
                <a:lnTo>
                  <a:pt x="502523" y="910758"/>
                </a:lnTo>
                <a:lnTo>
                  <a:pt x="504344" y="912342"/>
                </a:lnTo>
                <a:lnTo>
                  <a:pt x="505710" y="913926"/>
                </a:lnTo>
                <a:lnTo>
                  <a:pt x="507304" y="916188"/>
                </a:lnTo>
                <a:lnTo>
                  <a:pt x="508443" y="918225"/>
                </a:lnTo>
                <a:lnTo>
                  <a:pt x="509354" y="920261"/>
                </a:lnTo>
                <a:lnTo>
                  <a:pt x="510264" y="922750"/>
                </a:lnTo>
                <a:lnTo>
                  <a:pt x="510720" y="925012"/>
                </a:lnTo>
                <a:lnTo>
                  <a:pt x="511175" y="927501"/>
                </a:lnTo>
                <a:lnTo>
                  <a:pt x="511175" y="930216"/>
                </a:lnTo>
                <a:lnTo>
                  <a:pt x="511175" y="1368484"/>
                </a:lnTo>
                <a:lnTo>
                  <a:pt x="511175" y="1370973"/>
                </a:lnTo>
                <a:lnTo>
                  <a:pt x="510720" y="1373688"/>
                </a:lnTo>
                <a:lnTo>
                  <a:pt x="510264" y="1376177"/>
                </a:lnTo>
                <a:lnTo>
                  <a:pt x="509354" y="1378439"/>
                </a:lnTo>
                <a:lnTo>
                  <a:pt x="508443" y="1380702"/>
                </a:lnTo>
                <a:lnTo>
                  <a:pt x="507304" y="1382738"/>
                </a:lnTo>
                <a:lnTo>
                  <a:pt x="505710" y="1384549"/>
                </a:lnTo>
                <a:lnTo>
                  <a:pt x="504344" y="1386359"/>
                </a:lnTo>
                <a:lnTo>
                  <a:pt x="502523" y="1388169"/>
                </a:lnTo>
                <a:lnTo>
                  <a:pt x="500929" y="1389526"/>
                </a:lnTo>
                <a:lnTo>
                  <a:pt x="498652" y="1390884"/>
                </a:lnTo>
                <a:lnTo>
                  <a:pt x="496602" y="1391789"/>
                </a:lnTo>
                <a:lnTo>
                  <a:pt x="494553" y="1392694"/>
                </a:lnTo>
                <a:lnTo>
                  <a:pt x="492276" y="1393373"/>
                </a:lnTo>
                <a:lnTo>
                  <a:pt x="489771" y="1393599"/>
                </a:lnTo>
                <a:lnTo>
                  <a:pt x="487494" y="1393825"/>
                </a:lnTo>
                <a:lnTo>
                  <a:pt x="309431" y="1393825"/>
                </a:lnTo>
                <a:lnTo>
                  <a:pt x="307154" y="1393599"/>
                </a:lnTo>
                <a:lnTo>
                  <a:pt x="304422" y="1393373"/>
                </a:lnTo>
                <a:lnTo>
                  <a:pt x="302372" y="1392694"/>
                </a:lnTo>
                <a:lnTo>
                  <a:pt x="300323" y="1391789"/>
                </a:lnTo>
                <a:lnTo>
                  <a:pt x="298274" y="1390884"/>
                </a:lnTo>
                <a:lnTo>
                  <a:pt x="295997" y="1389526"/>
                </a:lnTo>
                <a:lnTo>
                  <a:pt x="294403" y="1388169"/>
                </a:lnTo>
                <a:lnTo>
                  <a:pt x="292581" y="1386359"/>
                </a:lnTo>
                <a:lnTo>
                  <a:pt x="291215" y="1384549"/>
                </a:lnTo>
                <a:lnTo>
                  <a:pt x="289621" y="1382738"/>
                </a:lnTo>
                <a:lnTo>
                  <a:pt x="288483" y="1380702"/>
                </a:lnTo>
                <a:lnTo>
                  <a:pt x="287572" y="1378439"/>
                </a:lnTo>
                <a:lnTo>
                  <a:pt x="286661" y="1376177"/>
                </a:lnTo>
                <a:lnTo>
                  <a:pt x="286206" y="1373688"/>
                </a:lnTo>
                <a:lnTo>
                  <a:pt x="285750" y="1370973"/>
                </a:lnTo>
                <a:lnTo>
                  <a:pt x="285750" y="1368484"/>
                </a:lnTo>
                <a:lnTo>
                  <a:pt x="285750" y="930216"/>
                </a:lnTo>
                <a:lnTo>
                  <a:pt x="285750" y="927501"/>
                </a:lnTo>
                <a:lnTo>
                  <a:pt x="286206" y="925012"/>
                </a:lnTo>
                <a:lnTo>
                  <a:pt x="286661" y="922750"/>
                </a:lnTo>
                <a:lnTo>
                  <a:pt x="287572" y="920261"/>
                </a:lnTo>
                <a:lnTo>
                  <a:pt x="288483" y="918225"/>
                </a:lnTo>
                <a:lnTo>
                  <a:pt x="289621" y="916188"/>
                </a:lnTo>
                <a:lnTo>
                  <a:pt x="291215" y="913926"/>
                </a:lnTo>
                <a:lnTo>
                  <a:pt x="292581" y="912342"/>
                </a:lnTo>
                <a:lnTo>
                  <a:pt x="294403" y="910758"/>
                </a:lnTo>
                <a:lnTo>
                  <a:pt x="295997" y="909174"/>
                </a:lnTo>
                <a:lnTo>
                  <a:pt x="298274" y="908043"/>
                </a:lnTo>
                <a:lnTo>
                  <a:pt x="300323" y="906685"/>
                </a:lnTo>
                <a:lnTo>
                  <a:pt x="302372" y="906007"/>
                </a:lnTo>
                <a:lnTo>
                  <a:pt x="304422" y="905328"/>
                </a:lnTo>
                <a:lnTo>
                  <a:pt x="307154" y="904875"/>
                </a:lnTo>
                <a:close/>
                <a:moveTo>
                  <a:pt x="614065" y="754062"/>
                </a:moveTo>
                <a:lnTo>
                  <a:pt x="790874" y="754062"/>
                </a:lnTo>
                <a:lnTo>
                  <a:pt x="795848" y="754289"/>
                </a:lnTo>
                <a:lnTo>
                  <a:pt x="797883" y="754516"/>
                </a:lnTo>
                <a:lnTo>
                  <a:pt x="800144" y="754969"/>
                </a:lnTo>
                <a:lnTo>
                  <a:pt x="802179" y="755650"/>
                </a:lnTo>
                <a:lnTo>
                  <a:pt x="804214" y="756330"/>
                </a:lnTo>
                <a:lnTo>
                  <a:pt x="806023" y="757237"/>
                </a:lnTo>
                <a:lnTo>
                  <a:pt x="807605" y="758598"/>
                </a:lnTo>
                <a:lnTo>
                  <a:pt x="808962" y="759959"/>
                </a:lnTo>
                <a:lnTo>
                  <a:pt x="810545" y="761546"/>
                </a:lnTo>
                <a:lnTo>
                  <a:pt x="811675" y="763360"/>
                </a:lnTo>
                <a:lnTo>
                  <a:pt x="812579" y="765855"/>
                </a:lnTo>
                <a:lnTo>
                  <a:pt x="813484" y="768123"/>
                </a:lnTo>
                <a:lnTo>
                  <a:pt x="813936" y="770618"/>
                </a:lnTo>
                <a:lnTo>
                  <a:pt x="814388" y="773793"/>
                </a:lnTo>
                <a:lnTo>
                  <a:pt x="814388" y="776968"/>
                </a:lnTo>
                <a:lnTo>
                  <a:pt x="814388" y="1370920"/>
                </a:lnTo>
                <a:lnTo>
                  <a:pt x="814388" y="1374322"/>
                </a:lnTo>
                <a:lnTo>
                  <a:pt x="813936" y="1377043"/>
                </a:lnTo>
                <a:lnTo>
                  <a:pt x="813484" y="1379764"/>
                </a:lnTo>
                <a:lnTo>
                  <a:pt x="812579" y="1382259"/>
                </a:lnTo>
                <a:lnTo>
                  <a:pt x="811675" y="1384300"/>
                </a:lnTo>
                <a:lnTo>
                  <a:pt x="810545" y="1386114"/>
                </a:lnTo>
                <a:lnTo>
                  <a:pt x="808962" y="1387929"/>
                </a:lnTo>
                <a:lnTo>
                  <a:pt x="807605" y="1389290"/>
                </a:lnTo>
                <a:lnTo>
                  <a:pt x="806023" y="1390423"/>
                </a:lnTo>
                <a:lnTo>
                  <a:pt x="804214" y="1391331"/>
                </a:lnTo>
                <a:lnTo>
                  <a:pt x="802179" y="1392238"/>
                </a:lnTo>
                <a:lnTo>
                  <a:pt x="800144" y="1392691"/>
                </a:lnTo>
                <a:lnTo>
                  <a:pt x="797883" y="1393145"/>
                </a:lnTo>
                <a:lnTo>
                  <a:pt x="795848" y="1393598"/>
                </a:lnTo>
                <a:lnTo>
                  <a:pt x="790874" y="1393825"/>
                </a:lnTo>
                <a:lnTo>
                  <a:pt x="614065" y="1393825"/>
                </a:lnTo>
                <a:lnTo>
                  <a:pt x="609316" y="1393598"/>
                </a:lnTo>
                <a:lnTo>
                  <a:pt x="607055" y="1393145"/>
                </a:lnTo>
                <a:lnTo>
                  <a:pt x="605021" y="1392691"/>
                </a:lnTo>
                <a:lnTo>
                  <a:pt x="602760" y="1392238"/>
                </a:lnTo>
                <a:lnTo>
                  <a:pt x="600951" y="1391331"/>
                </a:lnTo>
                <a:lnTo>
                  <a:pt x="599142" y="1390423"/>
                </a:lnTo>
                <a:lnTo>
                  <a:pt x="597559" y="1389290"/>
                </a:lnTo>
                <a:lnTo>
                  <a:pt x="595977" y="1387929"/>
                </a:lnTo>
                <a:lnTo>
                  <a:pt x="594394" y="1386114"/>
                </a:lnTo>
                <a:lnTo>
                  <a:pt x="593263" y="1384300"/>
                </a:lnTo>
                <a:lnTo>
                  <a:pt x="592359" y="1382259"/>
                </a:lnTo>
                <a:lnTo>
                  <a:pt x="591681" y="1379764"/>
                </a:lnTo>
                <a:lnTo>
                  <a:pt x="591002" y="1377043"/>
                </a:lnTo>
                <a:lnTo>
                  <a:pt x="590776" y="1374322"/>
                </a:lnTo>
                <a:lnTo>
                  <a:pt x="590550" y="1370920"/>
                </a:lnTo>
                <a:lnTo>
                  <a:pt x="590550" y="776968"/>
                </a:lnTo>
                <a:lnTo>
                  <a:pt x="590776" y="773793"/>
                </a:lnTo>
                <a:lnTo>
                  <a:pt x="591002" y="770618"/>
                </a:lnTo>
                <a:lnTo>
                  <a:pt x="591681" y="768123"/>
                </a:lnTo>
                <a:lnTo>
                  <a:pt x="592359" y="765855"/>
                </a:lnTo>
                <a:lnTo>
                  <a:pt x="593263" y="763360"/>
                </a:lnTo>
                <a:lnTo>
                  <a:pt x="594394" y="761546"/>
                </a:lnTo>
                <a:lnTo>
                  <a:pt x="595977" y="759959"/>
                </a:lnTo>
                <a:lnTo>
                  <a:pt x="597559" y="758598"/>
                </a:lnTo>
                <a:lnTo>
                  <a:pt x="599142" y="757237"/>
                </a:lnTo>
                <a:lnTo>
                  <a:pt x="600951" y="756330"/>
                </a:lnTo>
                <a:lnTo>
                  <a:pt x="602760" y="755650"/>
                </a:lnTo>
                <a:lnTo>
                  <a:pt x="605021" y="754969"/>
                </a:lnTo>
                <a:lnTo>
                  <a:pt x="607055" y="754516"/>
                </a:lnTo>
                <a:lnTo>
                  <a:pt x="609316" y="754289"/>
                </a:lnTo>
                <a:lnTo>
                  <a:pt x="614065" y="754062"/>
                </a:lnTo>
                <a:close/>
                <a:moveTo>
                  <a:pt x="925215" y="371475"/>
                </a:moveTo>
                <a:lnTo>
                  <a:pt x="1102024" y="371475"/>
                </a:lnTo>
                <a:lnTo>
                  <a:pt x="1106998" y="371702"/>
                </a:lnTo>
                <a:lnTo>
                  <a:pt x="1109033" y="371702"/>
                </a:lnTo>
                <a:lnTo>
                  <a:pt x="1111294" y="371929"/>
                </a:lnTo>
                <a:lnTo>
                  <a:pt x="1113329" y="372383"/>
                </a:lnTo>
                <a:lnTo>
                  <a:pt x="1115364" y="373290"/>
                </a:lnTo>
                <a:lnTo>
                  <a:pt x="1117173" y="374198"/>
                </a:lnTo>
                <a:lnTo>
                  <a:pt x="1118755" y="375332"/>
                </a:lnTo>
                <a:lnTo>
                  <a:pt x="1120112" y="376694"/>
                </a:lnTo>
                <a:lnTo>
                  <a:pt x="1121695" y="378509"/>
                </a:lnTo>
                <a:lnTo>
                  <a:pt x="1122825" y="381004"/>
                </a:lnTo>
                <a:lnTo>
                  <a:pt x="1123729" y="383727"/>
                </a:lnTo>
                <a:lnTo>
                  <a:pt x="1124634" y="387130"/>
                </a:lnTo>
                <a:lnTo>
                  <a:pt x="1125086" y="390987"/>
                </a:lnTo>
                <a:lnTo>
                  <a:pt x="1125538" y="395525"/>
                </a:lnTo>
                <a:lnTo>
                  <a:pt x="1125538" y="400517"/>
                </a:lnTo>
                <a:lnTo>
                  <a:pt x="1125538" y="1361609"/>
                </a:lnTo>
                <a:lnTo>
                  <a:pt x="1125538" y="1366827"/>
                </a:lnTo>
                <a:lnTo>
                  <a:pt x="1125086" y="1371138"/>
                </a:lnTo>
                <a:lnTo>
                  <a:pt x="1124634" y="1375222"/>
                </a:lnTo>
                <a:lnTo>
                  <a:pt x="1123729" y="1378398"/>
                </a:lnTo>
                <a:lnTo>
                  <a:pt x="1122825" y="1381348"/>
                </a:lnTo>
                <a:lnTo>
                  <a:pt x="1121695" y="1383617"/>
                </a:lnTo>
                <a:lnTo>
                  <a:pt x="1120112" y="1385432"/>
                </a:lnTo>
                <a:lnTo>
                  <a:pt x="1118755" y="1387020"/>
                </a:lnTo>
                <a:lnTo>
                  <a:pt x="1117173" y="1388381"/>
                </a:lnTo>
                <a:lnTo>
                  <a:pt x="1115364" y="1389289"/>
                </a:lnTo>
                <a:lnTo>
                  <a:pt x="1113329" y="1389743"/>
                </a:lnTo>
                <a:lnTo>
                  <a:pt x="1111294" y="1390196"/>
                </a:lnTo>
                <a:lnTo>
                  <a:pt x="1109033" y="1390423"/>
                </a:lnTo>
                <a:lnTo>
                  <a:pt x="1106998" y="1390650"/>
                </a:lnTo>
                <a:lnTo>
                  <a:pt x="1102024" y="1390650"/>
                </a:lnTo>
                <a:lnTo>
                  <a:pt x="925215" y="1390650"/>
                </a:lnTo>
                <a:lnTo>
                  <a:pt x="920466" y="1390650"/>
                </a:lnTo>
                <a:lnTo>
                  <a:pt x="918205" y="1390423"/>
                </a:lnTo>
                <a:lnTo>
                  <a:pt x="916171" y="1390196"/>
                </a:lnTo>
                <a:lnTo>
                  <a:pt x="913910" y="1389743"/>
                </a:lnTo>
                <a:lnTo>
                  <a:pt x="912101" y="1389289"/>
                </a:lnTo>
                <a:lnTo>
                  <a:pt x="910292" y="1388381"/>
                </a:lnTo>
                <a:lnTo>
                  <a:pt x="908709" y="1387020"/>
                </a:lnTo>
                <a:lnTo>
                  <a:pt x="907127" y="1385432"/>
                </a:lnTo>
                <a:lnTo>
                  <a:pt x="905544" y="1383617"/>
                </a:lnTo>
                <a:lnTo>
                  <a:pt x="904413" y="1381348"/>
                </a:lnTo>
                <a:lnTo>
                  <a:pt x="903509" y="1378398"/>
                </a:lnTo>
                <a:lnTo>
                  <a:pt x="902831" y="1375222"/>
                </a:lnTo>
                <a:lnTo>
                  <a:pt x="902152" y="1371138"/>
                </a:lnTo>
                <a:lnTo>
                  <a:pt x="901926" y="1366827"/>
                </a:lnTo>
                <a:lnTo>
                  <a:pt x="901700" y="1361609"/>
                </a:lnTo>
                <a:lnTo>
                  <a:pt x="901700" y="400517"/>
                </a:lnTo>
                <a:lnTo>
                  <a:pt x="901926" y="395525"/>
                </a:lnTo>
                <a:lnTo>
                  <a:pt x="902152" y="390987"/>
                </a:lnTo>
                <a:lnTo>
                  <a:pt x="902831" y="387130"/>
                </a:lnTo>
                <a:lnTo>
                  <a:pt x="903509" y="383727"/>
                </a:lnTo>
                <a:lnTo>
                  <a:pt x="904413" y="381004"/>
                </a:lnTo>
                <a:lnTo>
                  <a:pt x="905544" y="378509"/>
                </a:lnTo>
                <a:lnTo>
                  <a:pt x="907127" y="376694"/>
                </a:lnTo>
                <a:lnTo>
                  <a:pt x="908709" y="375332"/>
                </a:lnTo>
                <a:lnTo>
                  <a:pt x="910292" y="374198"/>
                </a:lnTo>
                <a:lnTo>
                  <a:pt x="912101" y="373290"/>
                </a:lnTo>
                <a:lnTo>
                  <a:pt x="913910" y="372383"/>
                </a:lnTo>
                <a:lnTo>
                  <a:pt x="916171" y="371929"/>
                </a:lnTo>
                <a:lnTo>
                  <a:pt x="918205" y="371702"/>
                </a:lnTo>
                <a:lnTo>
                  <a:pt x="920466" y="371702"/>
                </a:lnTo>
                <a:lnTo>
                  <a:pt x="925215" y="371475"/>
                </a:lnTo>
                <a:close/>
                <a:moveTo>
                  <a:pt x="866187" y="0"/>
                </a:moveTo>
                <a:lnTo>
                  <a:pt x="1014412" y="183647"/>
                </a:lnTo>
                <a:lnTo>
                  <a:pt x="885708" y="183647"/>
                </a:lnTo>
                <a:lnTo>
                  <a:pt x="882530" y="200651"/>
                </a:lnTo>
                <a:lnTo>
                  <a:pt x="879126" y="217202"/>
                </a:lnTo>
                <a:lnTo>
                  <a:pt x="875494" y="233980"/>
                </a:lnTo>
                <a:lnTo>
                  <a:pt x="871862" y="250077"/>
                </a:lnTo>
                <a:lnTo>
                  <a:pt x="867776" y="265948"/>
                </a:lnTo>
                <a:lnTo>
                  <a:pt x="863690" y="281365"/>
                </a:lnTo>
                <a:lnTo>
                  <a:pt x="859150" y="296782"/>
                </a:lnTo>
                <a:lnTo>
                  <a:pt x="854384" y="311746"/>
                </a:lnTo>
                <a:lnTo>
                  <a:pt x="849844" y="326483"/>
                </a:lnTo>
                <a:lnTo>
                  <a:pt x="844623" y="340994"/>
                </a:lnTo>
                <a:lnTo>
                  <a:pt x="839402" y="355051"/>
                </a:lnTo>
                <a:lnTo>
                  <a:pt x="834181" y="369107"/>
                </a:lnTo>
                <a:lnTo>
                  <a:pt x="828734" y="382711"/>
                </a:lnTo>
                <a:lnTo>
                  <a:pt x="822832" y="396088"/>
                </a:lnTo>
                <a:lnTo>
                  <a:pt x="816930" y="409238"/>
                </a:lnTo>
                <a:lnTo>
                  <a:pt x="811028" y="422161"/>
                </a:lnTo>
                <a:lnTo>
                  <a:pt x="804900" y="434857"/>
                </a:lnTo>
                <a:lnTo>
                  <a:pt x="798317" y="446874"/>
                </a:lnTo>
                <a:lnTo>
                  <a:pt x="791734" y="459117"/>
                </a:lnTo>
                <a:lnTo>
                  <a:pt x="785151" y="471133"/>
                </a:lnTo>
                <a:lnTo>
                  <a:pt x="778342" y="482470"/>
                </a:lnTo>
                <a:lnTo>
                  <a:pt x="771305" y="494033"/>
                </a:lnTo>
                <a:lnTo>
                  <a:pt x="764041" y="505142"/>
                </a:lnTo>
                <a:lnTo>
                  <a:pt x="756777" y="516025"/>
                </a:lnTo>
                <a:lnTo>
                  <a:pt x="749514" y="526681"/>
                </a:lnTo>
                <a:lnTo>
                  <a:pt x="742023" y="537110"/>
                </a:lnTo>
                <a:lnTo>
                  <a:pt x="734305" y="547313"/>
                </a:lnTo>
                <a:lnTo>
                  <a:pt x="726588" y="557062"/>
                </a:lnTo>
                <a:lnTo>
                  <a:pt x="718643" y="567038"/>
                </a:lnTo>
                <a:lnTo>
                  <a:pt x="710698" y="576334"/>
                </a:lnTo>
                <a:lnTo>
                  <a:pt x="702754" y="585629"/>
                </a:lnTo>
                <a:lnTo>
                  <a:pt x="694582" y="594698"/>
                </a:lnTo>
                <a:lnTo>
                  <a:pt x="686183" y="603767"/>
                </a:lnTo>
                <a:lnTo>
                  <a:pt x="677785" y="612156"/>
                </a:lnTo>
                <a:lnTo>
                  <a:pt x="669159" y="620545"/>
                </a:lnTo>
                <a:lnTo>
                  <a:pt x="660533" y="628934"/>
                </a:lnTo>
                <a:lnTo>
                  <a:pt x="651908" y="636869"/>
                </a:lnTo>
                <a:lnTo>
                  <a:pt x="643282" y="644578"/>
                </a:lnTo>
                <a:lnTo>
                  <a:pt x="634429" y="652286"/>
                </a:lnTo>
                <a:lnTo>
                  <a:pt x="625577" y="659541"/>
                </a:lnTo>
                <a:lnTo>
                  <a:pt x="616497" y="666797"/>
                </a:lnTo>
                <a:lnTo>
                  <a:pt x="607417" y="673825"/>
                </a:lnTo>
                <a:lnTo>
                  <a:pt x="598338" y="680627"/>
                </a:lnTo>
                <a:lnTo>
                  <a:pt x="589258" y="687429"/>
                </a:lnTo>
                <a:lnTo>
                  <a:pt x="579952" y="693777"/>
                </a:lnTo>
                <a:lnTo>
                  <a:pt x="570645" y="700125"/>
                </a:lnTo>
                <a:lnTo>
                  <a:pt x="561565" y="706020"/>
                </a:lnTo>
                <a:lnTo>
                  <a:pt x="552259" y="711915"/>
                </a:lnTo>
                <a:lnTo>
                  <a:pt x="542725" y="717810"/>
                </a:lnTo>
                <a:lnTo>
                  <a:pt x="533191" y="723478"/>
                </a:lnTo>
                <a:lnTo>
                  <a:pt x="523885" y="728919"/>
                </a:lnTo>
                <a:lnTo>
                  <a:pt x="514351" y="733907"/>
                </a:lnTo>
                <a:lnTo>
                  <a:pt x="504818" y="739122"/>
                </a:lnTo>
                <a:lnTo>
                  <a:pt x="495284" y="743883"/>
                </a:lnTo>
                <a:lnTo>
                  <a:pt x="485750" y="748644"/>
                </a:lnTo>
                <a:lnTo>
                  <a:pt x="476217" y="753179"/>
                </a:lnTo>
                <a:lnTo>
                  <a:pt x="466683" y="757486"/>
                </a:lnTo>
                <a:lnTo>
                  <a:pt x="457149" y="761794"/>
                </a:lnTo>
                <a:lnTo>
                  <a:pt x="437855" y="769956"/>
                </a:lnTo>
                <a:lnTo>
                  <a:pt x="419015" y="777438"/>
                </a:lnTo>
                <a:lnTo>
                  <a:pt x="399948" y="784467"/>
                </a:lnTo>
                <a:lnTo>
                  <a:pt x="381107" y="790815"/>
                </a:lnTo>
                <a:lnTo>
                  <a:pt x="362040" y="796936"/>
                </a:lnTo>
                <a:lnTo>
                  <a:pt x="343654" y="802151"/>
                </a:lnTo>
                <a:lnTo>
                  <a:pt x="325041" y="807139"/>
                </a:lnTo>
                <a:lnTo>
                  <a:pt x="306881" y="811673"/>
                </a:lnTo>
                <a:lnTo>
                  <a:pt x="288722" y="815528"/>
                </a:lnTo>
                <a:lnTo>
                  <a:pt x="271244" y="819382"/>
                </a:lnTo>
                <a:lnTo>
                  <a:pt x="253539" y="822556"/>
                </a:lnTo>
                <a:lnTo>
                  <a:pt x="236514" y="825504"/>
                </a:lnTo>
                <a:lnTo>
                  <a:pt x="219944" y="827998"/>
                </a:lnTo>
                <a:lnTo>
                  <a:pt x="203828" y="830038"/>
                </a:lnTo>
                <a:lnTo>
                  <a:pt x="187938" y="831852"/>
                </a:lnTo>
                <a:lnTo>
                  <a:pt x="172503" y="833666"/>
                </a:lnTo>
                <a:lnTo>
                  <a:pt x="157748" y="835026"/>
                </a:lnTo>
                <a:lnTo>
                  <a:pt x="143448" y="835933"/>
                </a:lnTo>
                <a:lnTo>
                  <a:pt x="129602" y="836840"/>
                </a:lnTo>
                <a:lnTo>
                  <a:pt x="116436" y="837293"/>
                </a:lnTo>
                <a:lnTo>
                  <a:pt x="103725" y="837747"/>
                </a:lnTo>
                <a:lnTo>
                  <a:pt x="91921" y="837973"/>
                </a:lnTo>
                <a:lnTo>
                  <a:pt x="80571" y="838200"/>
                </a:lnTo>
                <a:lnTo>
                  <a:pt x="60369" y="837973"/>
                </a:lnTo>
                <a:lnTo>
                  <a:pt x="43345" y="837520"/>
                </a:lnTo>
                <a:lnTo>
                  <a:pt x="29499" y="836840"/>
                </a:lnTo>
                <a:lnTo>
                  <a:pt x="19511" y="836386"/>
                </a:lnTo>
                <a:lnTo>
                  <a:pt x="11112" y="835480"/>
                </a:lnTo>
                <a:lnTo>
                  <a:pt x="26094" y="834119"/>
                </a:lnTo>
                <a:lnTo>
                  <a:pt x="40848" y="832079"/>
                </a:lnTo>
                <a:lnTo>
                  <a:pt x="55375" y="830265"/>
                </a:lnTo>
                <a:lnTo>
                  <a:pt x="69676" y="828224"/>
                </a:lnTo>
                <a:lnTo>
                  <a:pt x="83976" y="826184"/>
                </a:lnTo>
                <a:lnTo>
                  <a:pt x="97823" y="823690"/>
                </a:lnTo>
                <a:lnTo>
                  <a:pt x="111669" y="821423"/>
                </a:lnTo>
                <a:lnTo>
                  <a:pt x="125516" y="818929"/>
                </a:lnTo>
                <a:lnTo>
                  <a:pt x="138908" y="815981"/>
                </a:lnTo>
                <a:lnTo>
                  <a:pt x="152301" y="813261"/>
                </a:lnTo>
                <a:lnTo>
                  <a:pt x="165693" y="810540"/>
                </a:lnTo>
                <a:lnTo>
                  <a:pt x="178405" y="807366"/>
                </a:lnTo>
                <a:lnTo>
                  <a:pt x="191343" y="804418"/>
                </a:lnTo>
                <a:lnTo>
                  <a:pt x="204055" y="801017"/>
                </a:lnTo>
                <a:lnTo>
                  <a:pt x="216312" y="797617"/>
                </a:lnTo>
                <a:lnTo>
                  <a:pt x="228797" y="793989"/>
                </a:lnTo>
                <a:lnTo>
                  <a:pt x="241054" y="790588"/>
                </a:lnTo>
                <a:lnTo>
                  <a:pt x="252858" y="786734"/>
                </a:lnTo>
                <a:lnTo>
                  <a:pt x="264888" y="783106"/>
                </a:lnTo>
                <a:lnTo>
                  <a:pt x="276692" y="779025"/>
                </a:lnTo>
                <a:lnTo>
                  <a:pt x="288041" y="775171"/>
                </a:lnTo>
                <a:lnTo>
                  <a:pt x="299618" y="770863"/>
                </a:lnTo>
                <a:lnTo>
                  <a:pt x="310513" y="766782"/>
                </a:lnTo>
                <a:lnTo>
                  <a:pt x="321863" y="762474"/>
                </a:lnTo>
                <a:lnTo>
                  <a:pt x="332531" y="757940"/>
                </a:lnTo>
                <a:lnTo>
                  <a:pt x="343427" y="753632"/>
                </a:lnTo>
                <a:lnTo>
                  <a:pt x="353869" y="748871"/>
                </a:lnTo>
                <a:lnTo>
                  <a:pt x="364310" y="744336"/>
                </a:lnTo>
                <a:lnTo>
                  <a:pt x="384739" y="734587"/>
                </a:lnTo>
                <a:lnTo>
                  <a:pt x="404715" y="724838"/>
                </a:lnTo>
                <a:lnTo>
                  <a:pt x="423782" y="714635"/>
                </a:lnTo>
                <a:lnTo>
                  <a:pt x="442622" y="703979"/>
                </a:lnTo>
                <a:lnTo>
                  <a:pt x="460554" y="693323"/>
                </a:lnTo>
                <a:lnTo>
                  <a:pt x="478260" y="682214"/>
                </a:lnTo>
                <a:lnTo>
                  <a:pt x="495057" y="671104"/>
                </a:lnTo>
                <a:lnTo>
                  <a:pt x="511400" y="659541"/>
                </a:lnTo>
                <a:lnTo>
                  <a:pt x="527290" y="647752"/>
                </a:lnTo>
                <a:lnTo>
                  <a:pt x="542725" y="635962"/>
                </a:lnTo>
                <a:lnTo>
                  <a:pt x="557479" y="623719"/>
                </a:lnTo>
                <a:lnTo>
                  <a:pt x="571780" y="611476"/>
                </a:lnTo>
                <a:lnTo>
                  <a:pt x="585853" y="599006"/>
                </a:lnTo>
                <a:lnTo>
                  <a:pt x="599246" y="586536"/>
                </a:lnTo>
                <a:lnTo>
                  <a:pt x="612184" y="574066"/>
                </a:lnTo>
                <a:lnTo>
                  <a:pt x="624215" y="561143"/>
                </a:lnTo>
                <a:lnTo>
                  <a:pt x="636245" y="548446"/>
                </a:lnTo>
                <a:lnTo>
                  <a:pt x="647822" y="535296"/>
                </a:lnTo>
                <a:lnTo>
                  <a:pt x="658717" y="522600"/>
                </a:lnTo>
                <a:lnTo>
                  <a:pt x="669613" y="509677"/>
                </a:lnTo>
                <a:lnTo>
                  <a:pt x="679601" y="496527"/>
                </a:lnTo>
                <a:lnTo>
                  <a:pt x="689361" y="483376"/>
                </a:lnTo>
                <a:lnTo>
                  <a:pt x="698441" y="470680"/>
                </a:lnTo>
                <a:lnTo>
                  <a:pt x="707520" y="457757"/>
                </a:lnTo>
                <a:lnTo>
                  <a:pt x="716146" y="444607"/>
                </a:lnTo>
                <a:lnTo>
                  <a:pt x="724091" y="431683"/>
                </a:lnTo>
                <a:lnTo>
                  <a:pt x="732035" y="419214"/>
                </a:lnTo>
                <a:lnTo>
                  <a:pt x="739299" y="406517"/>
                </a:lnTo>
                <a:lnTo>
                  <a:pt x="746336" y="393820"/>
                </a:lnTo>
                <a:lnTo>
                  <a:pt x="753146" y="381577"/>
                </a:lnTo>
                <a:lnTo>
                  <a:pt x="759501" y="369107"/>
                </a:lnTo>
                <a:lnTo>
                  <a:pt x="765176" y="356864"/>
                </a:lnTo>
                <a:lnTo>
                  <a:pt x="770851" y="345075"/>
                </a:lnTo>
                <a:lnTo>
                  <a:pt x="776299" y="333285"/>
                </a:lnTo>
                <a:lnTo>
                  <a:pt x="781520" y="321722"/>
                </a:lnTo>
                <a:lnTo>
                  <a:pt x="786059" y="310386"/>
                </a:lnTo>
                <a:lnTo>
                  <a:pt x="790599" y="299050"/>
                </a:lnTo>
                <a:lnTo>
                  <a:pt x="794685" y="288394"/>
                </a:lnTo>
                <a:lnTo>
                  <a:pt x="798544" y="277737"/>
                </a:lnTo>
                <a:lnTo>
                  <a:pt x="802176" y="267308"/>
                </a:lnTo>
                <a:lnTo>
                  <a:pt x="808531" y="247810"/>
                </a:lnTo>
                <a:lnTo>
                  <a:pt x="814206" y="229445"/>
                </a:lnTo>
                <a:lnTo>
                  <a:pt x="818973" y="212441"/>
                </a:lnTo>
                <a:lnTo>
                  <a:pt x="822605" y="197250"/>
                </a:lnTo>
                <a:lnTo>
                  <a:pt x="825783" y="183647"/>
                </a:lnTo>
                <a:lnTo>
                  <a:pt x="695944" y="183647"/>
                </a:lnTo>
                <a:lnTo>
                  <a:pt x="86618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1527" name="KSO_Shape"/>
          <p:cNvSpPr>
            <a:spLocks noChangeAspect="1" noChangeArrowheads="1"/>
          </p:cNvSpPr>
          <p:nvPr/>
        </p:nvSpPr>
        <p:spPr bwMode="auto">
          <a:xfrm>
            <a:off x="5299676" y="1633265"/>
            <a:ext cx="715870" cy="720725"/>
          </a:xfrm>
          <a:custGeom>
            <a:avLst/>
            <a:gdLst>
              <a:gd name="T0" fmla="*/ 17175 w 2109787"/>
              <a:gd name="T1" fmla="*/ 25514 h 2125662"/>
              <a:gd name="T2" fmla="*/ 18279 w 2109787"/>
              <a:gd name="T3" fmla="*/ 22259 h 2125662"/>
              <a:gd name="T4" fmla="*/ 18051 w 2109787"/>
              <a:gd name="T5" fmla="*/ 20419 h 2125662"/>
              <a:gd name="T6" fmla="*/ 20780 w 2109787"/>
              <a:gd name="T7" fmla="*/ 20713 h 2125662"/>
              <a:gd name="T8" fmla="*/ 20270 w 2109787"/>
              <a:gd name="T9" fmla="*/ 26976 h 2125662"/>
              <a:gd name="T10" fmla="*/ 21895 w 2109787"/>
              <a:gd name="T11" fmla="*/ 24380 h 2125662"/>
              <a:gd name="T12" fmla="*/ 25214 w 2109787"/>
              <a:gd name="T13" fmla="*/ 19176 h 2125662"/>
              <a:gd name="T14" fmla="*/ 27694 w 2109787"/>
              <a:gd name="T15" fmla="*/ 20823 h 2125662"/>
              <a:gd name="T16" fmla="*/ 27555 w 2109787"/>
              <a:gd name="T17" fmla="*/ 26577 h 2125662"/>
              <a:gd name="T18" fmla="*/ 23281 w 2109787"/>
              <a:gd name="T19" fmla="*/ 27879 h 2125662"/>
              <a:gd name="T20" fmla="*/ 14801 w 2109787"/>
              <a:gd name="T21" fmla="*/ 27782 h 2125662"/>
              <a:gd name="T22" fmla="*/ 10931 w 2109787"/>
              <a:gd name="T23" fmla="*/ 26392 h 2125662"/>
              <a:gd name="T24" fmla="*/ 11171 w 2109787"/>
              <a:gd name="T25" fmla="*/ 20453 h 2125662"/>
              <a:gd name="T26" fmla="*/ 14316 w 2109787"/>
              <a:gd name="T27" fmla="*/ 19113 h 2125662"/>
              <a:gd name="T28" fmla="*/ 15342 w 2109787"/>
              <a:gd name="T29" fmla="*/ 11818 h 2125662"/>
              <a:gd name="T30" fmla="*/ 15666 w 2109787"/>
              <a:gd name="T31" fmla="*/ 14849 h 2125662"/>
              <a:gd name="T32" fmla="*/ 18618 w 2109787"/>
              <a:gd name="T33" fmla="*/ 17854 h 2125662"/>
              <a:gd name="T34" fmla="*/ 20629 w 2109787"/>
              <a:gd name="T35" fmla="*/ 17585 h 2125662"/>
              <a:gd name="T36" fmla="*/ 23165 w 2109787"/>
              <a:gd name="T37" fmla="*/ 14383 h 2125662"/>
              <a:gd name="T38" fmla="*/ 21676 w 2109787"/>
              <a:gd name="T39" fmla="*/ 12418 h 2125662"/>
              <a:gd name="T40" fmla="*/ 17626 w 2109787"/>
              <a:gd name="T41" fmla="*/ 11025 h 2125662"/>
              <a:gd name="T42" fmla="*/ 19729 w 2109787"/>
              <a:gd name="T43" fmla="*/ 6630 h 2125662"/>
              <a:gd name="T44" fmla="*/ 22357 w 2109787"/>
              <a:gd name="T45" fmla="*/ 7772 h 2125662"/>
              <a:gd name="T46" fmla="*/ 24107 w 2109787"/>
              <a:gd name="T47" fmla="*/ 10303 h 2125662"/>
              <a:gd name="T48" fmla="*/ 24515 w 2109787"/>
              <a:gd name="T49" fmla="*/ 13703 h 2125662"/>
              <a:gd name="T50" fmla="*/ 23194 w 2109787"/>
              <a:gd name="T51" fmla="*/ 16804 h 2125662"/>
              <a:gd name="T52" fmla="*/ 20906 w 2109787"/>
              <a:gd name="T53" fmla="*/ 18731 h 2125662"/>
              <a:gd name="T54" fmla="*/ 18614 w 2109787"/>
              <a:gd name="T55" fmla="*/ 19059 h 2125662"/>
              <a:gd name="T56" fmla="*/ 16234 w 2109787"/>
              <a:gd name="T57" fmla="*/ 17661 h 2125662"/>
              <a:gd name="T58" fmla="*/ 14442 w 2109787"/>
              <a:gd name="T59" fmla="*/ 14937 h 2125662"/>
              <a:gd name="T60" fmla="*/ 14219 w 2109787"/>
              <a:gd name="T61" fmla="*/ 11470 h 2125662"/>
              <a:gd name="T62" fmla="*/ 15536 w 2109787"/>
              <a:gd name="T63" fmla="*/ 8556 h 2125662"/>
              <a:gd name="T64" fmla="*/ 17891 w 2109787"/>
              <a:gd name="T65" fmla="*/ 6852 h 2125662"/>
              <a:gd name="T66" fmla="*/ 11868 w 2109787"/>
              <a:gd name="T67" fmla="*/ 5151 h 2125662"/>
              <a:gd name="T68" fmla="*/ 10395 w 2109787"/>
              <a:gd name="T69" fmla="*/ 6102 h 2125662"/>
              <a:gd name="T70" fmla="*/ 8571 w 2109787"/>
              <a:gd name="T71" fmla="*/ 6861 h 2125662"/>
              <a:gd name="T72" fmla="*/ 8617 w 2109787"/>
              <a:gd name="T73" fmla="*/ 8344 h 2125662"/>
              <a:gd name="T74" fmla="*/ 11405 w 2109787"/>
              <a:gd name="T75" fmla="*/ 9937 h 2125662"/>
              <a:gd name="T76" fmla="*/ 13116 w 2109787"/>
              <a:gd name="T77" fmla="*/ 12091 h 2125662"/>
              <a:gd name="T78" fmla="*/ 12288 w 2109787"/>
              <a:gd name="T79" fmla="*/ 14673 h 2125662"/>
              <a:gd name="T80" fmla="*/ 8449 w 2109787"/>
              <a:gd name="T81" fmla="*/ 15490 h 2125662"/>
              <a:gd name="T82" fmla="*/ 8596 w 2109787"/>
              <a:gd name="T83" fmla="*/ 14300 h 2125662"/>
              <a:gd name="T84" fmla="*/ 11106 w 2109787"/>
              <a:gd name="T85" fmla="*/ 13952 h 2125662"/>
              <a:gd name="T86" fmla="*/ 11598 w 2109787"/>
              <a:gd name="T87" fmla="*/ 12259 h 2125662"/>
              <a:gd name="T88" fmla="*/ 9735 w 2109787"/>
              <a:gd name="T89" fmla="*/ 10720 h 2125662"/>
              <a:gd name="T90" fmla="*/ 7103 w 2109787"/>
              <a:gd name="T91" fmla="*/ 8759 h 2125662"/>
              <a:gd name="T92" fmla="*/ 7452 w 2109787"/>
              <a:gd name="T93" fmla="*/ 6144 h 2125662"/>
              <a:gd name="T94" fmla="*/ 11044 w 2109787"/>
              <a:gd name="T95" fmla="*/ 21 h 2125662"/>
              <a:gd name="T96" fmla="*/ 17252 w 2109787"/>
              <a:gd name="T97" fmla="*/ 2560 h 2125662"/>
              <a:gd name="T98" fmla="*/ 15021 w 2109787"/>
              <a:gd name="T99" fmla="*/ 3185 h 2125662"/>
              <a:gd name="T100" fmla="*/ 9752 w 2109787"/>
              <a:gd name="T101" fmla="*/ 1868 h 2125662"/>
              <a:gd name="T102" fmla="*/ 5454 w 2109787"/>
              <a:gd name="T103" fmla="*/ 3420 h 2125662"/>
              <a:gd name="T104" fmla="*/ 2605 w 2109787"/>
              <a:gd name="T105" fmla="*/ 6875 h 2125662"/>
              <a:gd name="T106" fmla="*/ 1898 w 2109787"/>
              <a:gd name="T107" fmla="*/ 11344 h 2125662"/>
              <a:gd name="T108" fmla="*/ 3287 w 2109787"/>
              <a:gd name="T109" fmla="*/ 15138 h 2125662"/>
              <a:gd name="T110" fmla="*/ 6221 w 2109787"/>
              <a:gd name="T111" fmla="*/ 17841 h 2125662"/>
              <a:gd name="T112" fmla="*/ 7197 w 2109787"/>
              <a:gd name="T113" fmla="*/ 20263 h 2125662"/>
              <a:gd name="T114" fmla="*/ 3013 w 2109787"/>
              <a:gd name="T115" fmla="*/ 17699 h 2125662"/>
              <a:gd name="T116" fmla="*/ 492 w 2109787"/>
              <a:gd name="T117" fmla="*/ 13552 h 2125662"/>
              <a:gd name="T118" fmla="*/ 210 w 2109787"/>
              <a:gd name="T119" fmla="*/ 8293 h 2125662"/>
              <a:gd name="T120" fmla="*/ 2706 w 2109787"/>
              <a:gd name="T121" fmla="*/ 3404 h 2125662"/>
              <a:gd name="T122" fmla="*/ 7315 w 2109787"/>
              <a:gd name="T123" fmla="*/ 470 h 2125662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109787" h="2125662">
                <a:moveTo>
                  <a:pt x="1216342" y="1436687"/>
                </a:moveTo>
                <a:lnTo>
                  <a:pt x="1216977" y="1467831"/>
                </a:lnTo>
                <a:lnTo>
                  <a:pt x="1218247" y="1498021"/>
                </a:lnTo>
                <a:lnTo>
                  <a:pt x="1219517" y="1527894"/>
                </a:lnTo>
                <a:lnTo>
                  <a:pt x="1221105" y="1556813"/>
                </a:lnTo>
                <a:lnTo>
                  <a:pt x="1223010" y="1585097"/>
                </a:lnTo>
                <a:lnTo>
                  <a:pt x="1225550" y="1612427"/>
                </a:lnTo>
                <a:lnTo>
                  <a:pt x="1227772" y="1639121"/>
                </a:lnTo>
                <a:lnTo>
                  <a:pt x="1230630" y="1665180"/>
                </a:lnTo>
                <a:lnTo>
                  <a:pt x="1233487" y="1690286"/>
                </a:lnTo>
                <a:lnTo>
                  <a:pt x="1237297" y="1714756"/>
                </a:lnTo>
                <a:lnTo>
                  <a:pt x="1240790" y="1738273"/>
                </a:lnTo>
                <a:lnTo>
                  <a:pt x="1244917" y="1761154"/>
                </a:lnTo>
                <a:lnTo>
                  <a:pt x="1249362" y="1783399"/>
                </a:lnTo>
                <a:lnTo>
                  <a:pt x="1253807" y="1804691"/>
                </a:lnTo>
                <a:lnTo>
                  <a:pt x="1258570" y="1825030"/>
                </a:lnTo>
                <a:lnTo>
                  <a:pt x="1263967" y="1844733"/>
                </a:lnTo>
                <a:lnTo>
                  <a:pt x="1269365" y="1863801"/>
                </a:lnTo>
                <a:lnTo>
                  <a:pt x="1275397" y="1881597"/>
                </a:lnTo>
                <a:lnTo>
                  <a:pt x="1281430" y="1899076"/>
                </a:lnTo>
                <a:lnTo>
                  <a:pt x="1288097" y="1915283"/>
                </a:lnTo>
                <a:lnTo>
                  <a:pt x="1295082" y="1930537"/>
                </a:lnTo>
                <a:lnTo>
                  <a:pt x="1302067" y="1945474"/>
                </a:lnTo>
                <a:lnTo>
                  <a:pt x="1309687" y="1959457"/>
                </a:lnTo>
                <a:lnTo>
                  <a:pt x="1317625" y="1972168"/>
                </a:lnTo>
                <a:lnTo>
                  <a:pt x="1325562" y="1984244"/>
                </a:lnTo>
                <a:lnTo>
                  <a:pt x="1330007" y="1990282"/>
                </a:lnTo>
                <a:lnTo>
                  <a:pt x="1334135" y="1995685"/>
                </a:lnTo>
                <a:lnTo>
                  <a:pt x="1338262" y="2001087"/>
                </a:lnTo>
                <a:lnTo>
                  <a:pt x="1343025" y="2005854"/>
                </a:lnTo>
                <a:lnTo>
                  <a:pt x="1347470" y="2010621"/>
                </a:lnTo>
                <a:lnTo>
                  <a:pt x="1352232" y="2015388"/>
                </a:lnTo>
                <a:lnTo>
                  <a:pt x="1356677" y="2019519"/>
                </a:lnTo>
                <a:lnTo>
                  <a:pt x="1361440" y="2023968"/>
                </a:lnTo>
                <a:lnTo>
                  <a:pt x="1366520" y="2027782"/>
                </a:lnTo>
                <a:lnTo>
                  <a:pt x="1371282" y="2031278"/>
                </a:lnTo>
                <a:lnTo>
                  <a:pt x="1376362" y="2034773"/>
                </a:lnTo>
                <a:lnTo>
                  <a:pt x="1381442" y="2038269"/>
                </a:lnTo>
                <a:lnTo>
                  <a:pt x="1386840" y="2041129"/>
                </a:lnTo>
                <a:lnTo>
                  <a:pt x="1391920" y="2043989"/>
                </a:lnTo>
                <a:lnTo>
                  <a:pt x="1391920" y="1688379"/>
                </a:lnTo>
                <a:lnTo>
                  <a:pt x="1387475" y="1687108"/>
                </a:lnTo>
                <a:lnTo>
                  <a:pt x="1382395" y="1685837"/>
                </a:lnTo>
                <a:lnTo>
                  <a:pt x="1378267" y="1684248"/>
                </a:lnTo>
                <a:lnTo>
                  <a:pt x="1373505" y="1682341"/>
                </a:lnTo>
                <a:lnTo>
                  <a:pt x="1369695" y="1680117"/>
                </a:lnTo>
                <a:lnTo>
                  <a:pt x="1365885" y="1677256"/>
                </a:lnTo>
                <a:lnTo>
                  <a:pt x="1362075" y="1674079"/>
                </a:lnTo>
                <a:lnTo>
                  <a:pt x="1358900" y="1670901"/>
                </a:lnTo>
                <a:lnTo>
                  <a:pt x="1356042" y="1667405"/>
                </a:lnTo>
                <a:lnTo>
                  <a:pt x="1353502" y="1663274"/>
                </a:lnTo>
                <a:lnTo>
                  <a:pt x="1350962" y="1659460"/>
                </a:lnTo>
                <a:lnTo>
                  <a:pt x="1349057" y="1655329"/>
                </a:lnTo>
                <a:lnTo>
                  <a:pt x="1347470" y="1650562"/>
                </a:lnTo>
                <a:lnTo>
                  <a:pt x="1346517" y="1645795"/>
                </a:lnTo>
                <a:lnTo>
                  <a:pt x="1345882" y="1641346"/>
                </a:lnTo>
                <a:lnTo>
                  <a:pt x="1345565" y="1635943"/>
                </a:lnTo>
                <a:lnTo>
                  <a:pt x="1345565" y="1582872"/>
                </a:lnTo>
                <a:lnTo>
                  <a:pt x="1345882" y="1577469"/>
                </a:lnTo>
                <a:lnTo>
                  <a:pt x="1346517" y="1572385"/>
                </a:lnTo>
                <a:lnTo>
                  <a:pt x="1347787" y="1567300"/>
                </a:lnTo>
                <a:lnTo>
                  <a:pt x="1349692" y="1562215"/>
                </a:lnTo>
                <a:lnTo>
                  <a:pt x="1352232" y="1557449"/>
                </a:lnTo>
                <a:lnTo>
                  <a:pt x="1354772" y="1553317"/>
                </a:lnTo>
                <a:lnTo>
                  <a:pt x="1357630" y="1549186"/>
                </a:lnTo>
                <a:lnTo>
                  <a:pt x="1361122" y="1545055"/>
                </a:lnTo>
                <a:lnTo>
                  <a:pt x="1365250" y="1541877"/>
                </a:lnTo>
                <a:lnTo>
                  <a:pt x="1369060" y="1538699"/>
                </a:lnTo>
                <a:lnTo>
                  <a:pt x="1373505" y="1535839"/>
                </a:lnTo>
                <a:lnTo>
                  <a:pt x="1378267" y="1533614"/>
                </a:lnTo>
                <a:lnTo>
                  <a:pt x="1383030" y="1532025"/>
                </a:lnTo>
                <a:lnTo>
                  <a:pt x="1388427" y="1530754"/>
                </a:lnTo>
                <a:lnTo>
                  <a:pt x="1393507" y="1529801"/>
                </a:lnTo>
                <a:lnTo>
                  <a:pt x="1399222" y="1529483"/>
                </a:lnTo>
                <a:lnTo>
                  <a:pt x="1516062" y="1529483"/>
                </a:lnTo>
                <a:lnTo>
                  <a:pt x="1521460" y="1529801"/>
                </a:lnTo>
                <a:lnTo>
                  <a:pt x="1526857" y="1530754"/>
                </a:lnTo>
                <a:lnTo>
                  <a:pt x="1531937" y="1532025"/>
                </a:lnTo>
                <a:lnTo>
                  <a:pt x="1537017" y="1533614"/>
                </a:lnTo>
                <a:lnTo>
                  <a:pt x="1541462" y="1535839"/>
                </a:lnTo>
                <a:lnTo>
                  <a:pt x="1545907" y="1538699"/>
                </a:lnTo>
                <a:lnTo>
                  <a:pt x="1550035" y="1541877"/>
                </a:lnTo>
                <a:lnTo>
                  <a:pt x="1553845" y="1545055"/>
                </a:lnTo>
                <a:lnTo>
                  <a:pt x="1557020" y="1549186"/>
                </a:lnTo>
                <a:lnTo>
                  <a:pt x="1560512" y="1553317"/>
                </a:lnTo>
                <a:lnTo>
                  <a:pt x="1563052" y="1557449"/>
                </a:lnTo>
                <a:lnTo>
                  <a:pt x="1565275" y="1562215"/>
                </a:lnTo>
                <a:lnTo>
                  <a:pt x="1566862" y="1567300"/>
                </a:lnTo>
                <a:lnTo>
                  <a:pt x="1568132" y="1572385"/>
                </a:lnTo>
                <a:lnTo>
                  <a:pt x="1569085" y="1577469"/>
                </a:lnTo>
                <a:lnTo>
                  <a:pt x="1569402" y="1582872"/>
                </a:lnTo>
                <a:lnTo>
                  <a:pt x="1569402" y="1635943"/>
                </a:lnTo>
                <a:lnTo>
                  <a:pt x="1569085" y="1641346"/>
                </a:lnTo>
                <a:lnTo>
                  <a:pt x="1568450" y="1645795"/>
                </a:lnTo>
                <a:lnTo>
                  <a:pt x="1567180" y="1650562"/>
                </a:lnTo>
                <a:lnTo>
                  <a:pt x="1565910" y="1655329"/>
                </a:lnTo>
                <a:lnTo>
                  <a:pt x="1564005" y="1659460"/>
                </a:lnTo>
                <a:lnTo>
                  <a:pt x="1561782" y="1663274"/>
                </a:lnTo>
                <a:lnTo>
                  <a:pt x="1558607" y="1667405"/>
                </a:lnTo>
                <a:lnTo>
                  <a:pt x="1555750" y="1670901"/>
                </a:lnTo>
                <a:lnTo>
                  <a:pt x="1552575" y="1674079"/>
                </a:lnTo>
                <a:lnTo>
                  <a:pt x="1549082" y="1677256"/>
                </a:lnTo>
                <a:lnTo>
                  <a:pt x="1545272" y="1680117"/>
                </a:lnTo>
                <a:lnTo>
                  <a:pt x="1541145" y="1682341"/>
                </a:lnTo>
                <a:lnTo>
                  <a:pt x="1537017" y="1684248"/>
                </a:lnTo>
                <a:lnTo>
                  <a:pt x="1532255" y="1685837"/>
                </a:lnTo>
                <a:lnTo>
                  <a:pt x="1527810" y="1687108"/>
                </a:lnTo>
                <a:lnTo>
                  <a:pt x="1523047" y="1688379"/>
                </a:lnTo>
                <a:lnTo>
                  <a:pt x="1523047" y="2043989"/>
                </a:lnTo>
                <a:lnTo>
                  <a:pt x="1528445" y="2041129"/>
                </a:lnTo>
                <a:lnTo>
                  <a:pt x="1533525" y="2038269"/>
                </a:lnTo>
                <a:lnTo>
                  <a:pt x="1538605" y="2034773"/>
                </a:lnTo>
                <a:lnTo>
                  <a:pt x="1543685" y="2031278"/>
                </a:lnTo>
                <a:lnTo>
                  <a:pt x="1548765" y="2027782"/>
                </a:lnTo>
                <a:lnTo>
                  <a:pt x="1553527" y="2023968"/>
                </a:lnTo>
                <a:lnTo>
                  <a:pt x="1558290" y="2019519"/>
                </a:lnTo>
                <a:lnTo>
                  <a:pt x="1563052" y="2015388"/>
                </a:lnTo>
                <a:lnTo>
                  <a:pt x="1567497" y="2010621"/>
                </a:lnTo>
                <a:lnTo>
                  <a:pt x="1572260" y="2005854"/>
                </a:lnTo>
                <a:lnTo>
                  <a:pt x="1576705" y="2001087"/>
                </a:lnTo>
                <a:lnTo>
                  <a:pt x="1580832" y="1995685"/>
                </a:lnTo>
                <a:lnTo>
                  <a:pt x="1585277" y="1990282"/>
                </a:lnTo>
                <a:lnTo>
                  <a:pt x="1589405" y="1984244"/>
                </a:lnTo>
                <a:lnTo>
                  <a:pt x="1597660" y="1972168"/>
                </a:lnTo>
                <a:lnTo>
                  <a:pt x="1605280" y="1959457"/>
                </a:lnTo>
                <a:lnTo>
                  <a:pt x="1612900" y="1945474"/>
                </a:lnTo>
                <a:lnTo>
                  <a:pt x="1620202" y="1930537"/>
                </a:lnTo>
                <a:lnTo>
                  <a:pt x="1626870" y="1915283"/>
                </a:lnTo>
                <a:lnTo>
                  <a:pt x="1633537" y="1899076"/>
                </a:lnTo>
                <a:lnTo>
                  <a:pt x="1639570" y="1881597"/>
                </a:lnTo>
                <a:lnTo>
                  <a:pt x="1645602" y="1863801"/>
                </a:lnTo>
                <a:lnTo>
                  <a:pt x="1651000" y="1844733"/>
                </a:lnTo>
                <a:lnTo>
                  <a:pt x="1656397" y="1825030"/>
                </a:lnTo>
                <a:lnTo>
                  <a:pt x="1661160" y="1804691"/>
                </a:lnTo>
                <a:lnTo>
                  <a:pt x="1665922" y="1783399"/>
                </a:lnTo>
                <a:lnTo>
                  <a:pt x="1670050" y="1761154"/>
                </a:lnTo>
                <a:lnTo>
                  <a:pt x="1673860" y="1738273"/>
                </a:lnTo>
                <a:lnTo>
                  <a:pt x="1677987" y="1714756"/>
                </a:lnTo>
                <a:lnTo>
                  <a:pt x="1681162" y="1690286"/>
                </a:lnTo>
                <a:lnTo>
                  <a:pt x="1684337" y="1665180"/>
                </a:lnTo>
                <a:lnTo>
                  <a:pt x="1687195" y="1639121"/>
                </a:lnTo>
                <a:lnTo>
                  <a:pt x="1689735" y="1612427"/>
                </a:lnTo>
                <a:lnTo>
                  <a:pt x="1691957" y="1585097"/>
                </a:lnTo>
                <a:lnTo>
                  <a:pt x="1693862" y="1556813"/>
                </a:lnTo>
                <a:lnTo>
                  <a:pt x="1695450" y="1527894"/>
                </a:lnTo>
                <a:lnTo>
                  <a:pt x="1696720" y="1498021"/>
                </a:lnTo>
                <a:lnTo>
                  <a:pt x="1697672" y="1467831"/>
                </a:lnTo>
                <a:lnTo>
                  <a:pt x="1698942" y="1436687"/>
                </a:lnTo>
                <a:lnTo>
                  <a:pt x="1738312" y="1438912"/>
                </a:lnTo>
                <a:lnTo>
                  <a:pt x="1774825" y="1441454"/>
                </a:lnTo>
                <a:lnTo>
                  <a:pt x="1835150" y="1446221"/>
                </a:lnTo>
                <a:lnTo>
                  <a:pt x="1875472" y="1449399"/>
                </a:lnTo>
                <a:lnTo>
                  <a:pt x="1890077" y="1450670"/>
                </a:lnTo>
                <a:lnTo>
                  <a:pt x="1901190" y="1450988"/>
                </a:lnTo>
                <a:lnTo>
                  <a:pt x="1912620" y="1451941"/>
                </a:lnTo>
                <a:lnTo>
                  <a:pt x="1923415" y="1453212"/>
                </a:lnTo>
                <a:lnTo>
                  <a:pt x="1934210" y="1455119"/>
                </a:lnTo>
                <a:lnTo>
                  <a:pt x="1945005" y="1457662"/>
                </a:lnTo>
                <a:lnTo>
                  <a:pt x="1955482" y="1460522"/>
                </a:lnTo>
                <a:lnTo>
                  <a:pt x="1965642" y="1464017"/>
                </a:lnTo>
                <a:lnTo>
                  <a:pt x="1975485" y="1468149"/>
                </a:lnTo>
                <a:lnTo>
                  <a:pt x="1985327" y="1472598"/>
                </a:lnTo>
                <a:lnTo>
                  <a:pt x="1994852" y="1477047"/>
                </a:lnTo>
                <a:lnTo>
                  <a:pt x="2004060" y="1482767"/>
                </a:lnTo>
                <a:lnTo>
                  <a:pt x="2012950" y="1488170"/>
                </a:lnTo>
                <a:lnTo>
                  <a:pt x="2021522" y="1494526"/>
                </a:lnTo>
                <a:lnTo>
                  <a:pt x="2029777" y="1500881"/>
                </a:lnTo>
                <a:lnTo>
                  <a:pt x="2038032" y="1507873"/>
                </a:lnTo>
                <a:lnTo>
                  <a:pt x="2045652" y="1515182"/>
                </a:lnTo>
                <a:lnTo>
                  <a:pt x="2052637" y="1522809"/>
                </a:lnTo>
                <a:lnTo>
                  <a:pt x="2059622" y="1530754"/>
                </a:lnTo>
                <a:lnTo>
                  <a:pt x="2065972" y="1539334"/>
                </a:lnTo>
                <a:lnTo>
                  <a:pt x="2072322" y="1547597"/>
                </a:lnTo>
                <a:lnTo>
                  <a:pt x="2078037" y="1556495"/>
                </a:lnTo>
                <a:lnTo>
                  <a:pt x="2083435" y="1566029"/>
                </a:lnTo>
                <a:lnTo>
                  <a:pt x="2088197" y="1575563"/>
                </a:lnTo>
                <a:lnTo>
                  <a:pt x="2092642" y="1585414"/>
                </a:lnTo>
                <a:lnTo>
                  <a:pt x="2096452" y="1595266"/>
                </a:lnTo>
                <a:lnTo>
                  <a:pt x="2099945" y="1605117"/>
                </a:lnTo>
                <a:lnTo>
                  <a:pt x="2103120" y="1615605"/>
                </a:lnTo>
                <a:lnTo>
                  <a:pt x="2105660" y="1626410"/>
                </a:lnTo>
                <a:lnTo>
                  <a:pt x="2107247" y="1637215"/>
                </a:lnTo>
                <a:lnTo>
                  <a:pt x="2108835" y="1648337"/>
                </a:lnTo>
                <a:lnTo>
                  <a:pt x="2109470" y="1659460"/>
                </a:lnTo>
                <a:lnTo>
                  <a:pt x="2109787" y="1670901"/>
                </a:lnTo>
                <a:lnTo>
                  <a:pt x="2109787" y="1949605"/>
                </a:lnTo>
                <a:lnTo>
                  <a:pt x="2109787" y="1955325"/>
                </a:lnTo>
                <a:lnTo>
                  <a:pt x="2108835" y="1960728"/>
                </a:lnTo>
                <a:lnTo>
                  <a:pt x="2107882" y="1966448"/>
                </a:lnTo>
                <a:lnTo>
                  <a:pt x="2106295" y="1971850"/>
                </a:lnTo>
                <a:lnTo>
                  <a:pt x="2104072" y="1976935"/>
                </a:lnTo>
                <a:lnTo>
                  <a:pt x="2101532" y="1982020"/>
                </a:lnTo>
                <a:lnTo>
                  <a:pt x="2098675" y="1987105"/>
                </a:lnTo>
                <a:lnTo>
                  <a:pt x="2095182" y="1992189"/>
                </a:lnTo>
                <a:lnTo>
                  <a:pt x="2091690" y="1996956"/>
                </a:lnTo>
                <a:lnTo>
                  <a:pt x="2087245" y="2002041"/>
                </a:lnTo>
                <a:lnTo>
                  <a:pt x="2082800" y="2006490"/>
                </a:lnTo>
                <a:lnTo>
                  <a:pt x="2077720" y="2010939"/>
                </a:lnTo>
                <a:lnTo>
                  <a:pt x="2072322" y="2015706"/>
                </a:lnTo>
                <a:lnTo>
                  <a:pt x="2066607" y="2019837"/>
                </a:lnTo>
                <a:lnTo>
                  <a:pt x="2060575" y="2024286"/>
                </a:lnTo>
                <a:lnTo>
                  <a:pt x="2053907" y="2028418"/>
                </a:lnTo>
                <a:lnTo>
                  <a:pt x="2047240" y="2032549"/>
                </a:lnTo>
                <a:lnTo>
                  <a:pt x="2039937" y="2036680"/>
                </a:lnTo>
                <a:lnTo>
                  <a:pt x="2032317" y="2040494"/>
                </a:lnTo>
                <a:lnTo>
                  <a:pt x="2024697" y="2044307"/>
                </a:lnTo>
                <a:lnTo>
                  <a:pt x="2016442" y="2048121"/>
                </a:lnTo>
                <a:lnTo>
                  <a:pt x="2007870" y="2051934"/>
                </a:lnTo>
                <a:lnTo>
                  <a:pt x="1999297" y="2055430"/>
                </a:lnTo>
                <a:lnTo>
                  <a:pt x="1990090" y="2058926"/>
                </a:lnTo>
                <a:lnTo>
                  <a:pt x="1970722" y="2065599"/>
                </a:lnTo>
                <a:lnTo>
                  <a:pt x="1950402" y="2071955"/>
                </a:lnTo>
                <a:lnTo>
                  <a:pt x="1929130" y="2077675"/>
                </a:lnTo>
                <a:lnTo>
                  <a:pt x="1907222" y="2083396"/>
                </a:lnTo>
                <a:lnTo>
                  <a:pt x="1883727" y="2088480"/>
                </a:lnTo>
                <a:lnTo>
                  <a:pt x="1859597" y="2093565"/>
                </a:lnTo>
                <a:lnTo>
                  <a:pt x="1834515" y="2098014"/>
                </a:lnTo>
                <a:lnTo>
                  <a:pt x="1809115" y="2102146"/>
                </a:lnTo>
                <a:lnTo>
                  <a:pt x="1782762" y="2105959"/>
                </a:lnTo>
                <a:lnTo>
                  <a:pt x="1755457" y="2109455"/>
                </a:lnTo>
                <a:lnTo>
                  <a:pt x="1728152" y="2112633"/>
                </a:lnTo>
                <a:lnTo>
                  <a:pt x="1700212" y="2115175"/>
                </a:lnTo>
                <a:lnTo>
                  <a:pt x="1671637" y="2118035"/>
                </a:lnTo>
                <a:lnTo>
                  <a:pt x="1642745" y="2119942"/>
                </a:lnTo>
                <a:lnTo>
                  <a:pt x="1613535" y="2121849"/>
                </a:lnTo>
                <a:lnTo>
                  <a:pt x="1584325" y="2123120"/>
                </a:lnTo>
                <a:lnTo>
                  <a:pt x="1554480" y="2124391"/>
                </a:lnTo>
                <a:lnTo>
                  <a:pt x="1524635" y="2125027"/>
                </a:lnTo>
                <a:lnTo>
                  <a:pt x="1494790" y="2125344"/>
                </a:lnTo>
                <a:lnTo>
                  <a:pt x="1464945" y="2125662"/>
                </a:lnTo>
                <a:lnTo>
                  <a:pt x="1435100" y="2125344"/>
                </a:lnTo>
                <a:lnTo>
                  <a:pt x="1404937" y="2125027"/>
                </a:lnTo>
                <a:lnTo>
                  <a:pt x="1375092" y="2124391"/>
                </a:lnTo>
                <a:lnTo>
                  <a:pt x="1344930" y="2123120"/>
                </a:lnTo>
                <a:lnTo>
                  <a:pt x="1315085" y="2121849"/>
                </a:lnTo>
                <a:lnTo>
                  <a:pt x="1285557" y="2119942"/>
                </a:lnTo>
                <a:lnTo>
                  <a:pt x="1256030" y="2118035"/>
                </a:lnTo>
                <a:lnTo>
                  <a:pt x="1227455" y="2115175"/>
                </a:lnTo>
                <a:lnTo>
                  <a:pt x="1198562" y="2112633"/>
                </a:lnTo>
                <a:lnTo>
                  <a:pt x="1170622" y="2109455"/>
                </a:lnTo>
                <a:lnTo>
                  <a:pt x="1142682" y="2105959"/>
                </a:lnTo>
                <a:lnTo>
                  <a:pt x="1116012" y="2102146"/>
                </a:lnTo>
                <a:lnTo>
                  <a:pt x="1089660" y="2098014"/>
                </a:lnTo>
                <a:lnTo>
                  <a:pt x="1064260" y="2093565"/>
                </a:lnTo>
                <a:lnTo>
                  <a:pt x="1039177" y="2088480"/>
                </a:lnTo>
                <a:lnTo>
                  <a:pt x="1015364" y="2083396"/>
                </a:lnTo>
                <a:lnTo>
                  <a:pt x="992187" y="2077675"/>
                </a:lnTo>
                <a:lnTo>
                  <a:pt x="970597" y="2071955"/>
                </a:lnTo>
                <a:lnTo>
                  <a:pt x="949642" y="2065599"/>
                </a:lnTo>
                <a:lnTo>
                  <a:pt x="929639" y="2058926"/>
                </a:lnTo>
                <a:lnTo>
                  <a:pt x="910907" y="2051934"/>
                </a:lnTo>
                <a:lnTo>
                  <a:pt x="902334" y="2048121"/>
                </a:lnTo>
                <a:lnTo>
                  <a:pt x="893762" y="2044307"/>
                </a:lnTo>
                <a:lnTo>
                  <a:pt x="885507" y="2040494"/>
                </a:lnTo>
                <a:lnTo>
                  <a:pt x="877569" y="2036680"/>
                </a:lnTo>
                <a:lnTo>
                  <a:pt x="870584" y="2032549"/>
                </a:lnTo>
                <a:lnTo>
                  <a:pt x="863282" y="2028418"/>
                </a:lnTo>
                <a:lnTo>
                  <a:pt x="856614" y="2024286"/>
                </a:lnTo>
                <a:lnTo>
                  <a:pt x="850264" y="2019837"/>
                </a:lnTo>
                <a:lnTo>
                  <a:pt x="844232" y="2015706"/>
                </a:lnTo>
                <a:lnTo>
                  <a:pt x="838517" y="2010939"/>
                </a:lnTo>
                <a:lnTo>
                  <a:pt x="833437" y="2006490"/>
                </a:lnTo>
                <a:lnTo>
                  <a:pt x="828674" y="2002041"/>
                </a:lnTo>
                <a:lnTo>
                  <a:pt x="824229" y="1996956"/>
                </a:lnTo>
                <a:lnTo>
                  <a:pt x="820419" y="1992189"/>
                </a:lnTo>
                <a:lnTo>
                  <a:pt x="816609" y="1987105"/>
                </a:lnTo>
                <a:lnTo>
                  <a:pt x="813752" y="1982020"/>
                </a:lnTo>
                <a:lnTo>
                  <a:pt x="811212" y="1976935"/>
                </a:lnTo>
                <a:lnTo>
                  <a:pt x="808989" y="1971850"/>
                </a:lnTo>
                <a:lnTo>
                  <a:pt x="807084" y="1966448"/>
                </a:lnTo>
                <a:lnTo>
                  <a:pt x="805814" y="1960728"/>
                </a:lnTo>
                <a:lnTo>
                  <a:pt x="805179" y="1955325"/>
                </a:lnTo>
                <a:lnTo>
                  <a:pt x="804862" y="1949605"/>
                </a:lnTo>
                <a:lnTo>
                  <a:pt x="804862" y="1670901"/>
                </a:lnTo>
                <a:lnTo>
                  <a:pt x="805179" y="1659460"/>
                </a:lnTo>
                <a:lnTo>
                  <a:pt x="806132" y="1648337"/>
                </a:lnTo>
                <a:lnTo>
                  <a:pt x="807402" y="1637215"/>
                </a:lnTo>
                <a:lnTo>
                  <a:pt x="809624" y="1626410"/>
                </a:lnTo>
                <a:lnTo>
                  <a:pt x="812164" y="1615605"/>
                </a:lnTo>
                <a:lnTo>
                  <a:pt x="815022" y="1605117"/>
                </a:lnTo>
                <a:lnTo>
                  <a:pt x="818197" y="1595266"/>
                </a:lnTo>
                <a:lnTo>
                  <a:pt x="822324" y="1585414"/>
                </a:lnTo>
                <a:lnTo>
                  <a:pt x="826769" y="1575563"/>
                </a:lnTo>
                <a:lnTo>
                  <a:pt x="831849" y="1566029"/>
                </a:lnTo>
                <a:lnTo>
                  <a:pt x="836929" y="1556495"/>
                </a:lnTo>
                <a:lnTo>
                  <a:pt x="842327" y="1547597"/>
                </a:lnTo>
                <a:lnTo>
                  <a:pt x="848677" y="1539334"/>
                </a:lnTo>
                <a:lnTo>
                  <a:pt x="855344" y="1530754"/>
                </a:lnTo>
                <a:lnTo>
                  <a:pt x="862012" y="1522809"/>
                </a:lnTo>
                <a:lnTo>
                  <a:pt x="869632" y="1515182"/>
                </a:lnTo>
                <a:lnTo>
                  <a:pt x="876934" y="1507873"/>
                </a:lnTo>
                <a:lnTo>
                  <a:pt x="884872" y="1500881"/>
                </a:lnTo>
                <a:lnTo>
                  <a:pt x="893444" y="1494526"/>
                </a:lnTo>
                <a:lnTo>
                  <a:pt x="902017" y="1488170"/>
                </a:lnTo>
                <a:lnTo>
                  <a:pt x="910907" y="1482767"/>
                </a:lnTo>
                <a:lnTo>
                  <a:pt x="920114" y="1477047"/>
                </a:lnTo>
                <a:lnTo>
                  <a:pt x="929639" y="1472598"/>
                </a:lnTo>
                <a:lnTo>
                  <a:pt x="939482" y="1468149"/>
                </a:lnTo>
                <a:lnTo>
                  <a:pt x="949324" y="1464017"/>
                </a:lnTo>
                <a:lnTo>
                  <a:pt x="959802" y="1460522"/>
                </a:lnTo>
                <a:lnTo>
                  <a:pt x="969962" y="1457662"/>
                </a:lnTo>
                <a:lnTo>
                  <a:pt x="980439" y="1455119"/>
                </a:lnTo>
                <a:lnTo>
                  <a:pt x="991234" y="1453212"/>
                </a:lnTo>
                <a:lnTo>
                  <a:pt x="1002347" y="1451941"/>
                </a:lnTo>
                <a:lnTo>
                  <a:pt x="1013459" y="1450988"/>
                </a:lnTo>
                <a:lnTo>
                  <a:pt x="1024889" y="1450670"/>
                </a:lnTo>
                <a:lnTo>
                  <a:pt x="1039177" y="1449399"/>
                </a:lnTo>
                <a:lnTo>
                  <a:pt x="1079500" y="1446221"/>
                </a:lnTo>
                <a:lnTo>
                  <a:pt x="1140142" y="1441454"/>
                </a:lnTo>
                <a:lnTo>
                  <a:pt x="1176655" y="1438912"/>
                </a:lnTo>
                <a:lnTo>
                  <a:pt x="1216342" y="1436687"/>
                </a:lnTo>
                <a:close/>
                <a:moveTo>
                  <a:pt x="1249771" y="769392"/>
                </a:moveTo>
                <a:lnTo>
                  <a:pt x="1245966" y="770028"/>
                </a:lnTo>
                <a:lnTo>
                  <a:pt x="1242477" y="770663"/>
                </a:lnTo>
                <a:lnTo>
                  <a:pt x="1239306" y="771933"/>
                </a:lnTo>
                <a:lnTo>
                  <a:pt x="1235818" y="773839"/>
                </a:lnTo>
                <a:lnTo>
                  <a:pt x="1232647" y="775427"/>
                </a:lnTo>
                <a:lnTo>
                  <a:pt x="1229476" y="777650"/>
                </a:lnTo>
                <a:lnTo>
                  <a:pt x="1226621" y="780191"/>
                </a:lnTo>
                <a:lnTo>
                  <a:pt x="1223450" y="782732"/>
                </a:lnTo>
                <a:lnTo>
                  <a:pt x="1217425" y="789084"/>
                </a:lnTo>
                <a:lnTo>
                  <a:pt x="1211717" y="796071"/>
                </a:lnTo>
                <a:lnTo>
                  <a:pt x="1206009" y="803376"/>
                </a:lnTo>
                <a:lnTo>
                  <a:pt x="1194275" y="819574"/>
                </a:lnTo>
                <a:lnTo>
                  <a:pt x="1186030" y="831008"/>
                </a:lnTo>
                <a:lnTo>
                  <a:pt x="1177785" y="843395"/>
                </a:lnTo>
                <a:lnTo>
                  <a:pt x="1169857" y="855781"/>
                </a:lnTo>
                <a:lnTo>
                  <a:pt x="1161929" y="868803"/>
                </a:lnTo>
                <a:lnTo>
                  <a:pt x="1159075" y="881507"/>
                </a:lnTo>
                <a:lnTo>
                  <a:pt x="1156856" y="894212"/>
                </a:lnTo>
                <a:lnTo>
                  <a:pt x="1154636" y="907233"/>
                </a:lnTo>
                <a:lnTo>
                  <a:pt x="1152733" y="920573"/>
                </a:lnTo>
                <a:lnTo>
                  <a:pt x="1151465" y="933595"/>
                </a:lnTo>
                <a:lnTo>
                  <a:pt x="1150513" y="947569"/>
                </a:lnTo>
                <a:lnTo>
                  <a:pt x="1149879" y="960909"/>
                </a:lnTo>
                <a:lnTo>
                  <a:pt x="1149879" y="974566"/>
                </a:lnTo>
                <a:lnTo>
                  <a:pt x="1149879" y="984412"/>
                </a:lnTo>
                <a:lnTo>
                  <a:pt x="1150196" y="994258"/>
                </a:lnTo>
                <a:lnTo>
                  <a:pt x="1151147" y="1003786"/>
                </a:lnTo>
                <a:lnTo>
                  <a:pt x="1151782" y="1013314"/>
                </a:lnTo>
                <a:lnTo>
                  <a:pt x="1153050" y="1023160"/>
                </a:lnTo>
                <a:lnTo>
                  <a:pt x="1154319" y="1032688"/>
                </a:lnTo>
                <a:lnTo>
                  <a:pt x="1156538" y="1042216"/>
                </a:lnTo>
                <a:lnTo>
                  <a:pt x="1158124" y="1051427"/>
                </a:lnTo>
                <a:lnTo>
                  <a:pt x="1160344" y="1060637"/>
                </a:lnTo>
                <a:lnTo>
                  <a:pt x="1162564" y="1069848"/>
                </a:lnTo>
                <a:lnTo>
                  <a:pt x="1165101" y="1079058"/>
                </a:lnTo>
                <a:lnTo>
                  <a:pt x="1168272" y="1088269"/>
                </a:lnTo>
                <a:lnTo>
                  <a:pt x="1171126" y="1096844"/>
                </a:lnTo>
                <a:lnTo>
                  <a:pt x="1174297" y="1106055"/>
                </a:lnTo>
                <a:lnTo>
                  <a:pt x="1177468" y="1114948"/>
                </a:lnTo>
                <a:lnTo>
                  <a:pt x="1181274" y="1123523"/>
                </a:lnTo>
                <a:lnTo>
                  <a:pt x="1184762" y="1132099"/>
                </a:lnTo>
                <a:lnTo>
                  <a:pt x="1188884" y="1140356"/>
                </a:lnTo>
                <a:lnTo>
                  <a:pt x="1193007" y="1148932"/>
                </a:lnTo>
                <a:lnTo>
                  <a:pt x="1197129" y="1157189"/>
                </a:lnTo>
                <a:lnTo>
                  <a:pt x="1206326" y="1173387"/>
                </a:lnTo>
                <a:lnTo>
                  <a:pt x="1215839" y="1188950"/>
                </a:lnTo>
                <a:lnTo>
                  <a:pt x="1225987" y="1204513"/>
                </a:lnTo>
                <a:lnTo>
                  <a:pt x="1236769" y="1219123"/>
                </a:lnTo>
                <a:lnTo>
                  <a:pt x="1247551" y="1233097"/>
                </a:lnTo>
                <a:lnTo>
                  <a:pt x="1258967" y="1246437"/>
                </a:lnTo>
                <a:lnTo>
                  <a:pt x="1271018" y="1259776"/>
                </a:lnTo>
                <a:lnTo>
                  <a:pt x="1283068" y="1271845"/>
                </a:lnTo>
                <a:lnTo>
                  <a:pt x="1295436" y="1283597"/>
                </a:lnTo>
                <a:lnTo>
                  <a:pt x="1308121" y="1294395"/>
                </a:lnTo>
                <a:lnTo>
                  <a:pt x="1320805" y="1304241"/>
                </a:lnTo>
                <a:lnTo>
                  <a:pt x="1333490" y="1313769"/>
                </a:lnTo>
                <a:lnTo>
                  <a:pt x="1346175" y="1322662"/>
                </a:lnTo>
                <a:lnTo>
                  <a:pt x="1359177" y="1330602"/>
                </a:lnTo>
                <a:lnTo>
                  <a:pt x="1371861" y="1337272"/>
                </a:lnTo>
                <a:lnTo>
                  <a:pt x="1384863" y="1343624"/>
                </a:lnTo>
                <a:lnTo>
                  <a:pt x="1397548" y="1348706"/>
                </a:lnTo>
                <a:lnTo>
                  <a:pt x="1403890" y="1350929"/>
                </a:lnTo>
                <a:lnTo>
                  <a:pt x="1410233" y="1353470"/>
                </a:lnTo>
                <a:lnTo>
                  <a:pt x="1416258" y="1355058"/>
                </a:lnTo>
                <a:lnTo>
                  <a:pt x="1422600" y="1356646"/>
                </a:lnTo>
                <a:lnTo>
                  <a:pt x="1428308" y="1358234"/>
                </a:lnTo>
                <a:lnTo>
                  <a:pt x="1434334" y="1359187"/>
                </a:lnTo>
                <a:lnTo>
                  <a:pt x="1440042" y="1360140"/>
                </a:lnTo>
                <a:lnTo>
                  <a:pt x="1446067" y="1360775"/>
                </a:lnTo>
                <a:lnTo>
                  <a:pt x="1451775" y="1361093"/>
                </a:lnTo>
                <a:lnTo>
                  <a:pt x="1457483" y="1361093"/>
                </a:lnTo>
                <a:lnTo>
                  <a:pt x="1462874" y="1361093"/>
                </a:lnTo>
                <a:lnTo>
                  <a:pt x="1468900" y="1360775"/>
                </a:lnTo>
                <a:lnTo>
                  <a:pt x="1474291" y="1360140"/>
                </a:lnTo>
                <a:lnTo>
                  <a:pt x="1480316" y="1359187"/>
                </a:lnTo>
                <a:lnTo>
                  <a:pt x="1486341" y="1358234"/>
                </a:lnTo>
                <a:lnTo>
                  <a:pt x="1492366" y="1356646"/>
                </a:lnTo>
                <a:lnTo>
                  <a:pt x="1498392" y="1355058"/>
                </a:lnTo>
                <a:lnTo>
                  <a:pt x="1504734" y="1353470"/>
                </a:lnTo>
                <a:lnTo>
                  <a:pt x="1510759" y="1350929"/>
                </a:lnTo>
                <a:lnTo>
                  <a:pt x="1517101" y="1348706"/>
                </a:lnTo>
                <a:lnTo>
                  <a:pt x="1529786" y="1343624"/>
                </a:lnTo>
                <a:lnTo>
                  <a:pt x="1542471" y="1337272"/>
                </a:lnTo>
                <a:lnTo>
                  <a:pt x="1555473" y="1330602"/>
                </a:lnTo>
                <a:lnTo>
                  <a:pt x="1568157" y="1322662"/>
                </a:lnTo>
                <a:lnTo>
                  <a:pt x="1581159" y="1313769"/>
                </a:lnTo>
                <a:lnTo>
                  <a:pt x="1593844" y="1304241"/>
                </a:lnTo>
                <a:lnTo>
                  <a:pt x="1606846" y="1294395"/>
                </a:lnTo>
                <a:lnTo>
                  <a:pt x="1619531" y="1283597"/>
                </a:lnTo>
                <a:lnTo>
                  <a:pt x="1631581" y="1271845"/>
                </a:lnTo>
                <a:lnTo>
                  <a:pt x="1643949" y="1259776"/>
                </a:lnTo>
                <a:lnTo>
                  <a:pt x="1655682" y="1246437"/>
                </a:lnTo>
                <a:lnTo>
                  <a:pt x="1667098" y="1233097"/>
                </a:lnTo>
                <a:lnTo>
                  <a:pt x="1678197" y="1219123"/>
                </a:lnTo>
                <a:lnTo>
                  <a:pt x="1688662" y="1204513"/>
                </a:lnTo>
                <a:lnTo>
                  <a:pt x="1698810" y="1188950"/>
                </a:lnTo>
                <a:lnTo>
                  <a:pt x="1708324" y="1173387"/>
                </a:lnTo>
                <a:lnTo>
                  <a:pt x="1717203" y="1157189"/>
                </a:lnTo>
                <a:lnTo>
                  <a:pt x="1721643" y="1148932"/>
                </a:lnTo>
                <a:lnTo>
                  <a:pt x="1725765" y="1140356"/>
                </a:lnTo>
                <a:lnTo>
                  <a:pt x="1729570" y="1132099"/>
                </a:lnTo>
                <a:lnTo>
                  <a:pt x="1733693" y="1123523"/>
                </a:lnTo>
                <a:lnTo>
                  <a:pt x="1737181" y="1114948"/>
                </a:lnTo>
                <a:lnTo>
                  <a:pt x="1740352" y="1106055"/>
                </a:lnTo>
                <a:lnTo>
                  <a:pt x="1743524" y="1096844"/>
                </a:lnTo>
                <a:lnTo>
                  <a:pt x="1746695" y="1088269"/>
                </a:lnTo>
                <a:lnTo>
                  <a:pt x="1749232" y="1079058"/>
                </a:lnTo>
                <a:lnTo>
                  <a:pt x="1751769" y="1069848"/>
                </a:lnTo>
                <a:lnTo>
                  <a:pt x="1754306" y="1060637"/>
                </a:lnTo>
                <a:lnTo>
                  <a:pt x="1756525" y="1051427"/>
                </a:lnTo>
                <a:lnTo>
                  <a:pt x="1758428" y="1042216"/>
                </a:lnTo>
                <a:lnTo>
                  <a:pt x="1760014" y="1032688"/>
                </a:lnTo>
                <a:lnTo>
                  <a:pt x="1761599" y="1023160"/>
                </a:lnTo>
                <a:lnTo>
                  <a:pt x="1762551" y="1013314"/>
                </a:lnTo>
                <a:lnTo>
                  <a:pt x="1763502" y="1003786"/>
                </a:lnTo>
                <a:lnTo>
                  <a:pt x="1764136" y="994258"/>
                </a:lnTo>
                <a:lnTo>
                  <a:pt x="1764453" y="984412"/>
                </a:lnTo>
                <a:lnTo>
                  <a:pt x="1764771" y="974566"/>
                </a:lnTo>
                <a:lnTo>
                  <a:pt x="1764453" y="962815"/>
                </a:lnTo>
                <a:lnTo>
                  <a:pt x="1763819" y="951063"/>
                </a:lnTo>
                <a:lnTo>
                  <a:pt x="1748598" y="950745"/>
                </a:lnTo>
                <a:lnTo>
                  <a:pt x="1733059" y="949793"/>
                </a:lnTo>
                <a:lnTo>
                  <a:pt x="1716886" y="948840"/>
                </a:lnTo>
                <a:lnTo>
                  <a:pt x="1701030" y="947569"/>
                </a:lnTo>
                <a:lnTo>
                  <a:pt x="1684223" y="945664"/>
                </a:lnTo>
                <a:lnTo>
                  <a:pt x="1667732" y="943758"/>
                </a:lnTo>
                <a:lnTo>
                  <a:pt x="1650925" y="941852"/>
                </a:lnTo>
                <a:lnTo>
                  <a:pt x="1634435" y="939629"/>
                </a:lnTo>
                <a:lnTo>
                  <a:pt x="1617628" y="937406"/>
                </a:lnTo>
                <a:lnTo>
                  <a:pt x="1600503" y="934548"/>
                </a:lnTo>
                <a:lnTo>
                  <a:pt x="1584013" y="931689"/>
                </a:lnTo>
                <a:lnTo>
                  <a:pt x="1567206" y="928513"/>
                </a:lnTo>
                <a:lnTo>
                  <a:pt x="1550716" y="925337"/>
                </a:lnTo>
                <a:lnTo>
                  <a:pt x="1533909" y="921526"/>
                </a:lnTo>
                <a:lnTo>
                  <a:pt x="1517736" y="917714"/>
                </a:lnTo>
                <a:lnTo>
                  <a:pt x="1502197" y="913903"/>
                </a:lnTo>
                <a:lnTo>
                  <a:pt x="1486024" y="909457"/>
                </a:lnTo>
                <a:lnTo>
                  <a:pt x="1470802" y="905010"/>
                </a:lnTo>
                <a:lnTo>
                  <a:pt x="1456215" y="900564"/>
                </a:lnTo>
                <a:lnTo>
                  <a:pt x="1441310" y="895164"/>
                </a:lnTo>
                <a:lnTo>
                  <a:pt x="1427357" y="890400"/>
                </a:lnTo>
                <a:lnTo>
                  <a:pt x="1413721" y="884683"/>
                </a:lnTo>
                <a:lnTo>
                  <a:pt x="1400719" y="879284"/>
                </a:lnTo>
                <a:lnTo>
                  <a:pt x="1388352" y="873250"/>
                </a:lnTo>
                <a:lnTo>
                  <a:pt x="1376618" y="867533"/>
                </a:lnTo>
                <a:lnTo>
                  <a:pt x="1365519" y="861181"/>
                </a:lnTo>
                <a:lnTo>
                  <a:pt x="1355054" y="854828"/>
                </a:lnTo>
                <a:lnTo>
                  <a:pt x="1345541" y="848159"/>
                </a:lnTo>
                <a:lnTo>
                  <a:pt x="1336661" y="841171"/>
                </a:lnTo>
                <a:lnTo>
                  <a:pt x="1329051" y="834184"/>
                </a:lnTo>
                <a:lnTo>
                  <a:pt x="1324928" y="830690"/>
                </a:lnTo>
                <a:lnTo>
                  <a:pt x="1321757" y="826879"/>
                </a:lnTo>
                <a:lnTo>
                  <a:pt x="1318586" y="823068"/>
                </a:lnTo>
                <a:lnTo>
                  <a:pt x="1315414" y="819574"/>
                </a:lnTo>
                <a:lnTo>
                  <a:pt x="1309706" y="811634"/>
                </a:lnTo>
                <a:lnTo>
                  <a:pt x="1303681" y="804647"/>
                </a:lnTo>
                <a:lnTo>
                  <a:pt x="1298607" y="798612"/>
                </a:lnTo>
                <a:lnTo>
                  <a:pt x="1293216" y="792578"/>
                </a:lnTo>
                <a:lnTo>
                  <a:pt x="1288142" y="787813"/>
                </a:lnTo>
                <a:lnTo>
                  <a:pt x="1283386" y="783367"/>
                </a:lnTo>
                <a:lnTo>
                  <a:pt x="1278312" y="779873"/>
                </a:lnTo>
                <a:lnTo>
                  <a:pt x="1273872" y="777015"/>
                </a:lnTo>
                <a:lnTo>
                  <a:pt x="1269432" y="774474"/>
                </a:lnTo>
                <a:lnTo>
                  <a:pt x="1265310" y="772251"/>
                </a:lnTo>
                <a:lnTo>
                  <a:pt x="1261187" y="770980"/>
                </a:lnTo>
                <a:lnTo>
                  <a:pt x="1257065" y="770028"/>
                </a:lnTo>
                <a:lnTo>
                  <a:pt x="1253576" y="769392"/>
                </a:lnTo>
                <a:lnTo>
                  <a:pt x="1249771" y="769392"/>
                </a:lnTo>
                <a:close/>
                <a:moveTo>
                  <a:pt x="1457483" y="500062"/>
                </a:moveTo>
                <a:lnTo>
                  <a:pt x="1467631" y="500380"/>
                </a:lnTo>
                <a:lnTo>
                  <a:pt x="1477462" y="500697"/>
                </a:lnTo>
                <a:lnTo>
                  <a:pt x="1487609" y="501650"/>
                </a:lnTo>
                <a:lnTo>
                  <a:pt x="1497757" y="502603"/>
                </a:lnTo>
                <a:lnTo>
                  <a:pt x="1507588" y="503874"/>
                </a:lnTo>
                <a:lnTo>
                  <a:pt x="1517419" y="505462"/>
                </a:lnTo>
                <a:lnTo>
                  <a:pt x="1527249" y="507685"/>
                </a:lnTo>
                <a:lnTo>
                  <a:pt x="1537080" y="509908"/>
                </a:lnTo>
                <a:lnTo>
                  <a:pt x="1546276" y="512449"/>
                </a:lnTo>
                <a:lnTo>
                  <a:pt x="1556107" y="514990"/>
                </a:lnTo>
                <a:lnTo>
                  <a:pt x="1565303" y="518483"/>
                </a:lnTo>
                <a:lnTo>
                  <a:pt x="1574817" y="521659"/>
                </a:lnTo>
                <a:lnTo>
                  <a:pt x="1584013" y="525153"/>
                </a:lnTo>
                <a:lnTo>
                  <a:pt x="1592893" y="528964"/>
                </a:lnTo>
                <a:lnTo>
                  <a:pt x="1602089" y="533093"/>
                </a:lnTo>
                <a:lnTo>
                  <a:pt x="1610968" y="537540"/>
                </a:lnTo>
                <a:lnTo>
                  <a:pt x="1619848" y="542304"/>
                </a:lnTo>
                <a:lnTo>
                  <a:pt x="1628410" y="547068"/>
                </a:lnTo>
                <a:lnTo>
                  <a:pt x="1636972" y="552150"/>
                </a:lnTo>
                <a:lnTo>
                  <a:pt x="1645534" y="557549"/>
                </a:lnTo>
                <a:lnTo>
                  <a:pt x="1654096" y="562948"/>
                </a:lnTo>
                <a:lnTo>
                  <a:pt x="1662024" y="568983"/>
                </a:lnTo>
                <a:lnTo>
                  <a:pt x="1670269" y="575017"/>
                </a:lnTo>
                <a:lnTo>
                  <a:pt x="1678197" y="581369"/>
                </a:lnTo>
                <a:lnTo>
                  <a:pt x="1685808" y="588039"/>
                </a:lnTo>
                <a:lnTo>
                  <a:pt x="1693736" y="594391"/>
                </a:lnTo>
                <a:lnTo>
                  <a:pt x="1701347" y="601696"/>
                </a:lnTo>
                <a:lnTo>
                  <a:pt x="1708641" y="608684"/>
                </a:lnTo>
                <a:lnTo>
                  <a:pt x="1715934" y="615989"/>
                </a:lnTo>
                <a:lnTo>
                  <a:pt x="1723228" y="623611"/>
                </a:lnTo>
                <a:lnTo>
                  <a:pt x="1729888" y="631234"/>
                </a:lnTo>
                <a:lnTo>
                  <a:pt x="1736864" y="639174"/>
                </a:lnTo>
                <a:lnTo>
                  <a:pt x="1743207" y="647432"/>
                </a:lnTo>
                <a:lnTo>
                  <a:pt x="1749866" y="655689"/>
                </a:lnTo>
                <a:lnTo>
                  <a:pt x="1756208" y="664265"/>
                </a:lnTo>
                <a:lnTo>
                  <a:pt x="1762234" y="673158"/>
                </a:lnTo>
                <a:lnTo>
                  <a:pt x="1768259" y="682051"/>
                </a:lnTo>
                <a:lnTo>
                  <a:pt x="1773967" y="690944"/>
                </a:lnTo>
                <a:lnTo>
                  <a:pt x="1779675" y="700154"/>
                </a:lnTo>
                <a:lnTo>
                  <a:pt x="1785066" y="709682"/>
                </a:lnTo>
                <a:lnTo>
                  <a:pt x="1790140" y="719211"/>
                </a:lnTo>
                <a:lnTo>
                  <a:pt x="1795531" y="728739"/>
                </a:lnTo>
                <a:lnTo>
                  <a:pt x="1800288" y="738902"/>
                </a:lnTo>
                <a:lnTo>
                  <a:pt x="1805045" y="748430"/>
                </a:lnTo>
                <a:lnTo>
                  <a:pt x="1809484" y="758594"/>
                </a:lnTo>
                <a:lnTo>
                  <a:pt x="1813924" y="769075"/>
                </a:lnTo>
                <a:lnTo>
                  <a:pt x="1817729" y="779556"/>
                </a:lnTo>
                <a:lnTo>
                  <a:pt x="1821535" y="790037"/>
                </a:lnTo>
                <a:lnTo>
                  <a:pt x="1825340" y="800835"/>
                </a:lnTo>
                <a:lnTo>
                  <a:pt x="1828828" y="811634"/>
                </a:lnTo>
                <a:lnTo>
                  <a:pt x="1832000" y="822750"/>
                </a:lnTo>
                <a:lnTo>
                  <a:pt x="1834854" y="833866"/>
                </a:lnTo>
                <a:lnTo>
                  <a:pt x="1837708" y="844983"/>
                </a:lnTo>
                <a:lnTo>
                  <a:pt x="1840245" y="856416"/>
                </a:lnTo>
                <a:lnTo>
                  <a:pt x="1842464" y="867850"/>
                </a:lnTo>
                <a:lnTo>
                  <a:pt x="1844684" y="879284"/>
                </a:lnTo>
                <a:lnTo>
                  <a:pt x="1846270" y="890718"/>
                </a:lnTo>
                <a:lnTo>
                  <a:pt x="1847855" y="902469"/>
                </a:lnTo>
                <a:lnTo>
                  <a:pt x="1849758" y="914221"/>
                </a:lnTo>
                <a:lnTo>
                  <a:pt x="1850710" y="926290"/>
                </a:lnTo>
                <a:lnTo>
                  <a:pt x="1851661" y="938359"/>
                </a:lnTo>
                <a:lnTo>
                  <a:pt x="1852295" y="950428"/>
                </a:lnTo>
                <a:lnTo>
                  <a:pt x="1852612" y="962497"/>
                </a:lnTo>
                <a:lnTo>
                  <a:pt x="1852612" y="974566"/>
                </a:lnTo>
                <a:lnTo>
                  <a:pt x="1852612" y="987270"/>
                </a:lnTo>
                <a:lnTo>
                  <a:pt x="1851978" y="999657"/>
                </a:lnTo>
                <a:lnTo>
                  <a:pt x="1851344" y="1012361"/>
                </a:lnTo>
                <a:lnTo>
                  <a:pt x="1850075" y="1024430"/>
                </a:lnTo>
                <a:lnTo>
                  <a:pt x="1848490" y="1036817"/>
                </a:lnTo>
                <a:lnTo>
                  <a:pt x="1846587" y="1048886"/>
                </a:lnTo>
                <a:lnTo>
                  <a:pt x="1844367" y="1060955"/>
                </a:lnTo>
                <a:lnTo>
                  <a:pt x="1842147" y="1072706"/>
                </a:lnTo>
                <a:lnTo>
                  <a:pt x="1839293" y="1084458"/>
                </a:lnTo>
                <a:lnTo>
                  <a:pt x="1836122" y="1095891"/>
                </a:lnTo>
                <a:lnTo>
                  <a:pt x="1832951" y="1107643"/>
                </a:lnTo>
                <a:lnTo>
                  <a:pt x="1829463" y="1118759"/>
                </a:lnTo>
                <a:lnTo>
                  <a:pt x="1825974" y="1130193"/>
                </a:lnTo>
                <a:lnTo>
                  <a:pt x="1821535" y="1141309"/>
                </a:lnTo>
                <a:lnTo>
                  <a:pt x="1817412" y="1152108"/>
                </a:lnTo>
                <a:lnTo>
                  <a:pt x="1812655" y="1162906"/>
                </a:lnTo>
                <a:lnTo>
                  <a:pt x="1807899" y="1173705"/>
                </a:lnTo>
                <a:lnTo>
                  <a:pt x="1803142" y="1184186"/>
                </a:lnTo>
                <a:lnTo>
                  <a:pt x="1797751" y="1194667"/>
                </a:lnTo>
                <a:lnTo>
                  <a:pt x="1792360" y="1204830"/>
                </a:lnTo>
                <a:lnTo>
                  <a:pt x="1786652" y="1214994"/>
                </a:lnTo>
                <a:lnTo>
                  <a:pt x="1780944" y="1224840"/>
                </a:lnTo>
                <a:lnTo>
                  <a:pt x="1774601" y="1234050"/>
                </a:lnTo>
                <a:lnTo>
                  <a:pt x="1768576" y="1243896"/>
                </a:lnTo>
                <a:lnTo>
                  <a:pt x="1762234" y="1253107"/>
                </a:lnTo>
                <a:lnTo>
                  <a:pt x="1755891" y="1262317"/>
                </a:lnTo>
                <a:lnTo>
                  <a:pt x="1748915" y="1271528"/>
                </a:lnTo>
                <a:lnTo>
                  <a:pt x="1741938" y="1280103"/>
                </a:lnTo>
                <a:lnTo>
                  <a:pt x="1735279" y="1288678"/>
                </a:lnTo>
                <a:lnTo>
                  <a:pt x="1727985" y="1297254"/>
                </a:lnTo>
                <a:lnTo>
                  <a:pt x="1720691" y="1305194"/>
                </a:lnTo>
                <a:lnTo>
                  <a:pt x="1713397" y="1313452"/>
                </a:lnTo>
                <a:lnTo>
                  <a:pt x="1705787" y="1321392"/>
                </a:lnTo>
                <a:lnTo>
                  <a:pt x="1698493" y="1329014"/>
                </a:lnTo>
                <a:lnTo>
                  <a:pt x="1690565" y="1336319"/>
                </a:lnTo>
                <a:lnTo>
                  <a:pt x="1682637" y="1343624"/>
                </a:lnTo>
                <a:lnTo>
                  <a:pt x="1674709" y="1350612"/>
                </a:lnTo>
                <a:lnTo>
                  <a:pt x="1666781" y="1357599"/>
                </a:lnTo>
                <a:lnTo>
                  <a:pt x="1658853" y="1364269"/>
                </a:lnTo>
                <a:lnTo>
                  <a:pt x="1650608" y="1370303"/>
                </a:lnTo>
                <a:lnTo>
                  <a:pt x="1642680" y="1376655"/>
                </a:lnTo>
                <a:lnTo>
                  <a:pt x="1634435" y="1382372"/>
                </a:lnTo>
                <a:lnTo>
                  <a:pt x="1626190" y="1388407"/>
                </a:lnTo>
                <a:lnTo>
                  <a:pt x="1617945" y="1393806"/>
                </a:lnTo>
                <a:lnTo>
                  <a:pt x="1609700" y="1399205"/>
                </a:lnTo>
                <a:lnTo>
                  <a:pt x="1601455" y="1403970"/>
                </a:lnTo>
                <a:lnTo>
                  <a:pt x="1592893" y="1408416"/>
                </a:lnTo>
                <a:lnTo>
                  <a:pt x="1584648" y="1413180"/>
                </a:lnTo>
                <a:lnTo>
                  <a:pt x="1576403" y="1417309"/>
                </a:lnTo>
                <a:lnTo>
                  <a:pt x="1568157" y="1421120"/>
                </a:lnTo>
                <a:lnTo>
                  <a:pt x="1559912" y="1425249"/>
                </a:lnTo>
                <a:lnTo>
                  <a:pt x="1551667" y="1428743"/>
                </a:lnTo>
                <a:lnTo>
                  <a:pt x="1543422" y="1431601"/>
                </a:lnTo>
                <a:lnTo>
                  <a:pt x="1535177" y="1434777"/>
                </a:lnTo>
                <a:lnTo>
                  <a:pt x="1527249" y="1437636"/>
                </a:lnTo>
                <a:lnTo>
                  <a:pt x="1519004" y="1439859"/>
                </a:lnTo>
                <a:lnTo>
                  <a:pt x="1510759" y="1442082"/>
                </a:lnTo>
                <a:lnTo>
                  <a:pt x="1503148" y="1443670"/>
                </a:lnTo>
                <a:lnTo>
                  <a:pt x="1495220" y="1445576"/>
                </a:lnTo>
                <a:lnTo>
                  <a:pt x="1487292" y="1446846"/>
                </a:lnTo>
                <a:lnTo>
                  <a:pt x="1479999" y="1448117"/>
                </a:lnTo>
                <a:lnTo>
                  <a:pt x="1472071" y="1448752"/>
                </a:lnTo>
                <a:lnTo>
                  <a:pt x="1464460" y="1449070"/>
                </a:lnTo>
                <a:lnTo>
                  <a:pt x="1457483" y="1449387"/>
                </a:lnTo>
                <a:lnTo>
                  <a:pt x="1449872" y="1449070"/>
                </a:lnTo>
                <a:lnTo>
                  <a:pt x="1442579" y="1448752"/>
                </a:lnTo>
                <a:lnTo>
                  <a:pt x="1434968" y="1448117"/>
                </a:lnTo>
                <a:lnTo>
                  <a:pt x="1427357" y="1446846"/>
                </a:lnTo>
                <a:lnTo>
                  <a:pt x="1419429" y="1445576"/>
                </a:lnTo>
                <a:lnTo>
                  <a:pt x="1411818" y="1443670"/>
                </a:lnTo>
                <a:lnTo>
                  <a:pt x="1403573" y="1442082"/>
                </a:lnTo>
                <a:lnTo>
                  <a:pt x="1395645" y="1439859"/>
                </a:lnTo>
                <a:lnTo>
                  <a:pt x="1387717" y="1437636"/>
                </a:lnTo>
                <a:lnTo>
                  <a:pt x="1379472" y="1434777"/>
                </a:lnTo>
                <a:lnTo>
                  <a:pt x="1371227" y="1431601"/>
                </a:lnTo>
                <a:lnTo>
                  <a:pt x="1362982" y="1428743"/>
                </a:lnTo>
                <a:lnTo>
                  <a:pt x="1355054" y="1425249"/>
                </a:lnTo>
                <a:lnTo>
                  <a:pt x="1346492" y="1421120"/>
                </a:lnTo>
                <a:lnTo>
                  <a:pt x="1338247" y="1417309"/>
                </a:lnTo>
                <a:lnTo>
                  <a:pt x="1330002" y="1413180"/>
                </a:lnTo>
                <a:lnTo>
                  <a:pt x="1321757" y="1408416"/>
                </a:lnTo>
                <a:lnTo>
                  <a:pt x="1313195" y="1403970"/>
                </a:lnTo>
                <a:lnTo>
                  <a:pt x="1304950" y="1399205"/>
                </a:lnTo>
                <a:lnTo>
                  <a:pt x="1296705" y="1393806"/>
                </a:lnTo>
                <a:lnTo>
                  <a:pt x="1288459" y="1388407"/>
                </a:lnTo>
                <a:lnTo>
                  <a:pt x="1280214" y="1382372"/>
                </a:lnTo>
                <a:lnTo>
                  <a:pt x="1272286" y="1376655"/>
                </a:lnTo>
                <a:lnTo>
                  <a:pt x="1264041" y="1370303"/>
                </a:lnTo>
                <a:lnTo>
                  <a:pt x="1255796" y="1364269"/>
                </a:lnTo>
                <a:lnTo>
                  <a:pt x="1247551" y="1357599"/>
                </a:lnTo>
                <a:lnTo>
                  <a:pt x="1239940" y="1350612"/>
                </a:lnTo>
                <a:lnTo>
                  <a:pt x="1232012" y="1343624"/>
                </a:lnTo>
                <a:lnTo>
                  <a:pt x="1224085" y="1336319"/>
                </a:lnTo>
                <a:lnTo>
                  <a:pt x="1216474" y="1329014"/>
                </a:lnTo>
                <a:lnTo>
                  <a:pt x="1208863" y="1321392"/>
                </a:lnTo>
                <a:lnTo>
                  <a:pt x="1201252" y="1313452"/>
                </a:lnTo>
                <a:lnTo>
                  <a:pt x="1193958" y="1305194"/>
                </a:lnTo>
                <a:lnTo>
                  <a:pt x="1186665" y="1297254"/>
                </a:lnTo>
                <a:lnTo>
                  <a:pt x="1179688" y="1288678"/>
                </a:lnTo>
                <a:lnTo>
                  <a:pt x="1172711" y="1280103"/>
                </a:lnTo>
                <a:lnTo>
                  <a:pt x="1165735" y="1271528"/>
                </a:lnTo>
                <a:lnTo>
                  <a:pt x="1159075" y="1262317"/>
                </a:lnTo>
                <a:lnTo>
                  <a:pt x="1152416" y="1253107"/>
                </a:lnTo>
                <a:lnTo>
                  <a:pt x="1146073" y="1243896"/>
                </a:lnTo>
                <a:lnTo>
                  <a:pt x="1139731" y="1234050"/>
                </a:lnTo>
                <a:lnTo>
                  <a:pt x="1134023" y="1224840"/>
                </a:lnTo>
                <a:lnTo>
                  <a:pt x="1127998" y="1214994"/>
                </a:lnTo>
                <a:lnTo>
                  <a:pt x="1122607" y="1204830"/>
                </a:lnTo>
                <a:lnTo>
                  <a:pt x="1116899" y="1194667"/>
                </a:lnTo>
                <a:lnTo>
                  <a:pt x="1111825" y="1184186"/>
                </a:lnTo>
                <a:lnTo>
                  <a:pt x="1106751" y="1173705"/>
                </a:lnTo>
                <a:lnTo>
                  <a:pt x="1101994" y="1162906"/>
                </a:lnTo>
                <a:lnTo>
                  <a:pt x="1097237" y="1152108"/>
                </a:lnTo>
                <a:lnTo>
                  <a:pt x="1093115" y="1141309"/>
                </a:lnTo>
                <a:lnTo>
                  <a:pt x="1088992" y="1130193"/>
                </a:lnTo>
                <a:lnTo>
                  <a:pt x="1085187" y="1118759"/>
                </a:lnTo>
                <a:lnTo>
                  <a:pt x="1081699" y="1107643"/>
                </a:lnTo>
                <a:lnTo>
                  <a:pt x="1078527" y="1095891"/>
                </a:lnTo>
                <a:lnTo>
                  <a:pt x="1075356" y="1084458"/>
                </a:lnTo>
                <a:lnTo>
                  <a:pt x="1072502" y="1072706"/>
                </a:lnTo>
                <a:lnTo>
                  <a:pt x="1070282" y="1060955"/>
                </a:lnTo>
                <a:lnTo>
                  <a:pt x="1068062" y="1048886"/>
                </a:lnTo>
                <a:lnTo>
                  <a:pt x="1066477" y="1036817"/>
                </a:lnTo>
                <a:lnTo>
                  <a:pt x="1064891" y="1024430"/>
                </a:lnTo>
                <a:lnTo>
                  <a:pt x="1063623" y="1012361"/>
                </a:lnTo>
                <a:lnTo>
                  <a:pt x="1062671" y="999657"/>
                </a:lnTo>
                <a:lnTo>
                  <a:pt x="1062037" y="987270"/>
                </a:lnTo>
                <a:lnTo>
                  <a:pt x="1062037" y="974566"/>
                </a:lnTo>
                <a:lnTo>
                  <a:pt x="1062037" y="962497"/>
                </a:lnTo>
                <a:lnTo>
                  <a:pt x="1062354" y="950428"/>
                </a:lnTo>
                <a:lnTo>
                  <a:pt x="1063306" y="938359"/>
                </a:lnTo>
                <a:lnTo>
                  <a:pt x="1064257" y="926290"/>
                </a:lnTo>
                <a:lnTo>
                  <a:pt x="1065208" y="914221"/>
                </a:lnTo>
                <a:lnTo>
                  <a:pt x="1066794" y="902469"/>
                </a:lnTo>
                <a:lnTo>
                  <a:pt x="1068380" y="890718"/>
                </a:lnTo>
                <a:lnTo>
                  <a:pt x="1069965" y="879284"/>
                </a:lnTo>
                <a:lnTo>
                  <a:pt x="1072185" y="867850"/>
                </a:lnTo>
                <a:lnTo>
                  <a:pt x="1074405" y="856416"/>
                </a:lnTo>
                <a:lnTo>
                  <a:pt x="1077259" y="844983"/>
                </a:lnTo>
                <a:lnTo>
                  <a:pt x="1079796" y="833866"/>
                </a:lnTo>
                <a:lnTo>
                  <a:pt x="1082650" y="822750"/>
                </a:lnTo>
                <a:lnTo>
                  <a:pt x="1085821" y="811634"/>
                </a:lnTo>
                <a:lnTo>
                  <a:pt x="1089627" y="800835"/>
                </a:lnTo>
                <a:lnTo>
                  <a:pt x="1093115" y="790037"/>
                </a:lnTo>
                <a:lnTo>
                  <a:pt x="1096920" y="779556"/>
                </a:lnTo>
                <a:lnTo>
                  <a:pt x="1101043" y="769075"/>
                </a:lnTo>
                <a:lnTo>
                  <a:pt x="1105165" y="758594"/>
                </a:lnTo>
                <a:lnTo>
                  <a:pt x="1109922" y="748430"/>
                </a:lnTo>
                <a:lnTo>
                  <a:pt x="1114362" y="738902"/>
                </a:lnTo>
                <a:lnTo>
                  <a:pt x="1119118" y="728739"/>
                </a:lnTo>
                <a:lnTo>
                  <a:pt x="1124509" y="719211"/>
                </a:lnTo>
                <a:lnTo>
                  <a:pt x="1129583" y="709682"/>
                </a:lnTo>
                <a:lnTo>
                  <a:pt x="1135291" y="700154"/>
                </a:lnTo>
                <a:lnTo>
                  <a:pt x="1140682" y="690944"/>
                </a:lnTo>
                <a:lnTo>
                  <a:pt x="1146391" y="682051"/>
                </a:lnTo>
                <a:lnTo>
                  <a:pt x="1152416" y="673158"/>
                </a:lnTo>
                <a:lnTo>
                  <a:pt x="1158758" y="664265"/>
                </a:lnTo>
                <a:lnTo>
                  <a:pt x="1164783" y="655689"/>
                </a:lnTo>
                <a:lnTo>
                  <a:pt x="1171443" y="647432"/>
                </a:lnTo>
                <a:lnTo>
                  <a:pt x="1177785" y="639174"/>
                </a:lnTo>
                <a:lnTo>
                  <a:pt x="1184762" y="631234"/>
                </a:lnTo>
                <a:lnTo>
                  <a:pt x="1191738" y="623611"/>
                </a:lnTo>
                <a:lnTo>
                  <a:pt x="1198715" y="615989"/>
                </a:lnTo>
                <a:lnTo>
                  <a:pt x="1206009" y="608684"/>
                </a:lnTo>
                <a:lnTo>
                  <a:pt x="1213620" y="601696"/>
                </a:lnTo>
                <a:lnTo>
                  <a:pt x="1220913" y="594391"/>
                </a:lnTo>
                <a:lnTo>
                  <a:pt x="1228841" y="588039"/>
                </a:lnTo>
                <a:lnTo>
                  <a:pt x="1236769" y="581369"/>
                </a:lnTo>
                <a:lnTo>
                  <a:pt x="1244380" y="575017"/>
                </a:lnTo>
                <a:lnTo>
                  <a:pt x="1252625" y="568983"/>
                </a:lnTo>
                <a:lnTo>
                  <a:pt x="1260870" y="562948"/>
                </a:lnTo>
                <a:lnTo>
                  <a:pt x="1269115" y="557549"/>
                </a:lnTo>
                <a:lnTo>
                  <a:pt x="1277360" y="552150"/>
                </a:lnTo>
                <a:lnTo>
                  <a:pt x="1286240" y="547068"/>
                </a:lnTo>
                <a:lnTo>
                  <a:pt x="1294802" y="542304"/>
                </a:lnTo>
                <a:lnTo>
                  <a:pt x="1303364" y="537540"/>
                </a:lnTo>
                <a:lnTo>
                  <a:pt x="1312560" y="533093"/>
                </a:lnTo>
                <a:lnTo>
                  <a:pt x="1321757" y="528964"/>
                </a:lnTo>
                <a:lnTo>
                  <a:pt x="1330953" y="525153"/>
                </a:lnTo>
                <a:lnTo>
                  <a:pt x="1339833" y="521659"/>
                </a:lnTo>
                <a:lnTo>
                  <a:pt x="1349029" y="518483"/>
                </a:lnTo>
                <a:lnTo>
                  <a:pt x="1358542" y="514990"/>
                </a:lnTo>
                <a:lnTo>
                  <a:pt x="1368056" y="512449"/>
                </a:lnTo>
                <a:lnTo>
                  <a:pt x="1377887" y="509908"/>
                </a:lnTo>
                <a:lnTo>
                  <a:pt x="1387717" y="507685"/>
                </a:lnTo>
                <a:lnTo>
                  <a:pt x="1397231" y="505462"/>
                </a:lnTo>
                <a:lnTo>
                  <a:pt x="1407062" y="503874"/>
                </a:lnTo>
                <a:lnTo>
                  <a:pt x="1416892" y="502603"/>
                </a:lnTo>
                <a:lnTo>
                  <a:pt x="1427040" y="501650"/>
                </a:lnTo>
                <a:lnTo>
                  <a:pt x="1437188" y="500697"/>
                </a:lnTo>
                <a:lnTo>
                  <a:pt x="1447336" y="500380"/>
                </a:lnTo>
                <a:lnTo>
                  <a:pt x="1457483" y="500062"/>
                </a:lnTo>
                <a:close/>
                <a:moveTo>
                  <a:pt x="716008" y="249237"/>
                </a:moveTo>
                <a:lnTo>
                  <a:pt x="795913" y="249237"/>
                </a:lnTo>
                <a:lnTo>
                  <a:pt x="795913" y="374499"/>
                </a:lnTo>
                <a:lnTo>
                  <a:pt x="810181" y="375133"/>
                </a:lnTo>
                <a:lnTo>
                  <a:pt x="823816" y="376402"/>
                </a:lnTo>
                <a:lnTo>
                  <a:pt x="837133" y="377670"/>
                </a:lnTo>
                <a:lnTo>
                  <a:pt x="849500" y="379890"/>
                </a:lnTo>
                <a:lnTo>
                  <a:pt x="861549" y="381793"/>
                </a:lnTo>
                <a:lnTo>
                  <a:pt x="873281" y="384330"/>
                </a:lnTo>
                <a:lnTo>
                  <a:pt x="884379" y="386867"/>
                </a:lnTo>
                <a:lnTo>
                  <a:pt x="894842" y="389721"/>
                </a:lnTo>
                <a:lnTo>
                  <a:pt x="904989" y="393209"/>
                </a:lnTo>
                <a:lnTo>
                  <a:pt x="914819" y="396698"/>
                </a:lnTo>
                <a:lnTo>
                  <a:pt x="924014" y="400186"/>
                </a:lnTo>
                <a:lnTo>
                  <a:pt x="932575" y="403991"/>
                </a:lnTo>
                <a:lnTo>
                  <a:pt x="941136" y="407797"/>
                </a:lnTo>
                <a:lnTo>
                  <a:pt x="949381" y="411602"/>
                </a:lnTo>
                <a:lnTo>
                  <a:pt x="956673" y="415725"/>
                </a:lnTo>
                <a:lnTo>
                  <a:pt x="963966" y="419847"/>
                </a:lnTo>
                <a:lnTo>
                  <a:pt x="931624" y="504836"/>
                </a:lnTo>
                <a:lnTo>
                  <a:pt x="920209" y="498810"/>
                </a:lnTo>
                <a:lnTo>
                  <a:pt x="906257" y="491517"/>
                </a:lnTo>
                <a:lnTo>
                  <a:pt x="898330" y="488028"/>
                </a:lnTo>
                <a:lnTo>
                  <a:pt x="890086" y="484540"/>
                </a:lnTo>
                <a:lnTo>
                  <a:pt x="880891" y="480735"/>
                </a:lnTo>
                <a:lnTo>
                  <a:pt x="871061" y="477246"/>
                </a:lnTo>
                <a:lnTo>
                  <a:pt x="860597" y="474075"/>
                </a:lnTo>
                <a:lnTo>
                  <a:pt x="849500" y="470904"/>
                </a:lnTo>
                <a:lnTo>
                  <a:pt x="837767" y="468367"/>
                </a:lnTo>
                <a:lnTo>
                  <a:pt x="825401" y="465830"/>
                </a:lnTo>
                <a:lnTo>
                  <a:pt x="812401" y="463927"/>
                </a:lnTo>
                <a:lnTo>
                  <a:pt x="798449" y="462659"/>
                </a:lnTo>
                <a:lnTo>
                  <a:pt x="783863" y="461707"/>
                </a:lnTo>
                <a:lnTo>
                  <a:pt x="768960" y="461390"/>
                </a:lnTo>
                <a:lnTo>
                  <a:pt x="759765" y="461390"/>
                </a:lnTo>
                <a:lnTo>
                  <a:pt x="751204" y="462024"/>
                </a:lnTo>
                <a:lnTo>
                  <a:pt x="742643" y="462659"/>
                </a:lnTo>
                <a:lnTo>
                  <a:pt x="734398" y="463927"/>
                </a:lnTo>
                <a:lnTo>
                  <a:pt x="726471" y="465196"/>
                </a:lnTo>
                <a:lnTo>
                  <a:pt x="719496" y="467098"/>
                </a:lnTo>
                <a:lnTo>
                  <a:pt x="712203" y="469001"/>
                </a:lnTo>
                <a:lnTo>
                  <a:pt x="705544" y="471538"/>
                </a:lnTo>
                <a:lnTo>
                  <a:pt x="699202" y="473758"/>
                </a:lnTo>
                <a:lnTo>
                  <a:pt x="693178" y="476612"/>
                </a:lnTo>
                <a:lnTo>
                  <a:pt x="687153" y="479466"/>
                </a:lnTo>
                <a:lnTo>
                  <a:pt x="682080" y="482637"/>
                </a:lnTo>
                <a:lnTo>
                  <a:pt x="676689" y="486126"/>
                </a:lnTo>
                <a:lnTo>
                  <a:pt x="671933" y="489614"/>
                </a:lnTo>
                <a:lnTo>
                  <a:pt x="667177" y="493419"/>
                </a:lnTo>
                <a:lnTo>
                  <a:pt x="663055" y="497542"/>
                </a:lnTo>
                <a:lnTo>
                  <a:pt x="659250" y="501348"/>
                </a:lnTo>
                <a:lnTo>
                  <a:pt x="655445" y="505470"/>
                </a:lnTo>
                <a:lnTo>
                  <a:pt x="652274" y="509910"/>
                </a:lnTo>
                <a:lnTo>
                  <a:pt x="649103" y="514350"/>
                </a:lnTo>
                <a:lnTo>
                  <a:pt x="646249" y="519107"/>
                </a:lnTo>
                <a:lnTo>
                  <a:pt x="643713" y="523546"/>
                </a:lnTo>
                <a:lnTo>
                  <a:pt x="641493" y="528303"/>
                </a:lnTo>
                <a:lnTo>
                  <a:pt x="639591" y="533060"/>
                </a:lnTo>
                <a:lnTo>
                  <a:pt x="637688" y="537817"/>
                </a:lnTo>
                <a:lnTo>
                  <a:pt x="636420" y="542891"/>
                </a:lnTo>
                <a:lnTo>
                  <a:pt x="635152" y="547647"/>
                </a:lnTo>
                <a:lnTo>
                  <a:pt x="633566" y="552721"/>
                </a:lnTo>
                <a:lnTo>
                  <a:pt x="632932" y="557478"/>
                </a:lnTo>
                <a:lnTo>
                  <a:pt x="632298" y="562235"/>
                </a:lnTo>
                <a:lnTo>
                  <a:pt x="631981" y="567309"/>
                </a:lnTo>
                <a:lnTo>
                  <a:pt x="631981" y="572066"/>
                </a:lnTo>
                <a:lnTo>
                  <a:pt x="631981" y="578408"/>
                </a:lnTo>
                <a:lnTo>
                  <a:pt x="632615" y="584433"/>
                </a:lnTo>
                <a:lnTo>
                  <a:pt x="633249" y="590459"/>
                </a:lnTo>
                <a:lnTo>
                  <a:pt x="634200" y="595850"/>
                </a:lnTo>
                <a:lnTo>
                  <a:pt x="635786" y="601558"/>
                </a:lnTo>
                <a:lnTo>
                  <a:pt x="637371" y="606632"/>
                </a:lnTo>
                <a:lnTo>
                  <a:pt x="639274" y="612023"/>
                </a:lnTo>
                <a:lnTo>
                  <a:pt x="641176" y="617097"/>
                </a:lnTo>
                <a:lnTo>
                  <a:pt x="643713" y="622171"/>
                </a:lnTo>
                <a:lnTo>
                  <a:pt x="646249" y="626927"/>
                </a:lnTo>
                <a:lnTo>
                  <a:pt x="649737" y="631367"/>
                </a:lnTo>
                <a:lnTo>
                  <a:pt x="652908" y="636124"/>
                </a:lnTo>
                <a:lnTo>
                  <a:pt x="656713" y="640564"/>
                </a:lnTo>
                <a:lnTo>
                  <a:pt x="660835" y="645320"/>
                </a:lnTo>
                <a:lnTo>
                  <a:pt x="665274" y="649443"/>
                </a:lnTo>
                <a:lnTo>
                  <a:pt x="670031" y="653566"/>
                </a:lnTo>
                <a:lnTo>
                  <a:pt x="675104" y="658005"/>
                </a:lnTo>
                <a:lnTo>
                  <a:pt x="680177" y="662128"/>
                </a:lnTo>
                <a:lnTo>
                  <a:pt x="686202" y="665933"/>
                </a:lnTo>
                <a:lnTo>
                  <a:pt x="691909" y="670373"/>
                </a:lnTo>
                <a:lnTo>
                  <a:pt x="698568" y="674178"/>
                </a:lnTo>
                <a:lnTo>
                  <a:pt x="705227" y="678301"/>
                </a:lnTo>
                <a:lnTo>
                  <a:pt x="719813" y="686229"/>
                </a:lnTo>
                <a:lnTo>
                  <a:pt x="735667" y="694474"/>
                </a:lnTo>
                <a:lnTo>
                  <a:pt x="753106" y="702402"/>
                </a:lnTo>
                <a:lnTo>
                  <a:pt x="771814" y="710964"/>
                </a:lnTo>
                <a:lnTo>
                  <a:pt x="792108" y="719527"/>
                </a:lnTo>
                <a:lnTo>
                  <a:pt x="804474" y="724600"/>
                </a:lnTo>
                <a:lnTo>
                  <a:pt x="816206" y="729991"/>
                </a:lnTo>
                <a:lnTo>
                  <a:pt x="827621" y="735065"/>
                </a:lnTo>
                <a:lnTo>
                  <a:pt x="838719" y="740774"/>
                </a:lnTo>
                <a:lnTo>
                  <a:pt x="849500" y="745847"/>
                </a:lnTo>
                <a:lnTo>
                  <a:pt x="859963" y="751873"/>
                </a:lnTo>
                <a:lnTo>
                  <a:pt x="870110" y="757264"/>
                </a:lnTo>
                <a:lnTo>
                  <a:pt x="879622" y="763289"/>
                </a:lnTo>
                <a:lnTo>
                  <a:pt x="888501" y="768997"/>
                </a:lnTo>
                <a:lnTo>
                  <a:pt x="897379" y="775340"/>
                </a:lnTo>
                <a:lnTo>
                  <a:pt x="905940" y="781365"/>
                </a:lnTo>
                <a:lnTo>
                  <a:pt x="914184" y="788024"/>
                </a:lnTo>
                <a:lnTo>
                  <a:pt x="921477" y="794367"/>
                </a:lnTo>
                <a:lnTo>
                  <a:pt x="928770" y="801026"/>
                </a:lnTo>
                <a:lnTo>
                  <a:pt x="935746" y="808003"/>
                </a:lnTo>
                <a:lnTo>
                  <a:pt x="942088" y="814980"/>
                </a:lnTo>
                <a:lnTo>
                  <a:pt x="948429" y="822273"/>
                </a:lnTo>
                <a:lnTo>
                  <a:pt x="953820" y="829250"/>
                </a:lnTo>
                <a:lnTo>
                  <a:pt x="959210" y="837178"/>
                </a:lnTo>
                <a:lnTo>
                  <a:pt x="963966" y="844789"/>
                </a:lnTo>
                <a:lnTo>
                  <a:pt x="968406" y="852717"/>
                </a:lnTo>
                <a:lnTo>
                  <a:pt x="972845" y="860962"/>
                </a:lnTo>
                <a:lnTo>
                  <a:pt x="976333" y="869524"/>
                </a:lnTo>
                <a:lnTo>
                  <a:pt x="979503" y="878087"/>
                </a:lnTo>
                <a:lnTo>
                  <a:pt x="982674" y="886966"/>
                </a:lnTo>
                <a:lnTo>
                  <a:pt x="985211" y="895845"/>
                </a:lnTo>
                <a:lnTo>
                  <a:pt x="987431" y="905359"/>
                </a:lnTo>
                <a:lnTo>
                  <a:pt x="989016" y="914873"/>
                </a:lnTo>
                <a:lnTo>
                  <a:pt x="990284" y="925020"/>
                </a:lnTo>
                <a:lnTo>
                  <a:pt x="991236" y="935168"/>
                </a:lnTo>
                <a:lnTo>
                  <a:pt x="991870" y="944999"/>
                </a:lnTo>
                <a:lnTo>
                  <a:pt x="992187" y="955781"/>
                </a:lnTo>
                <a:lnTo>
                  <a:pt x="991870" y="965295"/>
                </a:lnTo>
                <a:lnTo>
                  <a:pt x="991236" y="974808"/>
                </a:lnTo>
                <a:lnTo>
                  <a:pt x="990284" y="984322"/>
                </a:lnTo>
                <a:lnTo>
                  <a:pt x="989016" y="993835"/>
                </a:lnTo>
                <a:lnTo>
                  <a:pt x="987113" y="1002715"/>
                </a:lnTo>
                <a:lnTo>
                  <a:pt x="984894" y="1012228"/>
                </a:lnTo>
                <a:lnTo>
                  <a:pt x="982357" y="1021108"/>
                </a:lnTo>
                <a:lnTo>
                  <a:pt x="978869" y="1030304"/>
                </a:lnTo>
                <a:lnTo>
                  <a:pt x="975698" y="1039184"/>
                </a:lnTo>
                <a:lnTo>
                  <a:pt x="971893" y="1047429"/>
                </a:lnTo>
                <a:lnTo>
                  <a:pt x="967454" y="1055991"/>
                </a:lnTo>
                <a:lnTo>
                  <a:pt x="962698" y="1064553"/>
                </a:lnTo>
                <a:lnTo>
                  <a:pt x="957625" y="1072481"/>
                </a:lnTo>
                <a:lnTo>
                  <a:pt x="952234" y="1080409"/>
                </a:lnTo>
                <a:lnTo>
                  <a:pt x="946210" y="1088337"/>
                </a:lnTo>
                <a:lnTo>
                  <a:pt x="940185" y="1095631"/>
                </a:lnTo>
                <a:lnTo>
                  <a:pt x="933526" y="1102925"/>
                </a:lnTo>
                <a:lnTo>
                  <a:pt x="926551" y="1110219"/>
                </a:lnTo>
                <a:lnTo>
                  <a:pt x="918941" y="1116561"/>
                </a:lnTo>
                <a:lnTo>
                  <a:pt x="911014" y="1123221"/>
                </a:lnTo>
                <a:lnTo>
                  <a:pt x="903087" y="1129246"/>
                </a:lnTo>
                <a:lnTo>
                  <a:pt x="894525" y="1135271"/>
                </a:lnTo>
                <a:lnTo>
                  <a:pt x="885647" y="1140979"/>
                </a:lnTo>
                <a:lnTo>
                  <a:pt x="876134" y="1146370"/>
                </a:lnTo>
                <a:lnTo>
                  <a:pt x="866622" y="1151127"/>
                </a:lnTo>
                <a:lnTo>
                  <a:pt x="856475" y="1155884"/>
                </a:lnTo>
                <a:lnTo>
                  <a:pt x="846012" y="1160006"/>
                </a:lnTo>
                <a:lnTo>
                  <a:pt x="835231" y="1163812"/>
                </a:lnTo>
                <a:lnTo>
                  <a:pt x="824133" y="1167617"/>
                </a:lnTo>
                <a:lnTo>
                  <a:pt x="812401" y="1170471"/>
                </a:lnTo>
                <a:lnTo>
                  <a:pt x="800669" y="1173008"/>
                </a:lnTo>
                <a:lnTo>
                  <a:pt x="788303" y="1175228"/>
                </a:lnTo>
                <a:lnTo>
                  <a:pt x="788303" y="1309687"/>
                </a:lnTo>
                <a:lnTo>
                  <a:pt x="707129" y="1309687"/>
                </a:lnTo>
                <a:lnTo>
                  <a:pt x="707129" y="1179351"/>
                </a:lnTo>
                <a:lnTo>
                  <a:pt x="692861" y="1179034"/>
                </a:lnTo>
                <a:lnTo>
                  <a:pt x="678592" y="1178082"/>
                </a:lnTo>
                <a:lnTo>
                  <a:pt x="664640" y="1176180"/>
                </a:lnTo>
                <a:lnTo>
                  <a:pt x="650689" y="1174277"/>
                </a:lnTo>
                <a:lnTo>
                  <a:pt x="637054" y="1172057"/>
                </a:lnTo>
                <a:lnTo>
                  <a:pt x="623102" y="1169520"/>
                </a:lnTo>
                <a:lnTo>
                  <a:pt x="609785" y="1166349"/>
                </a:lnTo>
                <a:lnTo>
                  <a:pt x="596785" y="1162543"/>
                </a:lnTo>
                <a:lnTo>
                  <a:pt x="584101" y="1158738"/>
                </a:lnTo>
                <a:lnTo>
                  <a:pt x="572052" y="1154615"/>
                </a:lnTo>
                <a:lnTo>
                  <a:pt x="560003" y="1149859"/>
                </a:lnTo>
                <a:lnTo>
                  <a:pt x="548588" y="1144785"/>
                </a:lnTo>
                <a:lnTo>
                  <a:pt x="537807" y="1139394"/>
                </a:lnTo>
                <a:lnTo>
                  <a:pt x="527660" y="1134320"/>
                </a:lnTo>
                <a:lnTo>
                  <a:pt x="518148" y="1128294"/>
                </a:lnTo>
                <a:lnTo>
                  <a:pt x="509587" y="1122586"/>
                </a:lnTo>
                <a:lnTo>
                  <a:pt x="540027" y="1036012"/>
                </a:lnTo>
                <a:lnTo>
                  <a:pt x="549222" y="1041721"/>
                </a:lnTo>
                <a:lnTo>
                  <a:pt x="558735" y="1047112"/>
                </a:lnTo>
                <a:lnTo>
                  <a:pt x="568564" y="1052820"/>
                </a:lnTo>
                <a:lnTo>
                  <a:pt x="579028" y="1057577"/>
                </a:lnTo>
                <a:lnTo>
                  <a:pt x="589492" y="1062651"/>
                </a:lnTo>
                <a:lnTo>
                  <a:pt x="600590" y="1067090"/>
                </a:lnTo>
                <a:lnTo>
                  <a:pt x="612004" y="1071213"/>
                </a:lnTo>
                <a:lnTo>
                  <a:pt x="623737" y="1075335"/>
                </a:lnTo>
                <a:lnTo>
                  <a:pt x="635786" y="1078824"/>
                </a:lnTo>
                <a:lnTo>
                  <a:pt x="648152" y="1081995"/>
                </a:lnTo>
                <a:lnTo>
                  <a:pt x="660518" y="1084849"/>
                </a:lnTo>
                <a:lnTo>
                  <a:pt x="673201" y="1087069"/>
                </a:lnTo>
                <a:lnTo>
                  <a:pt x="686202" y="1088972"/>
                </a:lnTo>
                <a:lnTo>
                  <a:pt x="699519" y="1090240"/>
                </a:lnTo>
                <a:lnTo>
                  <a:pt x="712520" y="1091191"/>
                </a:lnTo>
                <a:lnTo>
                  <a:pt x="726154" y="1091509"/>
                </a:lnTo>
                <a:lnTo>
                  <a:pt x="734716" y="1091191"/>
                </a:lnTo>
                <a:lnTo>
                  <a:pt x="743277" y="1090874"/>
                </a:lnTo>
                <a:lnTo>
                  <a:pt x="751521" y="1090240"/>
                </a:lnTo>
                <a:lnTo>
                  <a:pt x="759131" y="1088972"/>
                </a:lnTo>
                <a:lnTo>
                  <a:pt x="767058" y="1087703"/>
                </a:lnTo>
                <a:lnTo>
                  <a:pt x="774668" y="1086117"/>
                </a:lnTo>
                <a:lnTo>
                  <a:pt x="781644" y="1083898"/>
                </a:lnTo>
                <a:lnTo>
                  <a:pt x="788937" y="1081995"/>
                </a:lnTo>
                <a:lnTo>
                  <a:pt x="795595" y="1079458"/>
                </a:lnTo>
                <a:lnTo>
                  <a:pt x="802571" y="1076921"/>
                </a:lnTo>
                <a:lnTo>
                  <a:pt x="809230" y="1074067"/>
                </a:lnTo>
                <a:lnTo>
                  <a:pt x="815255" y="1070579"/>
                </a:lnTo>
                <a:lnTo>
                  <a:pt x="821279" y="1067407"/>
                </a:lnTo>
                <a:lnTo>
                  <a:pt x="826987" y="1063919"/>
                </a:lnTo>
                <a:lnTo>
                  <a:pt x="832377" y="1059796"/>
                </a:lnTo>
                <a:lnTo>
                  <a:pt x="837450" y="1055674"/>
                </a:lnTo>
                <a:lnTo>
                  <a:pt x="842207" y="1051551"/>
                </a:lnTo>
                <a:lnTo>
                  <a:pt x="847280" y="1046795"/>
                </a:lnTo>
                <a:lnTo>
                  <a:pt x="851402" y="1042355"/>
                </a:lnTo>
                <a:lnTo>
                  <a:pt x="855524" y="1037281"/>
                </a:lnTo>
                <a:lnTo>
                  <a:pt x="859329" y="1032207"/>
                </a:lnTo>
                <a:lnTo>
                  <a:pt x="862817" y="1027133"/>
                </a:lnTo>
                <a:lnTo>
                  <a:pt x="866305" y="1021425"/>
                </a:lnTo>
                <a:lnTo>
                  <a:pt x="868842" y="1016034"/>
                </a:lnTo>
                <a:lnTo>
                  <a:pt x="871378" y="1010009"/>
                </a:lnTo>
                <a:lnTo>
                  <a:pt x="873598" y="1003983"/>
                </a:lnTo>
                <a:lnTo>
                  <a:pt x="875500" y="997641"/>
                </a:lnTo>
                <a:lnTo>
                  <a:pt x="877086" y="991299"/>
                </a:lnTo>
                <a:lnTo>
                  <a:pt x="878354" y="984956"/>
                </a:lnTo>
                <a:lnTo>
                  <a:pt x="879305" y="978297"/>
                </a:lnTo>
                <a:lnTo>
                  <a:pt x="879939" y="971954"/>
                </a:lnTo>
                <a:lnTo>
                  <a:pt x="879939" y="964978"/>
                </a:lnTo>
                <a:lnTo>
                  <a:pt x="879939" y="958318"/>
                </a:lnTo>
                <a:lnTo>
                  <a:pt x="879622" y="951976"/>
                </a:lnTo>
                <a:lnTo>
                  <a:pt x="878671" y="945950"/>
                </a:lnTo>
                <a:lnTo>
                  <a:pt x="877720" y="939608"/>
                </a:lnTo>
                <a:lnTo>
                  <a:pt x="876134" y="933266"/>
                </a:lnTo>
                <a:lnTo>
                  <a:pt x="874549" y="927557"/>
                </a:lnTo>
                <a:lnTo>
                  <a:pt x="872647" y="921849"/>
                </a:lnTo>
                <a:lnTo>
                  <a:pt x="870744" y="916458"/>
                </a:lnTo>
                <a:lnTo>
                  <a:pt x="868207" y="910750"/>
                </a:lnTo>
                <a:lnTo>
                  <a:pt x="865354" y="905676"/>
                </a:lnTo>
                <a:lnTo>
                  <a:pt x="862183" y="900602"/>
                </a:lnTo>
                <a:lnTo>
                  <a:pt x="859012" y="895211"/>
                </a:lnTo>
                <a:lnTo>
                  <a:pt x="855524" y="890454"/>
                </a:lnTo>
                <a:lnTo>
                  <a:pt x="851402" y="885380"/>
                </a:lnTo>
                <a:lnTo>
                  <a:pt x="847280" y="880624"/>
                </a:lnTo>
                <a:lnTo>
                  <a:pt x="842524" y="875867"/>
                </a:lnTo>
                <a:lnTo>
                  <a:pt x="838085" y="871427"/>
                </a:lnTo>
                <a:lnTo>
                  <a:pt x="833011" y="866987"/>
                </a:lnTo>
                <a:lnTo>
                  <a:pt x="827621" y="862231"/>
                </a:lnTo>
                <a:lnTo>
                  <a:pt x="822230" y="858108"/>
                </a:lnTo>
                <a:lnTo>
                  <a:pt x="816206" y="853985"/>
                </a:lnTo>
                <a:lnTo>
                  <a:pt x="810181" y="849546"/>
                </a:lnTo>
                <a:lnTo>
                  <a:pt x="803840" y="845740"/>
                </a:lnTo>
                <a:lnTo>
                  <a:pt x="797181" y="841301"/>
                </a:lnTo>
                <a:lnTo>
                  <a:pt x="782912" y="833690"/>
                </a:lnTo>
                <a:lnTo>
                  <a:pt x="767692" y="826079"/>
                </a:lnTo>
                <a:lnTo>
                  <a:pt x="751521" y="818785"/>
                </a:lnTo>
                <a:lnTo>
                  <a:pt x="734081" y="811174"/>
                </a:lnTo>
                <a:lnTo>
                  <a:pt x="709983" y="801344"/>
                </a:lnTo>
                <a:lnTo>
                  <a:pt x="687153" y="791196"/>
                </a:lnTo>
                <a:lnTo>
                  <a:pt x="676055" y="786439"/>
                </a:lnTo>
                <a:lnTo>
                  <a:pt x="665274" y="781048"/>
                </a:lnTo>
                <a:lnTo>
                  <a:pt x="655128" y="775657"/>
                </a:lnTo>
                <a:lnTo>
                  <a:pt x="644981" y="770266"/>
                </a:lnTo>
                <a:lnTo>
                  <a:pt x="635786" y="764875"/>
                </a:lnTo>
                <a:lnTo>
                  <a:pt x="626273" y="759167"/>
                </a:lnTo>
                <a:lnTo>
                  <a:pt x="617395" y="753458"/>
                </a:lnTo>
                <a:lnTo>
                  <a:pt x="608517" y="747433"/>
                </a:lnTo>
                <a:lnTo>
                  <a:pt x="600590" y="741408"/>
                </a:lnTo>
                <a:lnTo>
                  <a:pt x="592662" y="735065"/>
                </a:lnTo>
                <a:lnTo>
                  <a:pt x="585052" y="729040"/>
                </a:lnTo>
                <a:lnTo>
                  <a:pt x="578077" y="722381"/>
                </a:lnTo>
                <a:lnTo>
                  <a:pt x="571418" y="715721"/>
                </a:lnTo>
                <a:lnTo>
                  <a:pt x="565076" y="708744"/>
                </a:lnTo>
                <a:lnTo>
                  <a:pt x="559052" y="701451"/>
                </a:lnTo>
                <a:lnTo>
                  <a:pt x="553344" y="694474"/>
                </a:lnTo>
                <a:lnTo>
                  <a:pt x="548588" y="686546"/>
                </a:lnTo>
                <a:lnTo>
                  <a:pt x="543832" y="678935"/>
                </a:lnTo>
                <a:lnTo>
                  <a:pt x="539393" y="671007"/>
                </a:lnTo>
                <a:lnTo>
                  <a:pt x="535588" y="662762"/>
                </a:lnTo>
                <a:lnTo>
                  <a:pt x="532417" y="654200"/>
                </a:lnTo>
                <a:lnTo>
                  <a:pt x="529246" y="645955"/>
                </a:lnTo>
                <a:lnTo>
                  <a:pt x="526709" y="636758"/>
                </a:lnTo>
                <a:lnTo>
                  <a:pt x="524807" y="627562"/>
                </a:lnTo>
                <a:lnTo>
                  <a:pt x="523221" y="618048"/>
                </a:lnTo>
                <a:lnTo>
                  <a:pt x="521953" y="608217"/>
                </a:lnTo>
                <a:lnTo>
                  <a:pt x="521319" y="598069"/>
                </a:lnTo>
                <a:lnTo>
                  <a:pt x="521002" y="587922"/>
                </a:lnTo>
                <a:lnTo>
                  <a:pt x="521319" y="577774"/>
                </a:lnTo>
                <a:lnTo>
                  <a:pt x="521953" y="567943"/>
                </a:lnTo>
                <a:lnTo>
                  <a:pt x="522904" y="558429"/>
                </a:lnTo>
                <a:lnTo>
                  <a:pt x="524490" y="548916"/>
                </a:lnTo>
                <a:lnTo>
                  <a:pt x="526392" y="539402"/>
                </a:lnTo>
                <a:lnTo>
                  <a:pt x="528612" y="530523"/>
                </a:lnTo>
                <a:lnTo>
                  <a:pt x="531783" y="521643"/>
                </a:lnTo>
                <a:lnTo>
                  <a:pt x="534636" y="512764"/>
                </a:lnTo>
                <a:lnTo>
                  <a:pt x="538124" y="504202"/>
                </a:lnTo>
                <a:lnTo>
                  <a:pt x="541929" y="495956"/>
                </a:lnTo>
                <a:lnTo>
                  <a:pt x="546685" y="487711"/>
                </a:lnTo>
                <a:lnTo>
                  <a:pt x="551125" y="479783"/>
                </a:lnTo>
                <a:lnTo>
                  <a:pt x="556515" y="472489"/>
                </a:lnTo>
                <a:lnTo>
                  <a:pt x="561905" y="464879"/>
                </a:lnTo>
                <a:lnTo>
                  <a:pt x="567930" y="457585"/>
                </a:lnTo>
                <a:lnTo>
                  <a:pt x="573955" y="450925"/>
                </a:lnTo>
                <a:lnTo>
                  <a:pt x="580613" y="444266"/>
                </a:lnTo>
                <a:lnTo>
                  <a:pt x="587272" y="437923"/>
                </a:lnTo>
                <a:lnTo>
                  <a:pt x="594565" y="431581"/>
                </a:lnTo>
                <a:lnTo>
                  <a:pt x="602175" y="425873"/>
                </a:lnTo>
                <a:lnTo>
                  <a:pt x="609785" y="420165"/>
                </a:lnTo>
                <a:lnTo>
                  <a:pt x="618029" y="415091"/>
                </a:lnTo>
                <a:lnTo>
                  <a:pt x="626590" y="410017"/>
                </a:lnTo>
                <a:lnTo>
                  <a:pt x="635469" y="405577"/>
                </a:lnTo>
                <a:lnTo>
                  <a:pt x="644347" y="400820"/>
                </a:lnTo>
                <a:lnTo>
                  <a:pt x="653859" y="397015"/>
                </a:lnTo>
                <a:lnTo>
                  <a:pt x="663372" y="393526"/>
                </a:lnTo>
                <a:lnTo>
                  <a:pt x="673519" y="389721"/>
                </a:lnTo>
                <a:lnTo>
                  <a:pt x="683665" y="386867"/>
                </a:lnTo>
                <a:lnTo>
                  <a:pt x="694129" y="384330"/>
                </a:lnTo>
                <a:lnTo>
                  <a:pt x="704910" y="381793"/>
                </a:lnTo>
                <a:lnTo>
                  <a:pt x="716008" y="379890"/>
                </a:lnTo>
                <a:lnTo>
                  <a:pt x="716008" y="249237"/>
                </a:lnTo>
                <a:close/>
                <a:moveTo>
                  <a:pt x="784828" y="0"/>
                </a:moveTo>
                <a:lnTo>
                  <a:pt x="808948" y="317"/>
                </a:lnTo>
                <a:lnTo>
                  <a:pt x="832750" y="1588"/>
                </a:lnTo>
                <a:lnTo>
                  <a:pt x="856551" y="3175"/>
                </a:lnTo>
                <a:lnTo>
                  <a:pt x="880036" y="5716"/>
                </a:lnTo>
                <a:lnTo>
                  <a:pt x="903203" y="9209"/>
                </a:lnTo>
                <a:lnTo>
                  <a:pt x="926370" y="13020"/>
                </a:lnTo>
                <a:lnTo>
                  <a:pt x="949538" y="17466"/>
                </a:lnTo>
                <a:lnTo>
                  <a:pt x="972387" y="22864"/>
                </a:lnTo>
                <a:lnTo>
                  <a:pt x="994920" y="28581"/>
                </a:lnTo>
                <a:lnTo>
                  <a:pt x="1017452" y="35249"/>
                </a:lnTo>
                <a:lnTo>
                  <a:pt x="1039668" y="42871"/>
                </a:lnTo>
                <a:lnTo>
                  <a:pt x="1061565" y="50493"/>
                </a:lnTo>
                <a:lnTo>
                  <a:pt x="1083146" y="59067"/>
                </a:lnTo>
                <a:lnTo>
                  <a:pt x="1104727" y="68276"/>
                </a:lnTo>
                <a:lnTo>
                  <a:pt x="1125990" y="78121"/>
                </a:lnTo>
                <a:lnTo>
                  <a:pt x="1146618" y="88283"/>
                </a:lnTo>
                <a:lnTo>
                  <a:pt x="1167246" y="99397"/>
                </a:lnTo>
                <a:lnTo>
                  <a:pt x="1187240" y="111147"/>
                </a:lnTo>
                <a:lnTo>
                  <a:pt x="1207233" y="123215"/>
                </a:lnTo>
                <a:lnTo>
                  <a:pt x="1226910" y="136553"/>
                </a:lnTo>
                <a:lnTo>
                  <a:pt x="1245634" y="149890"/>
                </a:lnTo>
                <a:lnTo>
                  <a:pt x="1264675" y="163863"/>
                </a:lnTo>
                <a:lnTo>
                  <a:pt x="1283082" y="178154"/>
                </a:lnTo>
                <a:lnTo>
                  <a:pt x="1300854" y="193714"/>
                </a:lnTo>
                <a:lnTo>
                  <a:pt x="1318309" y="209275"/>
                </a:lnTo>
                <a:lnTo>
                  <a:pt x="1335129" y="225153"/>
                </a:lnTo>
                <a:lnTo>
                  <a:pt x="1351949" y="242302"/>
                </a:lnTo>
                <a:lnTo>
                  <a:pt x="1368134" y="259450"/>
                </a:lnTo>
                <a:lnTo>
                  <a:pt x="1383368" y="277234"/>
                </a:lnTo>
                <a:lnTo>
                  <a:pt x="1398918" y="295335"/>
                </a:lnTo>
                <a:lnTo>
                  <a:pt x="1413199" y="314389"/>
                </a:lnTo>
                <a:lnTo>
                  <a:pt x="1427163" y="333760"/>
                </a:lnTo>
                <a:lnTo>
                  <a:pt x="1313549" y="414104"/>
                </a:lnTo>
                <a:lnTo>
                  <a:pt x="1301806" y="397908"/>
                </a:lnTo>
                <a:lnTo>
                  <a:pt x="1289747" y="382665"/>
                </a:lnTo>
                <a:lnTo>
                  <a:pt x="1277370" y="367740"/>
                </a:lnTo>
                <a:lnTo>
                  <a:pt x="1264675" y="352814"/>
                </a:lnTo>
                <a:lnTo>
                  <a:pt x="1251346" y="338524"/>
                </a:lnTo>
                <a:lnTo>
                  <a:pt x="1238017" y="324868"/>
                </a:lnTo>
                <a:lnTo>
                  <a:pt x="1223736" y="311531"/>
                </a:lnTo>
                <a:lnTo>
                  <a:pt x="1209455" y="298828"/>
                </a:lnTo>
                <a:lnTo>
                  <a:pt x="1194539" y="286126"/>
                </a:lnTo>
                <a:lnTo>
                  <a:pt x="1179623" y="274058"/>
                </a:lnTo>
                <a:lnTo>
                  <a:pt x="1164073" y="262308"/>
                </a:lnTo>
                <a:lnTo>
                  <a:pt x="1148522" y="251829"/>
                </a:lnTo>
                <a:lnTo>
                  <a:pt x="1132654" y="241031"/>
                </a:lnTo>
                <a:lnTo>
                  <a:pt x="1116151" y="230869"/>
                </a:lnTo>
                <a:lnTo>
                  <a:pt x="1099649" y="221342"/>
                </a:lnTo>
                <a:lnTo>
                  <a:pt x="1082511" y="212133"/>
                </a:lnTo>
                <a:lnTo>
                  <a:pt x="1065374" y="203559"/>
                </a:lnTo>
                <a:lnTo>
                  <a:pt x="1047919" y="195620"/>
                </a:lnTo>
                <a:lnTo>
                  <a:pt x="1030464" y="187998"/>
                </a:lnTo>
                <a:lnTo>
                  <a:pt x="1012375" y="180694"/>
                </a:lnTo>
                <a:lnTo>
                  <a:pt x="994603" y="174343"/>
                </a:lnTo>
                <a:lnTo>
                  <a:pt x="976196" y="168309"/>
                </a:lnTo>
                <a:lnTo>
                  <a:pt x="957472" y="162910"/>
                </a:lnTo>
                <a:lnTo>
                  <a:pt x="939065" y="157829"/>
                </a:lnTo>
                <a:lnTo>
                  <a:pt x="920341" y="153701"/>
                </a:lnTo>
                <a:lnTo>
                  <a:pt x="901616" y="150208"/>
                </a:lnTo>
                <a:lnTo>
                  <a:pt x="882258" y="146715"/>
                </a:lnTo>
                <a:lnTo>
                  <a:pt x="862899" y="144174"/>
                </a:lnTo>
                <a:lnTo>
                  <a:pt x="843857" y="141951"/>
                </a:lnTo>
                <a:lnTo>
                  <a:pt x="824181" y="140681"/>
                </a:lnTo>
                <a:lnTo>
                  <a:pt x="804505" y="139728"/>
                </a:lnTo>
                <a:lnTo>
                  <a:pt x="784828" y="139411"/>
                </a:lnTo>
                <a:lnTo>
                  <a:pt x="768326" y="139728"/>
                </a:lnTo>
                <a:lnTo>
                  <a:pt x="751823" y="140363"/>
                </a:lnTo>
                <a:lnTo>
                  <a:pt x="735320" y="141316"/>
                </a:lnTo>
                <a:lnTo>
                  <a:pt x="719135" y="142586"/>
                </a:lnTo>
                <a:lnTo>
                  <a:pt x="702632" y="144492"/>
                </a:lnTo>
                <a:lnTo>
                  <a:pt x="686764" y="146715"/>
                </a:lnTo>
                <a:lnTo>
                  <a:pt x="670897" y="149573"/>
                </a:lnTo>
                <a:lnTo>
                  <a:pt x="655029" y="152431"/>
                </a:lnTo>
                <a:lnTo>
                  <a:pt x="639478" y="155924"/>
                </a:lnTo>
                <a:lnTo>
                  <a:pt x="623927" y="160052"/>
                </a:lnTo>
                <a:lnTo>
                  <a:pt x="608377" y="163863"/>
                </a:lnTo>
                <a:lnTo>
                  <a:pt x="593144" y="168309"/>
                </a:lnTo>
                <a:lnTo>
                  <a:pt x="578228" y="173390"/>
                </a:lnTo>
                <a:lnTo>
                  <a:pt x="562994" y="178471"/>
                </a:lnTo>
                <a:lnTo>
                  <a:pt x="548396" y="184505"/>
                </a:lnTo>
                <a:lnTo>
                  <a:pt x="533797" y="190221"/>
                </a:lnTo>
                <a:lnTo>
                  <a:pt x="519516" y="196572"/>
                </a:lnTo>
                <a:lnTo>
                  <a:pt x="505235" y="203241"/>
                </a:lnTo>
                <a:lnTo>
                  <a:pt x="491271" y="210228"/>
                </a:lnTo>
                <a:lnTo>
                  <a:pt x="477308" y="217532"/>
                </a:lnTo>
                <a:lnTo>
                  <a:pt x="463978" y="225153"/>
                </a:lnTo>
                <a:lnTo>
                  <a:pt x="450332" y="233092"/>
                </a:lnTo>
                <a:lnTo>
                  <a:pt x="437003" y="241349"/>
                </a:lnTo>
                <a:lnTo>
                  <a:pt x="423991" y="249923"/>
                </a:lnTo>
                <a:lnTo>
                  <a:pt x="411297" y="258815"/>
                </a:lnTo>
                <a:lnTo>
                  <a:pt x="398603" y="268024"/>
                </a:lnTo>
                <a:lnTo>
                  <a:pt x="386543" y="277551"/>
                </a:lnTo>
                <a:lnTo>
                  <a:pt x="374483" y="287396"/>
                </a:lnTo>
                <a:lnTo>
                  <a:pt x="362424" y="296923"/>
                </a:lnTo>
                <a:lnTo>
                  <a:pt x="350999" y="307402"/>
                </a:lnTo>
                <a:lnTo>
                  <a:pt x="339574" y="317882"/>
                </a:lnTo>
                <a:lnTo>
                  <a:pt x="328466" y="328997"/>
                </a:lnTo>
                <a:lnTo>
                  <a:pt x="317676" y="340112"/>
                </a:lnTo>
                <a:lnTo>
                  <a:pt x="306886" y="351226"/>
                </a:lnTo>
                <a:lnTo>
                  <a:pt x="296730" y="362976"/>
                </a:lnTo>
                <a:lnTo>
                  <a:pt x="286575" y="374726"/>
                </a:lnTo>
                <a:lnTo>
                  <a:pt x="277054" y="386794"/>
                </a:lnTo>
                <a:lnTo>
                  <a:pt x="267533" y="399179"/>
                </a:lnTo>
                <a:lnTo>
                  <a:pt x="258330" y="411564"/>
                </a:lnTo>
                <a:lnTo>
                  <a:pt x="249444" y="424584"/>
                </a:lnTo>
                <a:lnTo>
                  <a:pt x="240875" y="437604"/>
                </a:lnTo>
                <a:lnTo>
                  <a:pt x="232624" y="450942"/>
                </a:lnTo>
                <a:lnTo>
                  <a:pt x="224690" y="464279"/>
                </a:lnTo>
                <a:lnTo>
                  <a:pt x="217073" y="477935"/>
                </a:lnTo>
                <a:lnTo>
                  <a:pt x="209774" y="491590"/>
                </a:lnTo>
                <a:lnTo>
                  <a:pt x="202792" y="505563"/>
                </a:lnTo>
                <a:lnTo>
                  <a:pt x="196445" y="520171"/>
                </a:lnTo>
                <a:lnTo>
                  <a:pt x="189780" y="534462"/>
                </a:lnTo>
                <a:lnTo>
                  <a:pt x="183751" y="548752"/>
                </a:lnTo>
                <a:lnTo>
                  <a:pt x="178355" y="563678"/>
                </a:lnTo>
                <a:lnTo>
                  <a:pt x="173278" y="578603"/>
                </a:lnTo>
                <a:lnTo>
                  <a:pt x="168200" y="593846"/>
                </a:lnTo>
                <a:lnTo>
                  <a:pt x="163757" y="608772"/>
                </a:lnTo>
                <a:lnTo>
                  <a:pt x="159314" y="624332"/>
                </a:lnTo>
                <a:lnTo>
                  <a:pt x="155506" y="639893"/>
                </a:lnTo>
                <a:lnTo>
                  <a:pt x="152332" y="655454"/>
                </a:lnTo>
                <a:lnTo>
                  <a:pt x="148841" y="671650"/>
                </a:lnTo>
                <a:lnTo>
                  <a:pt x="146302" y="687210"/>
                </a:lnTo>
                <a:lnTo>
                  <a:pt x="144081" y="703724"/>
                </a:lnTo>
                <a:lnTo>
                  <a:pt x="142494" y="719602"/>
                </a:lnTo>
                <a:lnTo>
                  <a:pt x="140907" y="735798"/>
                </a:lnTo>
                <a:lnTo>
                  <a:pt x="139955" y="752629"/>
                </a:lnTo>
                <a:lnTo>
                  <a:pt x="139320" y="769142"/>
                </a:lnTo>
                <a:lnTo>
                  <a:pt x="139003" y="785973"/>
                </a:lnTo>
                <a:lnTo>
                  <a:pt x="139320" y="800263"/>
                </a:lnTo>
                <a:lnTo>
                  <a:pt x="139638" y="814871"/>
                </a:lnTo>
                <a:lnTo>
                  <a:pt x="140590" y="829162"/>
                </a:lnTo>
                <a:lnTo>
                  <a:pt x="141542" y="844087"/>
                </a:lnTo>
                <a:lnTo>
                  <a:pt x="143129" y="858378"/>
                </a:lnTo>
                <a:lnTo>
                  <a:pt x="144715" y="872350"/>
                </a:lnTo>
                <a:lnTo>
                  <a:pt x="146620" y="886641"/>
                </a:lnTo>
                <a:lnTo>
                  <a:pt x="149158" y="900931"/>
                </a:lnTo>
                <a:lnTo>
                  <a:pt x="152015" y="914586"/>
                </a:lnTo>
                <a:lnTo>
                  <a:pt x="154871" y="928559"/>
                </a:lnTo>
                <a:lnTo>
                  <a:pt x="158044" y="942215"/>
                </a:lnTo>
                <a:lnTo>
                  <a:pt x="161853" y="955870"/>
                </a:lnTo>
                <a:lnTo>
                  <a:pt x="165661" y="969208"/>
                </a:lnTo>
                <a:lnTo>
                  <a:pt x="169469" y="983180"/>
                </a:lnTo>
                <a:lnTo>
                  <a:pt x="174230" y="996201"/>
                </a:lnTo>
                <a:lnTo>
                  <a:pt x="178673" y="1009538"/>
                </a:lnTo>
                <a:lnTo>
                  <a:pt x="183433" y="1022558"/>
                </a:lnTo>
                <a:lnTo>
                  <a:pt x="188828" y="1035261"/>
                </a:lnTo>
                <a:lnTo>
                  <a:pt x="194223" y="1047964"/>
                </a:lnTo>
                <a:lnTo>
                  <a:pt x="200253" y="1060666"/>
                </a:lnTo>
                <a:lnTo>
                  <a:pt x="205966" y="1073369"/>
                </a:lnTo>
                <a:lnTo>
                  <a:pt x="212630" y="1085754"/>
                </a:lnTo>
                <a:lnTo>
                  <a:pt x="219295" y="1098139"/>
                </a:lnTo>
                <a:lnTo>
                  <a:pt x="225642" y="1110206"/>
                </a:lnTo>
                <a:lnTo>
                  <a:pt x="232941" y="1121956"/>
                </a:lnTo>
                <a:lnTo>
                  <a:pt x="239923" y="1133706"/>
                </a:lnTo>
                <a:lnTo>
                  <a:pt x="247857" y="1145456"/>
                </a:lnTo>
                <a:lnTo>
                  <a:pt x="255474" y="1156571"/>
                </a:lnTo>
                <a:lnTo>
                  <a:pt x="263408" y="1168003"/>
                </a:lnTo>
                <a:lnTo>
                  <a:pt x="271659" y="1179118"/>
                </a:lnTo>
                <a:lnTo>
                  <a:pt x="280228" y="1189915"/>
                </a:lnTo>
                <a:lnTo>
                  <a:pt x="289114" y="1200395"/>
                </a:lnTo>
                <a:lnTo>
                  <a:pt x="297682" y="1210874"/>
                </a:lnTo>
                <a:lnTo>
                  <a:pt x="307203" y="1221036"/>
                </a:lnTo>
                <a:lnTo>
                  <a:pt x="316407" y="1231198"/>
                </a:lnTo>
                <a:lnTo>
                  <a:pt x="326245" y="1241361"/>
                </a:lnTo>
                <a:lnTo>
                  <a:pt x="336083" y="1250887"/>
                </a:lnTo>
                <a:lnTo>
                  <a:pt x="345604" y="1260414"/>
                </a:lnTo>
                <a:lnTo>
                  <a:pt x="356076" y="1269624"/>
                </a:lnTo>
                <a:lnTo>
                  <a:pt x="366549" y="1278833"/>
                </a:lnTo>
                <a:lnTo>
                  <a:pt x="377022" y="1287725"/>
                </a:lnTo>
                <a:lnTo>
                  <a:pt x="388130" y="1296299"/>
                </a:lnTo>
                <a:lnTo>
                  <a:pt x="398920" y="1304556"/>
                </a:lnTo>
                <a:lnTo>
                  <a:pt x="410345" y="1312813"/>
                </a:lnTo>
                <a:lnTo>
                  <a:pt x="421770" y="1320752"/>
                </a:lnTo>
                <a:lnTo>
                  <a:pt x="433195" y="1328373"/>
                </a:lnTo>
                <a:lnTo>
                  <a:pt x="444937" y="1335995"/>
                </a:lnTo>
                <a:lnTo>
                  <a:pt x="456997" y="1343299"/>
                </a:lnTo>
                <a:lnTo>
                  <a:pt x="469056" y="1349968"/>
                </a:lnTo>
                <a:lnTo>
                  <a:pt x="481116" y="1356636"/>
                </a:lnTo>
                <a:lnTo>
                  <a:pt x="493810" y="1362988"/>
                </a:lnTo>
                <a:lnTo>
                  <a:pt x="506187" y="1369339"/>
                </a:lnTo>
                <a:lnTo>
                  <a:pt x="518882" y="1375373"/>
                </a:lnTo>
                <a:lnTo>
                  <a:pt x="532211" y="1380771"/>
                </a:lnTo>
                <a:lnTo>
                  <a:pt x="545222" y="1386170"/>
                </a:lnTo>
                <a:lnTo>
                  <a:pt x="558551" y="1391569"/>
                </a:lnTo>
                <a:lnTo>
                  <a:pt x="571881" y="1396015"/>
                </a:lnTo>
                <a:lnTo>
                  <a:pt x="585210" y="1400778"/>
                </a:lnTo>
                <a:lnTo>
                  <a:pt x="598856" y="1404906"/>
                </a:lnTo>
                <a:lnTo>
                  <a:pt x="613137" y="1408717"/>
                </a:lnTo>
                <a:lnTo>
                  <a:pt x="626784" y="1412845"/>
                </a:lnTo>
                <a:lnTo>
                  <a:pt x="641065" y="1416021"/>
                </a:lnTo>
                <a:lnTo>
                  <a:pt x="655029" y="1418879"/>
                </a:lnTo>
                <a:lnTo>
                  <a:pt x="669627" y="1422055"/>
                </a:lnTo>
                <a:lnTo>
                  <a:pt x="644873" y="1558925"/>
                </a:lnTo>
                <a:lnTo>
                  <a:pt x="627418" y="1555432"/>
                </a:lnTo>
                <a:lnTo>
                  <a:pt x="609964" y="1551939"/>
                </a:lnTo>
                <a:lnTo>
                  <a:pt x="593144" y="1547493"/>
                </a:lnTo>
                <a:lnTo>
                  <a:pt x="576006" y="1543365"/>
                </a:lnTo>
                <a:lnTo>
                  <a:pt x="559186" y="1538601"/>
                </a:lnTo>
                <a:lnTo>
                  <a:pt x="542684" y="1533202"/>
                </a:lnTo>
                <a:lnTo>
                  <a:pt x="526181" y="1527804"/>
                </a:lnTo>
                <a:lnTo>
                  <a:pt x="509996" y="1521770"/>
                </a:lnTo>
                <a:lnTo>
                  <a:pt x="493493" y="1515736"/>
                </a:lnTo>
                <a:lnTo>
                  <a:pt x="477942" y="1509068"/>
                </a:lnTo>
                <a:lnTo>
                  <a:pt x="462074" y="1502081"/>
                </a:lnTo>
                <a:lnTo>
                  <a:pt x="446524" y="1495095"/>
                </a:lnTo>
                <a:lnTo>
                  <a:pt x="431291" y="1487473"/>
                </a:lnTo>
                <a:lnTo>
                  <a:pt x="416057" y="1479852"/>
                </a:lnTo>
                <a:lnTo>
                  <a:pt x="401141" y="1471595"/>
                </a:lnTo>
                <a:lnTo>
                  <a:pt x="386226" y="1463338"/>
                </a:lnTo>
                <a:lnTo>
                  <a:pt x="371944" y="1454446"/>
                </a:lnTo>
                <a:lnTo>
                  <a:pt x="357346" y="1445555"/>
                </a:lnTo>
                <a:lnTo>
                  <a:pt x="343382" y="1436028"/>
                </a:lnTo>
                <a:lnTo>
                  <a:pt x="329736" y="1426501"/>
                </a:lnTo>
                <a:lnTo>
                  <a:pt x="316089" y="1416339"/>
                </a:lnTo>
                <a:lnTo>
                  <a:pt x="302760" y="1406177"/>
                </a:lnTo>
                <a:lnTo>
                  <a:pt x="289431" y="1395697"/>
                </a:lnTo>
                <a:lnTo>
                  <a:pt x="276419" y="1384900"/>
                </a:lnTo>
                <a:lnTo>
                  <a:pt x="263725" y="1373785"/>
                </a:lnTo>
                <a:lnTo>
                  <a:pt x="251348" y="1362670"/>
                </a:lnTo>
                <a:lnTo>
                  <a:pt x="238971" y="1350920"/>
                </a:lnTo>
                <a:lnTo>
                  <a:pt x="227229" y="1339170"/>
                </a:lnTo>
                <a:lnTo>
                  <a:pt x="215486" y="1327103"/>
                </a:lnTo>
                <a:lnTo>
                  <a:pt x="204062" y="1315036"/>
                </a:lnTo>
                <a:lnTo>
                  <a:pt x="192954" y="1302333"/>
                </a:lnTo>
                <a:lnTo>
                  <a:pt x="182164" y="1289630"/>
                </a:lnTo>
                <a:lnTo>
                  <a:pt x="171374" y="1276928"/>
                </a:lnTo>
                <a:lnTo>
                  <a:pt x="161535" y="1263590"/>
                </a:lnTo>
                <a:lnTo>
                  <a:pt x="151380" y="1250252"/>
                </a:lnTo>
                <a:lnTo>
                  <a:pt x="141542" y="1236597"/>
                </a:lnTo>
                <a:lnTo>
                  <a:pt x="132021" y="1222624"/>
                </a:lnTo>
                <a:lnTo>
                  <a:pt x="122818" y="1208651"/>
                </a:lnTo>
                <a:lnTo>
                  <a:pt x="113932" y="1194361"/>
                </a:lnTo>
                <a:lnTo>
                  <a:pt x="105363" y="1180071"/>
                </a:lnTo>
                <a:lnTo>
                  <a:pt x="97112" y="1165145"/>
                </a:lnTo>
                <a:lnTo>
                  <a:pt x="89178" y="1150219"/>
                </a:lnTo>
                <a:lnTo>
                  <a:pt x="81561" y="1135294"/>
                </a:lnTo>
                <a:lnTo>
                  <a:pt x="74262" y="1120368"/>
                </a:lnTo>
                <a:lnTo>
                  <a:pt x="66962" y="1104808"/>
                </a:lnTo>
                <a:lnTo>
                  <a:pt x="60615" y="1089247"/>
                </a:lnTo>
                <a:lnTo>
                  <a:pt x="53951" y="1073369"/>
                </a:lnTo>
                <a:lnTo>
                  <a:pt x="48238" y="1057491"/>
                </a:lnTo>
                <a:lnTo>
                  <a:pt x="42208" y="1041612"/>
                </a:lnTo>
                <a:lnTo>
                  <a:pt x="37131" y="1025417"/>
                </a:lnTo>
                <a:lnTo>
                  <a:pt x="32053" y="1009221"/>
                </a:lnTo>
                <a:lnTo>
                  <a:pt x="27293" y="992390"/>
                </a:lnTo>
                <a:lnTo>
                  <a:pt x="23167" y="975876"/>
                </a:lnTo>
                <a:lnTo>
                  <a:pt x="19041" y="959363"/>
                </a:lnTo>
                <a:lnTo>
                  <a:pt x="15550" y="942532"/>
                </a:lnTo>
                <a:lnTo>
                  <a:pt x="12377" y="925701"/>
                </a:lnTo>
                <a:lnTo>
                  <a:pt x="9203" y="908235"/>
                </a:lnTo>
                <a:lnTo>
                  <a:pt x="6982" y="891087"/>
                </a:lnTo>
                <a:lnTo>
                  <a:pt x="4760" y="873621"/>
                </a:lnTo>
                <a:lnTo>
                  <a:pt x="3173" y="856472"/>
                </a:lnTo>
                <a:lnTo>
                  <a:pt x="1904" y="838689"/>
                </a:lnTo>
                <a:lnTo>
                  <a:pt x="952" y="821222"/>
                </a:lnTo>
                <a:lnTo>
                  <a:pt x="317" y="803439"/>
                </a:lnTo>
                <a:lnTo>
                  <a:pt x="0" y="785973"/>
                </a:lnTo>
                <a:lnTo>
                  <a:pt x="317" y="765649"/>
                </a:lnTo>
                <a:lnTo>
                  <a:pt x="952" y="745325"/>
                </a:lnTo>
                <a:lnTo>
                  <a:pt x="2221" y="725318"/>
                </a:lnTo>
                <a:lnTo>
                  <a:pt x="4125" y="705629"/>
                </a:lnTo>
                <a:lnTo>
                  <a:pt x="6030" y="685622"/>
                </a:lnTo>
                <a:lnTo>
                  <a:pt x="8886" y="666251"/>
                </a:lnTo>
                <a:lnTo>
                  <a:pt x="12377" y="646879"/>
                </a:lnTo>
                <a:lnTo>
                  <a:pt x="15868" y="627508"/>
                </a:lnTo>
                <a:lnTo>
                  <a:pt x="19993" y="608454"/>
                </a:lnTo>
                <a:lnTo>
                  <a:pt x="24754" y="589718"/>
                </a:lnTo>
                <a:lnTo>
                  <a:pt x="29831" y="570982"/>
                </a:lnTo>
                <a:lnTo>
                  <a:pt x="35227" y="552245"/>
                </a:lnTo>
                <a:lnTo>
                  <a:pt x="41256" y="534144"/>
                </a:lnTo>
                <a:lnTo>
                  <a:pt x="47604" y="515725"/>
                </a:lnTo>
                <a:lnTo>
                  <a:pt x="54268" y="497941"/>
                </a:lnTo>
                <a:lnTo>
                  <a:pt x="61567" y="480158"/>
                </a:lnTo>
                <a:lnTo>
                  <a:pt x="69501" y="462692"/>
                </a:lnTo>
                <a:lnTo>
                  <a:pt x="77435" y="445225"/>
                </a:lnTo>
                <a:lnTo>
                  <a:pt x="86004" y="428395"/>
                </a:lnTo>
                <a:lnTo>
                  <a:pt x="94890" y="411246"/>
                </a:lnTo>
                <a:lnTo>
                  <a:pt x="104093" y="395050"/>
                </a:lnTo>
                <a:lnTo>
                  <a:pt x="113614" y="378854"/>
                </a:lnTo>
                <a:lnTo>
                  <a:pt x="123770" y="362341"/>
                </a:lnTo>
                <a:lnTo>
                  <a:pt x="133925" y="346780"/>
                </a:lnTo>
                <a:lnTo>
                  <a:pt x="145033" y="330902"/>
                </a:lnTo>
                <a:lnTo>
                  <a:pt x="156140" y="315977"/>
                </a:lnTo>
                <a:lnTo>
                  <a:pt x="167565" y="301051"/>
                </a:lnTo>
                <a:lnTo>
                  <a:pt x="179308" y="286443"/>
                </a:lnTo>
                <a:lnTo>
                  <a:pt x="191367" y="271835"/>
                </a:lnTo>
                <a:lnTo>
                  <a:pt x="204062" y="257545"/>
                </a:lnTo>
                <a:lnTo>
                  <a:pt x="216756" y="243889"/>
                </a:lnTo>
                <a:lnTo>
                  <a:pt x="229768" y="230552"/>
                </a:lnTo>
                <a:lnTo>
                  <a:pt x="243731" y="217214"/>
                </a:lnTo>
                <a:lnTo>
                  <a:pt x="257378" y="204194"/>
                </a:lnTo>
                <a:lnTo>
                  <a:pt x="271342" y="191809"/>
                </a:lnTo>
                <a:lnTo>
                  <a:pt x="285623" y="179424"/>
                </a:lnTo>
                <a:lnTo>
                  <a:pt x="300539" y="167674"/>
                </a:lnTo>
                <a:lnTo>
                  <a:pt x="315455" y="156242"/>
                </a:lnTo>
                <a:lnTo>
                  <a:pt x="330688" y="145127"/>
                </a:lnTo>
                <a:lnTo>
                  <a:pt x="346556" y="134330"/>
                </a:lnTo>
                <a:lnTo>
                  <a:pt x="362106" y="124168"/>
                </a:lnTo>
                <a:lnTo>
                  <a:pt x="377974" y="114005"/>
                </a:lnTo>
                <a:lnTo>
                  <a:pt x="394477" y="104479"/>
                </a:lnTo>
                <a:lnTo>
                  <a:pt x="410980" y="94952"/>
                </a:lnTo>
                <a:lnTo>
                  <a:pt x="428117" y="86060"/>
                </a:lnTo>
                <a:lnTo>
                  <a:pt x="444937" y="77803"/>
                </a:lnTo>
                <a:lnTo>
                  <a:pt x="462392" y="69546"/>
                </a:lnTo>
                <a:lnTo>
                  <a:pt x="479529" y="61925"/>
                </a:lnTo>
                <a:lnTo>
                  <a:pt x="497619" y="54621"/>
                </a:lnTo>
                <a:lnTo>
                  <a:pt x="515391" y="47634"/>
                </a:lnTo>
                <a:lnTo>
                  <a:pt x="533480" y="41283"/>
                </a:lnTo>
                <a:lnTo>
                  <a:pt x="551570" y="35567"/>
                </a:lnTo>
                <a:lnTo>
                  <a:pt x="570294" y="29851"/>
                </a:lnTo>
                <a:lnTo>
                  <a:pt x="589018" y="24770"/>
                </a:lnTo>
                <a:lnTo>
                  <a:pt x="607742" y="20324"/>
                </a:lnTo>
                <a:lnTo>
                  <a:pt x="627101" y="15878"/>
                </a:lnTo>
                <a:lnTo>
                  <a:pt x="646143" y="12385"/>
                </a:lnTo>
                <a:lnTo>
                  <a:pt x="665501" y="9209"/>
                </a:lnTo>
                <a:lnTo>
                  <a:pt x="685178" y="6351"/>
                </a:lnTo>
                <a:lnTo>
                  <a:pt x="704854" y="4128"/>
                </a:lnTo>
                <a:lnTo>
                  <a:pt x="724530" y="2223"/>
                </a:lnTo>
                <a:lnTo>
                  <a:pt x="744524" y="952"/>
                </a:lnTo>
                <a:lnTo>
                  <a:pt x="764835" y="317"/>
                </a:lnTo>
                <a:lnTo>
                  <a:pt x="7848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>
                <a:latin typeface="+mn-ea"/>
                <a:ea typeface="+mn-ea"/>
              </a:rPr>
              <a:t>2.6</a:t>
            </a:r>
            <a:r>
              <a:rPr lang="zh-CN" altLang="en-US" dirty="0" smtClean="0">
                <a:latin typeface="+mn-ea"/>
              </a:rPr>
              <a:t>基本概念：实值、虚值与平值期权</a:t>
            </a:r>
            <a:endParaRPr lang="zh-CN" altLang="en-US" dirty="0"/>
          </a:p>
        </p:txBody>
      </p:sp>
    </p:spTree>
    <p:extLst>
      <p:ext uri="{BB962C8B-B14F-4D97-AF65-F5344CB8AC3E}">
        <p14:creationId xmlns="" xmlns:p14="http://schemas.microsoft.com/office/powerpoint/2010/main" val="19761272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直接箭头连接符 26"/>
          <p:cNvCxnSpPr/>
          <p:nvPr/>
        </p:nvCxnSpPr>
        <p:spPr>
          <a:xfrm>
            <a:off x="1592056" y="4048125"/>
            <a:ext cx="3638076" cy="17463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1853959" y="4557714"/>
            <a:ext cx="2041259" cy="1587"/>
          </a:xfrm>
          <a:prstGeom prst="line">
            <a:avLst/>
          </a:prstGeom>
          <a:ln w="25400">
            <a:prstDash val="sysDash"/>
            <a:headEnd type="arrow" w="med" len="med"/>
            <a:tailEnd type="arrow" w="med" len="med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>
            <a:off x="2833319" y="4065589"/>
            <a:ext cx="0" cy="1063625"/>
          </a:xfrm>
          <a:prstGeom prst="line">
            <a:avLst/>
          </a:prstGeom>
          <a:ln w="25400">
            <a:prstDash val="sysDash"/>
            <a:headEnd type="none" w="med" len="med"/>
            <a:tailEnd type="triangle" w="med" len="med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41" name="矩形 40"/>
          <p:cNvSpPr/>
          <p:nvPr/>
        </p:nvSpPr>
        <p:spPr>
          <a:xfrm>
            <a:off x="1020631" y="3833813"/>
            <a:ext cx="428569" cy="21431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396" name="矩形 41"/>
          <p:cNvSpPr>
            <a:spLocks noChangeArrowheads="1"/>
          </p:cNvSpPr>
          <p:nvPr/>
        </p:nvSpPr>
        <p:spPr bwMode="auto">
          <a:xfrm>
            <a:off x="4752357" y="4227514"/>
            <a:ext cx="121058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标的物价格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8" name="直接箭头连接符 47"/>
          <p:cNvCxnSpPr/>
          <p:nvPr/>
        </p:nvCxnSpPr>
        <p:spPr>
          <a:xfrm rot="5400000" flipH="1" flipV="1">
            <a:off x="-178005" y="3654425"/>
            <a:ext cx="3500438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398" name="矩形 48"/>
          <p:cNvSpPr>
            <a:spLocks noChangeArrowheads="1"/>
          </p:cNvSpPr>
          <p:nvPr/>
        </p:nvSpPr>
        <p:spPr bwMode="auto">
          <a:xfrm>
            <a:off x="904757" y="1624014"/>
            <a:ext cx="59503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损益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399" name="文本框 53"/>
          <p:cNvSpPr txBox="1">
            <a:spLocks noChangeArrowheads="1"/>
          </p:cNvSpPr>
          <p:nvPr/>
        </p:nvSpPr>
        <p:spPr bwMode="auto">
          <a:xfrm>
            <a:off x="2021407" y="1353105"/>
            <a:ext cx="1474596" cy="461665"/>
          </a:xfrm>
          <a:prstGeom prst="rect">
            <a:avLst/>
          </a:prstGeom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看涨期权</a:t>
            </a:r>
          </a:p>
        </p:txBody>
      </p:sp>
      <p:sp>
        <p:nvSpPr>
          <p:cNvPr id="58" name="文本框 57"/>
          <p:cNvSpPr txBox="1"/>
          <p:nvPr/>
        </p:nvSpPr>
        <p:spPr>
          <a:xfrm>
            <a:off x="2276179" y="3575050"/>
            <a:ext cx="1474596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1600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行权价格</a:t>
            </a:r>
          </a:p>
        </p:txBody>
      </p:sp>
      <p:sp>
        <p:nvSpPr>
          <p:cNvPr id="55" name="椭圆 54"/>
          <p:cNvSpPr/>
          <p:nvPr/>
        </p:nvSpPr>
        <p:spPr>
          <a:xfrm>
            <a:off x="2769827" y="3987800"/>
            <a:ext cx="138094" cy="14605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402" name="文本框 55"/>
          <p:cNvSpPr txBox="1">
            <a:spLocks noChangeArrowheads="1"/>
          </p:cNvSpPr>
          <p:nvPr/>
        </p:nvSpPr>
        <p:spPr bwMode="auto">
          <a:xfrm>
            <a:off x="1853959" y="4800600"/>
            <a:ext cx="6984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虚值</a:t>
            </a:r>
          </a:p>
        </p:txBody>
      </p:sp>
      <p:sp>
        <p:nvSpPr>
          <p:cNvPr id="16403" name="文本框 60"/>
          <p:cNvSpPr txBox="1">
            <a:spLocks noChangeArrowheads="1"/>
          </p:cNvSpPr>
          <p:nvPr/>
        </p:nvSpPr>
        <p:spPr bwMode="auto">
          <a:xfrm>
            <a:off x="2484115" y="5283200"/>
            <a:ext cx="6984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平值</a:t>
            </a:r>
          </a:p>
        </p:txBody>
      </p:sp>
      <p:sp>
        <p:nvSpPr>
          <p:cNvPr id="16404" name="文本框 61"/>
          <p:cNvSpPr txBox="1">
            <a:spLocks noChangeArrowheads="1"/>
          </p:cNvSpPr>
          <p:nvPr/>
        </p:nvSpPr>
        <p:spPr bwMode="auto">
          <a:xfrm>
            <a:off x="3546013" y="4783139"/>
            <a:ext cx="164602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实值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3" name="直接箭头连接符 62"/>
          <p:cNvCxnSpPr/>
          <p:nvPr/>
        </p:nvCxnSpPr>
        <p:spPr>
          <a:xfrm>
            <a:off x="6849171" y="4048125"/>
            <a:ext cx="3636489" cy="17463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直接连接符 63"/>
          <p:cNvCxnSpPr/>
          <p:nvPr/>
        </p:nvCxnSpPr>
        <p:spPr>
          <a:xfrm>
            <a:off x="7111074" y="4557714"/>
            <a:ext cx="2039672" cy="1587"/>
          </a:xfrm>
          <a:prstGeom prst="line">
            <a:avLst/>
          </a:prstGeom>
          <a:ln w="25400">
            <a:prstDash val="sysDash"/>
            <a:headEnd type="arrow" w="med" len="med"/>
            <a:tailEnd type="arrow" w="med" len="med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5" name="直接连接符 64"/>
          <p:cNvCxnSpPr/>
          <p:nvPr/>
        </p:nvCxnSpPr>
        <p:spPr>
          <a:xfrm>
            <a:off x="8090435" y="4065589"/>
            <a:ext cx="0" cy="1063625"/>
          </a:xfrm>
          <a:prstGeom prst="line">
            <a:avLst/>
          </a:prstGeom>
          <a:ln w="25400">
            <a:prstDash val="sysDash"/>
            <a:headEnd type="none" w="med" len="med"/>
            <a:tailEnd type="triangle" w="med" len="med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66" name="矩形 65"/>
          <p:cNvSpPr/>
          <p:nvPr/>
        </p:nvSpPr>
        <p:spPr>
          <a:xfrm>
            <a:off x="6277746" y="3833813"/>
            <a:ext cx="428569" cy="21431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409" name="矩形 66"/>
          <p:cNvSpPr>
            <a:spLocks noChangeArrowheads="1"/>
          </p:cNvSpPr>
          <p:nvPr/>
        </p:nvSpPr>
        <p:spPr bwMode="auto">
          <a:xfrm>
            <a:off x="10007885" y="4227514"/>
            <a:ext cx="121058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标的物价格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8" name="直接箭头连接符 67"/>
          <p:cNvCxnSpPr/>
          <p:nvPr/>
        </p:nvCxnSpPr>
        <p:spPr>
          <a:xfrm rot="5400000" flipH="1" flipV="1">
            <a:off x="5078317" y="3655219"/>
            <a:ext cx="3500438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411" name="矩形 68"/>
          <p:cNvSpPr>
            <a:spLocks noChangeArrowheads="1"/>
          </p:cNvSpPr>
          <p:nvPr/>
        </p:nvSpPr>
        <p:spPr bwMode="auto">
          <a:xfrm>
            <a:off x="6161873" y="1624014"/>
            <a:ext cx="59503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损益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412" name="文本框 69"/>
          <p:cNvSpPr txBox="1">
            <a:spLocks noChangeArrowheads="1"/>
          </p:cNvSpPr>
          <p:nvPr/>
        </p:nvSpPr>
        <p:spPr bwMode="auto">
          <a:xfrm>
            <a:off x="7744579" y="1397333"/>
            <a:ext cx="1473008" cy="461962"/>
          </a:xfrm>
          <a:prstGeom prst="rect">
            <a:avLst/>
          </a:prstGeom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看跌期权</a:t>
            </a:r>
          </a:p>
        </p:txBody>
      </p:sp>
      <p:sp>
        <p:nvSpPr>
          <p:cNvPr id="71" name="文本框 70"/>
          <p:cNvSpPr txBox="1"/>
          <p:nvPr/>
        </p:nvSpPr>
        <p:spPr>
          <a:xfrm>
            <a:off x="7533294" y="3575050"/>
            <a:ext cx="1473008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1600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行权价格</a:t>
            </a:r>
          </a:p>
        </p:txBody>
      </p:sp>
      <p:sp>
        <p:nvSpPr>
          <p:cNvPr id="72" name="椭圆 71"/>
          <p:cNvSpPr/>
          <p:nvPr/>
        </p:nvSpPr>
        <p:spPr>
          <a:xfrm>
            <a:off x="8026944" y="3987800"/>
            <a:ext cx="136507" cy="14605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415" name="文本框 72"/>
          <p:cNvSpPr txBox="1">
            <a:spLocks noChangeArrowheads="1"/>
          </p:cNvSpPr>
          <p:nvPr/>
        </p:nvSpPr>
        <p:spPr bwMode="auto">
          <a:xfrm>
            <a:off x="7111075" y="4800600"/>
            <a:ext cx="69682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实值</a:t>
            </a:r>
          </a:p>
        </p:txBody>
      </p:sp>
      <p:sp>
        <p:nvSpPr>
          <p:cNvPr id="16416" name="文本框 73"/>
          <p:cNvSpPr txBox="1">
            <a:spLocks noChangeArrowheads="1"/>
          </p:cNvSpPr>
          <p:nvPr/>
        </p:nvSpPr>
        <p:spPr bwMode="auto">
          <a:xfrm>
            <a:off x="7741230" y="5283200"/>
            <a:ext cx="6984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平值</a:t>
            </a:r>
          </a:p>
        </p:txBody>
      </p:sp>
      <p:sp>
        <p:nvSpPr>
          <p:cNvPr id="16417" name="文本框 74"/>
          <p:cNvSpPr txBox="1">
            <a:spLocks noChangeArrowheads="1"/>
          </p:cNvSpPr>
          <p:nvPr/>
        </p:nvSpPr>
        <p:spPr bwMode="auto">
          <a:xfrm>
            <a:off x="8801542" y="4783139"/>
            <a:ext cx="6984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虚值</a:t>
            </a:r>
          </a:p>
        </p:txBody>
      </p:sp>
      <p:sp>
        <p:nvSpPr>
          <p:cNvPr id="35" name="标题 3"/>
          <p:cNvSpPr>
            <a:spLocks noGrp="1"/>
          </p:cNvSpPr>
          <p:nvPr>
            <p:ph type="title"/>
          </p:nvPr>
        </p:nvSpPr>
        <p:spPr>
          <a:xfrm>
            <a:off x="561644" y="152474"/>
            <a:ext cx="10514231" cy="1325563"/>
          </a:xfrm>
        </p:spPr>
        <p:txBody>
          <a:bodyPr/>
          <a:lstStyle/>
          <a:p>
            <a:r>
              <a:rPr lang="en-US" altLang="zh-CN" dirty="0" smtClean="0">
                <a:latin typeface="+mn-ea"/>
                <a:ea typeface="+mn-ea"/>
              </a:rPr>
              <a:t>2.6</a:t>
            </a:r>
            <a:r>
              <a:rPr lang="zh-CN" altLang="en-US" dirty="0" smtClean="0">
                <a:latin typeface="+mn-ea"/>
              </a:rPr>
              <a:t>基本概念：实值、虚值与平值期权判定</a:t>
            </a:r>
            <a:endParaRPr lang="zh-CN" altLang="en-US" dirty="0"/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Freeform 5"/>
          <p:cNvSpPr>
            <a:spLocks noChangeArrowheads="1"/>
          </p:cNvSpPr>
          <p:nvPr/>
        </p:nvSpPr>
        <p:spPr bwMode="auto">
          <a:xfrm>
            <a:off x="6731876" y="1481957"/>
            <a:ext cx="4840014" cy="2490953"/>
          </a:xfrm>
          <a:custGeom>
            <a:avLst/>
            <a:gdLst>
              <a:gd name="T0" fmla="*/ 2147483646 w 1766"/>
              <a:gd name="T1" fmla="*/ 0 h 1486"/>
              <a:gd name="T2" fmla="*/ 2147483646 w 1766"/>
              <a:gd name="T3" fmla="*/ 2147483646 h 1486"/>
              <a:gd name="T4" fmla="*/ 2147483646 w 1766"/>
              <a:gd name="T5" fmla="*/ 2147483646 h 1486"/>
              <a:gd name="T6" fmla="*/ 2147483646 w 1766"/>
              <a:gd name="T7" fmla="*/ 2147483646 h 1486"/>
              <a:gd name="T8" fmla="*/ 2147483646 w 1766"/>
              <a:gd name="T9" fmla="*/ 2147483646 h 1486"/>
              <a:gd name="T10" fmla="*/ 2147483646 w 1766"/>
              <a:gd name="T11" fmla="*/ 2147483646 h 1486"/>
              <a:gd name="T12" fmla="*/ 0 w 1766"/>
              <a:gd name="T13" fmla="*/ 2147483646 h 1486"/>
              <a:gd name="T14" fmla="*/ 2147483646 w 1766"/>
              <a:gd name="T15" fmla="*/ 0 h 148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766" h="1486">
                <a:moveTo>
                  <a:pt x="883" y="0"/>
                </a:moveTo>
                <a:cubicBezTo>
                  <a:pt x="1371" y="0"/>
                  <a:pt x="1766" y="279"/>
                  <a:pt x="1766" y="624"/>
                </a:cubicBezTo>
                <a:cubicBezTo>
                  <a:pt x="1766" y="969"/>
                  <a:pt x="1371" y="1249"/>
                  <a:pt x="883" y="1249"/>
                </a:cubicBezTo>
                <a:cubicBezTo>
                  <a:pt x="798" y="1249"/>
                  <a:pt x="715" y="1240"/>
                  <a:pt x="637" y="1224"/>
                </a:cubicBezTo>
                <a:cubicBezTo>
                  <a:pt x="649" y="1314"/>
                  <a:pt x="674" y="1405"/>
                  <a:pt x="714" y="1486"/>
                </a:cubicBezTo>
                <a:cubicBezTo>
                  <a:pt x="617" y="1381"/>
                  <a:pt x="547" y="1287"/>
                  <a:pt x="498" y="1186"/>
                </a:cubicBezTo>
                <a:cubicBezTo>
                  <a:pt x="203" y="1085"/>
                  <a:pt x="0" y="871"/>
                  <a:pt x="0" y="624"/>
                </a:cubicBezTo>
                <a:cubicBezTo>
                  <a:pt x="0" y="279"/>
                  <a:pt x="395" y="0"/>
                  <a:pt x="883" y="0"/>
                </a:cubicBezTo>
                <a:close/>
              </a:path>
            </a:pathLst>
          </a:custGeom>
          <a:solidFill>
            <a:srgbClr val="D74B4B">
              <a:alpha val="70195"/>
            </a:srgbClr>
          </a:solidFill>
          <a:ln>
            <a:noFill/>
          </a:ln>
          <a:ex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9702" name="Freeform 7"/>
          <p:cNvSpPr>
            <a:spLocks noChangeArrowheads="1"/>
          </p:cNvSpPr>
          <p:nvPr/>
        </p:nvSpPr>
        <p:spPr bwMode="auto">
          <a:xfrm>
            <a:off x="7971221" y="3935304"/>
            <a:ext cx="1793641" cy="2024062"/>
          </a:xfrm>
          <a:custGeom>
            <a:avLst/>
            <a:gdLst>
              <a:gd name="T0" fmla="*/ 2147483646 w 1060"/>
              <a:gd name="T1" fmla="*/ 2147483646 h 1196"/>
              <a:gd name="T2" fmla="*/ 2147483646 w 1060"/>
              <a:gd name="T3" fmla="*/ 2147483646 h 1196"/>
              <a:gd name="T4" fmla="*/ 2147483646 w 1060"/>
              <a:gd name="T5" fmla="*/ 2147483646 h 1196"/>
              <a:gd name="T6" fmla="*/ 2147483646 w 1060"/>
              <a:gd name="T7" fmla="*/ 2147483646 h 1196"/>
              <a:gd name="T8" fmla="*/ 2147483646 w 1060"/>
              <a:gd name="T9" fmla="*/ 2147483646 h 1196"/>
              <a:gd name="T10" fmla="*/ 2147483646 w 1060"/>
              <a:gd name="T11" fmla="*/ 2147483646 h 1196"/>
              <a:gd name="T12" fmla="*/ 2147483646 w 1060"/>
              <a:gd name="T13" fmla="*/ 2147483646 h 1196"/>
              <a:gd name="T14" fmla="*/ 2147483646 w 1060"/>
              <a:gd name="T15" fmla="*/ 2147483646 h 1196"/>
              <a:gd name="T16" fmla="*/ 2147483646 w 1060"/>
              <a:gd name="T17" fmla="*/ 2147483646 h 1196"/>
              <a:gd name="T18" fmla="*/ 2147483646 w 1060"/>
              <a:gd name="T19" fmla="*/ 2147483646 h 1196"/>
              <a:gd name="T20" fmla="*/ 2147483646 w 1060"/>
              <a:gd name="T21" fmla="*/ 2147483646 h 1196"/>
              <a:gd name="T22" fmla="*/ 2147483646 w 1060"/>
              <a:gd name="T23" fmla="*/ 2147483646 h 1196"/>
              <a:gd name="T24" fmla="*/ 2147483646 w 1060"/>
              <a:gd name="T25" fmla="*/ 2147483646 h 1196"/>
              <a:gd name="T26" fmla="*/ 2147483646 w 1060"/>
              <a:gd name="T27" fmla="*/ 2147483646 h 1196"/>
              <a:gd name="T28" fmla="*/ 2147483646 w 1060"/>
              <a:gd name="T29" fmla="*/ 2147483646 h 1196"/>
              <a:gd name="T30" fmla="*/ 2147483646 w 1060"/>
              <a:gd name="T31" fmla="*/ 2147483646 h 1196"/>
              <a:gd name="T32" fmla="*/ 2147483646 w 1060"/>
              <a:gd name="T33" fmla="*/ 2147483646 h 1196"/>
              <a:gd name="T34" fmla="*/ 2147483646 w 1060"/>
              <a:gd name="T35" fmla="*/ 2147483646 h 1196"/>
              <a:gd name="T36" fmla="*/ 2147483646 w 1060"/>
              <a:gd name="T37" fmla="*/ 2147483646 h 1196"/>
              <a:gd name="T38" fmla="*/ 2147483646 w 1060"/>
              <a:gd name="T39" fmla="*/ 2147483646 h 1196"/>
              <a:gd name="T40" fmla="*/ 2147483646 w 1060"/>
              <a:gd name="T41" fmla="*/ 2147483646 h 119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1060" h="1196">
                <a:moveTo>
                  <a:pt x="206" y="214"/>
                </a:moveTo>
                <a:cubicBezTo>
                  <a:pt x="186" y="246"/>
                  <a:pt x="127" y="400"/>
                  <a:pt x="131" y="433"/>
                </a:cubicBezTo>
                <a:cubicBezTo>
                  <a:pt x="133" y="456"/>
                  <a:pt x="141" y="482"/>
                  <a:pt x="115" y="502"/>
                </a:cubicBezTo>
                <a:cubicBezTo>
                  <a:pt x="89" y="521"/>
                  <a:pt x="67" y="551"/>
                  <a:pt x="46" y="575"/>
                </a:cubicBezTo>
                <a:cubicBezTo>
                  <a:pt x="26" y="599"/>
                  <a:pt x="0" y="623"/>
                  <a:pt x="25" y="650"/>
                </a:cubicBezTo>
                <a:cubicBezTo>
                  <a:pt x="50" y="677"/>
                  <a:pt x="81" y="669"/>
                  <a:pt x="77" y="693"/>
                </a:cubicBezTo>
                <a:cubicBezTo>
                  <a:pt x="73" y="717"/>
                  <a:pt x="50" y="718"/>
                  <a:pt x="60" y="745"/>
                </a:cubicBezTo>
                <a:cubicBezTo>
                  <a:pt x="70" y="773"/>
                  <a:pt x="87" y="774"/>
                  <a:pt x="87" y="774"/>
                </a:cubicBezTo>
                <a:cubicBezTo>
                  <a:pt x="87" y="774"/>
                  <a:pt x="65" y="802"/>
                  <a:pt x="76" y="815"/>
                </a:cubicBezTo>
                <a:cubicBezTo>
                  <a:pt x="88" y="829"/>
                  <a:pt x="102" y="833"/>
                  <a:pt x="95" y="850"/>
                </a:cubicBezTo>
                <a:cubicBezTo>
                  <a:pt x="89" y="868"/>
                  <a:pt x="53" y="921"/>
                  <a:pt x="89" y="965"/>
                </a:cubicBezTo>
                <a:cubicBezTo>
                  <a:pt x="124" y="1010"/>
                  <a:pt x="231" y="1001"/>
                  <a:pt x="257" y="994"/>
                </a:cubicBezTo>
                <a:cubicBezTo>
                  <a:pt x="283" y="988"/>
                  <a:pt x="298" y="976"/>
                  <a:pt x="304" y="1021"/>
                </a:cubicBezTo>
                <a:cubicBezTo>
                  <a:pt x="309" y="1066"/>
                  <a:pt x="339" y="1093"/>
                  <a:pt x="342" y="1115"/>
                </a:cubicBezTo>
                <a:cubicBezTo>
                  <a:pt x="344" y="1138"/>
                  <a:pt x="340" y="1160"/>
                  <a:pt x="352" y="1196"/>
                </a:cubicBezTo>
                <a:cubicBezTo>
                  <a:pt x="892" y="1196"/>
                  <a:pt x="892" y="1196"/>
                  <a:pt x="892" y="1196"/>
                </a:cubicBezTo>
                <a:cubicBezTo>
                  <a:pt x="848" y="1114"/>
                  <a:pt x="783" y="1019"/>
                  <a:pt x="791" y="932"/>
                </a:cubicBezTo>
                <a:cubicBezTo>
                  <a:pt x="799" y="833"/>
                  <a:pt x="833" y="784"/>
                  <a:pt x="897" y="712"/>
                </a:cubicBezTo>
                <a:cubicBezTo>
                  <a:pt x="961" y="640"/>
                  <a:pt x="1060" y="453"/>
                  <a:pt x="964" y="254"/>
                </a:cubicBezTo>
                <a:cubicBezTo>
                  <a:pt x="869" y="56"/>
                  <a:pt x="607" y="0"/>
                  <a:pt x="458" y="27"/>
                </a:cubicBezTo>
                <a:cubicBezTo>
                  <a:pt x="309" y="54"/>
                  <a:pt x="233" y="137"/>
                  <a:pt x="206" y="214"/>
                </a:cubicBezTo>
                <a:close/>
              </a:path>
            </a:pathLst>
          </a:custGeom>
          <a:solidFill>
            <a:srgbClr val="D74B4B"/>
          </a:solidFill>
          <a:ln>
            <a:noFill/>
          </a:ln>
          <a:ex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9724" name="Freeform 29"/>
          <p:cNvSpPr>
            <a:spLocks noChangeArrowheads="1"/>
          </p:cNvSpPr>
          <p:nvPr/>
        </p:nvSpPr>
        <p:spPr bwMode="auto">
          <a:xfrm>
            <a:off x="5515846" y="3940067"/>
            <a:ext cx="90475" cy="80963"/>
          </a:xfrm>
          <a:custGeom>
            <a:avLst/>
            <a:gdLst>
              <a:gd name="T0" fmla="*/ 2147483646 w 53"/>
              <a:gd name="T1" fmla="*/ 2147483646 h 48"/>
              <a:gd name="T2" fmla="*/ 0 w 53"/>
              <a:gd name="T3" fmla="*/ 2147483646 h 48"/>
              <a:gd name="T4" fmla="*/ 0 w 53"/>
              <a:gd name="T5" fmla="*/ 2147483646 h 48"/>
              <a:gd name="T6" fmla="*/ 0 w 53"/>
              <a:gd name="T7" fmla="*/ 2147483646 h 48"/>
              <a:gd name="T8" fmla="*/ 0 w 53"/>
              <a:gd name="T9" fmla="*/ 2147483646 h 48"/>
              <a:gd name="T10" fmla="*/ 0 w 53"/>
              <a:gd name="T11" fmla="*/ 2147483646 h 48"/>
              <a:gd name="T12" fmla="*/ 2147483646 w 53"/>
              <a:gd name="T13" fmla="*/ 2147483646 h 48"/>
              <a:gd name="T14" fmla="*/ 2147483646 w 53"/>
              <a:gd name="T15" fmla="*/ 2147483646 h 48"/>
              <a:gd name="T16" fmla="*/ 2147483646 w 53"/>
              <a:gd name="T17" fmla="*/ 2147483646 h 48"/>
              <a:gd name="T18" fmla="*/ 2147483646 w 53"/>
              <a:gd name="T19" fmla="*/ 2147483646 h 48"/>
              <a:gd name="T20" fmla="*/ 2147483646 w 53"/>
              <a:gd name="T21" fmla="*/ 2147483646 h 48"/>
              <a:gd name="T22" fmla="*/ 2147483646 w 53"/>
              <a:gd name="T23" fmla="*/ 2147483646 h 48"/>
              <a:gd name="T24" fmla="*/ 2147483646 w 53"/>
              <a:gd name="T25" fmla="*/ 2147483646 h 48"/>
              <a:gd name="T26" fmla="*/ 2147483646 w 53"/>
              <a:gd name="T27" fmla="*/ 2147483646 h 48"/>
              <a:gd name="T28" fmla="*/ 2147483646 w 53"/>
              <a:gd name="T29" fmla="*/ 2147483646 h 48"/>
              <a:gd name="T30" fmla="*/ 2147483646 w 53"/>
              <a:gd name="T31" fmla="*/ 2147483646 h 48"/>
              <a:gd name="T32" fmla="*/ 2147483646 w 53"/>
              <a:gd name="T33" fmla="*/ 2147483646 h 48"/>
              <a:gd name="T34" fmla="*/ 2147483646 w 53"/>
              <a:gd name="T35" fmla="*/ 2147483646 h 48"/>
              <a:gd name="T36" fmla="*/ 2147483646 w 53"/>
              <a:gd name="T37" fmla="*/ 2147483646 h 48"/>
              <a:gd name="T38" fmla="*/ 2147483646 w 53"/>
              <a:gd name="T39" fmla="*/ 2147483646 h 48"/>
              <a:gd name="T40" fmla="*/ 2147483646 w 53"/>
              <a:gd name="T41" fmla="*/ 2147483646 h 48"/>
              <a:gd name="T42" fmla="*/ 2147483646 w 53"/>
              <a:gd name="T43" fmla="*/ 2147483646 h 48"/>
              <a:gd name="T44" fmla="*/ 2147483646 w 53"/>
              <a:gd name="T45" fmla="*/ 2147483646 h 48"/>
              <a:gd name="T46" fmla="*/ 2147483646 w 53"/>
              <a:gd name="T47" fmla="*/ 2147483646 h 48"/>
              <a:gd name="T48" fmla="*/ 2147483646 w 53"/>
              <a:gd name="T49" fmla="*/ 2147483646 h 48"/>
              <a:gd name="T50" fmla="*/ 2147483646 w 53"/>
              <a:gd name="T51" fmla="*/ 2147483646 h 48"/>
              <a:gd name="T52" fmla="*/ 2147483646 w 53"/>
              <a:gd name="T53" fmla="*/ 2147483646 h 48"/>
              <a:gd name="T54" fmla="*/ 2147483646 w 53"/>
              <a:gd name="T55" fmla="*/ 2147483646 h 48"/>
              <a:gd name="T56" fmla="*/ 2147483646 w 53"/>
              <a:gd name="T57" fmla="*/ 2147483646 h 48"/>
              <a:gd name="T58" fmla="*/ 2147483646 w 53"/>
              <a:gd name="T59" fmla="*/ 2147483646 h 48"/>
              <a:gd name="T60" fmla="*/ 2147483646 w 53"/>
              <a:gd name="T61" fmla="*/ 2147483646 h 48"/>
              <a:gd name="T62" fmla="*/ 2147483646 w 53"/>
              <a:gd name="T63" fmla="*/ 2147483646 h 48"/>
              <a:gd name="T64" fmla="*/ 2147483646 w 53"/>
              <a:gd name="T65" fmla="*/ 2147483646 h 48"/>
              <a:gd name="T66" fmla="*/ 2147483646 w 53"/>
              <a:gd name="T67" fmla="*/ 0 h 48"/>
              <a:gd name="T68" fmla="*/ 2147483646 w 53"/>
              <a:gd name="T69" fmla="*/ 2147483646 h 48"/>
              <a:gd name="T70" fmla="*/ 2147483646 w 53"/>
              <a:gd name="T71" fmla="*/ 2147483646 h 48"/>
              <a:gd name="T72" fmla="*/ 2147483646 w 53"/>
              <a:gd name="T73" fmla="*/ 2147483646 h 48"/>
              <a:gd name="T74" fmla="*/ 2147483646 w 53"/>
              <a:gd name="T75" fmla="*/ 0 h 48"/>
              <a:gd name="T76" fmla="*/ 2147483646 w 53"/>
              <a:gd name="T77" fmla="*/ 2147483646 h 48"/>
              <a:gd name="T78" fmla="*/ 2147483646 w 53"/>
              <a:gd name="T79" fmla="*/ 2147483646 h 48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53" h="48">
                <a:moveTo>
                  <a:pt x="5" y="5"/>
                </a:moveTo>
                <a:cubicBezTo>
                  <a:pt x="2" y="7"/>
                  <a:pt x="1" y="11"/>
                  <a:pt x="0" y="15"/>
                </a:cubicBezTo>
                <a:cubicBezTo>
                  <a:pt x="0" y="15"/>
                  <a:pt x="0" y="16"/>
                  <a:pt x="0" y="17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9"/>
                  <a:pt x="0" y="20"/>
                  <a:pt x="0" y="21"/>
                </a:cubicBezTo>
                <a:cubicBezTo>
                  <a:pt x="0" y="21"/>
                  <a:pt x="0" y="22"/>
                  <a:pt x="0" y="22"/>
                </a:cubicBezTo>
                <a:cubicBezTo>
                  <a:pt x="0" y="26"/>
                  <a:pt x="1" y="28"/>
                  <a:pt x="2" y="31"/>
                </a:cubicBezTo>
                <a:cubicBezTo>
                  <a:pt x="3" y="35"/>
                  <a:pt x="5" y="39"/>
                  <a:pt x="8" y="42"/>
                </a:cubicBezTo>
                <a:cubicBezTo>
                  <a:pt x="8" y="42"/>
                  <a:pt x="8" y="42"/>
                  <a:pt x="8" y="42"/>
                </a:cubicBezTo>
                <a:cubicBezTo>
                  <a:pt x="9" y="44"/>
                  <a:pt x="10" y="45"/>
                  <a:pt x="11" y="46"/>
                </a:cubicBezTo>
                <a:cubicBezTo>
                  <a:pt x="12" y="46"/>
                  <a:pt x="12" y="47"/>
                  <a:pt x="12" y="47"/>
                </a:cubicBezTo>
                <a:cubicBezTo>
                  <a:pt x="14" y="48"/>
                  <a:pt x="16" y="48"/>
                  <a:pt x="18" y="48"/>
                </a:cubicBezTo>
                <a:cubicBezTo>
                  <a:pt x="18" y="48"/>
                  <a:pt x="18" y="48"/>
                  <a:pt x="19" y="48"/>
                </a:cubicBezTo>
                <a:cubicBezTo>
                  <a:pt x="19" y="47"/>
                  <a:pt x="20" y="47"/>
                  <a:pt x="21" y="47"/>
                </a:cubicBezTo>
                <a:cubicBezTo>
                  <a:pt x="22" y="46"/>
                  <a:pt x="23" y="46"/>
                  <a:pt x="23" y="46"/>
                </a:cubicBezTo>
                <a:cubicBezTo>
                  <a:pt x="24" y="46"/>
                  <a:pt x="27" y="45"/>
                  <a:pt x="27" y="45"/>
                </a:cubicBezTo>
                <a:cubicBezTo>
                  <a:pt x="27" y="45"/>
                  <a:pt x="27" y="45"/>
                  <a:pt x="27" y="45"/>
                </a:cubicBezTo>
                <a:cubicBezTo>
                  <a:pt x="28" y="46"/>
                  <a:pt x="29" y="46"/>
                  <a:pt x="30" y="46"/>
                </a:cubicBezTo>
                <a:cubicBezTo>
                  <a:pt x="31" y="46"/>
                  <a:pt x="31" y="46"/>
                  <a:pt x="32" y="47"/>
                </a:cubicBezTo>
                <a:cubicBezTo>
                  <a:pt x="33" y="47"/>
                  <a:pt x="34" y="47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7" y="48"/>
                  <a:pt x="39" y="48"/>
                  <a:pt x="41" y="47"/>
                </a:cubicBezTo>
                <a:cubicBezTo>
                  <a:pt x="41" y="47"/>
                  <a:pt x="41" y="46"/>
                  <a:pt x="42" y="46"/>
                </a:cubicBezTo>
                <a:cubicBezTo>
                  <a:pt x="43" y="45"/>
                  <a:pt x="44" y="44"/>
                  <a:pt x="45" y="42"/>
                </a:cubicBezTo>
                <a:cubicBezTo>
                  <a:pt x="45" y="42"/>
                  <a:pt x="45" y="42"/>
                  <a:pt x="45" y="42"/>
                </a:cubicBezTo>
                <a:cubicBezTo>
                  <a:pt x="48" y="39"/>
                  <a:pt x="50" y="35"/>
                  <a:pt x="51" y="31"/>
                </a:cubicBezTo>
                <a:cubicBezTo>
                  <a:pt x="52" y="28"/>
                  <a:pt x="53" y="26"/>
                  <a:pt x="53" y="22"/>
                </a:cubicBezTo>
                <a:cubicBezTo>
                  <a:pt x="53" y="22"/>
                  <a:pt x="53" y="21"/>
                  <a:pt x="53" y="21"/>
                </a:cubicBezTo>
                <a:cubicBezTo>
                  <a:pt x="53" y="20"/>
                  <a:pt x="53" y="19"/>
                  <a:pt x="53" y="18"/>
                </a:cubicBezTo>
                <a:cubicBezTo>
                  <a:pt x="53" y="18"/>
                  <a:pt x="53" y="18"/>
                  <a:pt x="53" y="17"/>
                </a:cubicBezTo>
                <a:cubicBezTo>
                  <a:pt x="53" y="16"/>
                  <a:pt x="53" y="15"/>
                  <a:pt x="53" y="15"/>
                </a:cubicBezTo>
                <a:cubicBezTo>
                  <a:pt x="52" y="11"/>
                  <a:pt x="51" y="7"/>
                  <a:pt x="48" y="5"/>
                </a:cubicBezTo>
                <a:cubicBezTo>
                  <a:pt x="48" y="4"/>
                  <a:pt x="47" y="4"/>
                  <a:pt x="47" y="4"/>
                </a:cubicBezTo>
                <a:cubicBezTo>
                  <a:pt x="45" y="2"/>
                  <a:pt x="42" y="1"/>
                  <a:pt x="39" y="0"/>
                </a:cubicBezTo>
                <a:cubicBezTo>
                  <a:pt x="36" y="0"/>
                  <a:pt x="34" y="0"/>
                  <a:pt x="31" y="1"/>
                </a:cubicBezTo>
                <a:cubicBezTo>
                  <a:pt x="30" y="2"/>
                  <a:pt x="27" y="3"/>
                  <a:pt x="27" y="3"/>
                </a:cubicBezTo>
                <a:cubicBezTo>
                  <a:pt x="26" y="3"/>
                  <a:pt x="24" y="2"/>
                  <a:pt x="22" y="1"/>
                </a:cubicBezTo>
                <a:cubicBezTo>
                  <a:pt x="20" y="0"/>
                  <a:pt x="17" y="0"/>
                  <a:pt x="14" y="0"/>
                </a:cubicBezTo>
                <a:cubicBezTo>
                  <a:pt x="11" y="1"/>
                  <a:pt x="8" y="2"/>
                  <a:pt x="6" y="4"/>
                </a:cubicBezTo>
                <a:cubicBezTo>
                  <a:pt x="6" y="4"/>
                  <a:pt x="5" y="4"/>
                  <a:pt x="5" y="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9779" name="Freeform 84"/>
          <p:cNvSpPr>
            <a:spLocks noEditPoints="1" noChangeArrowheads="1"/>
          </p:cNvSpPr>
          <p:nvPr/>
        </p:nvSpPr>
        <p:spPr bwMode="auto">
          <a:xfrm>
            <a:off x="2193474" y="2690375"/>
            <a:ext cx="263491" cy="260350"/>
          </a:xfrm>
          <a:custGeom>
            <a:avLst/>
            <a:gdLst>
              <a:gd name="T0" fmla="*/ 2147483646 w 155"/>
              <a:gd name="T1" fmla="*/ 2147483646 h 154"/>
              <a:gd name="T2" fmla="*/ 2147483646 w 155"/>
              <a:gd name="T3" fmla="*/ 2147483646 h 154"/>
              <a:gd name="T4" fmla="*/ 2147483646 w 155"/>
              <a:gd name="T5" fmla="*/ 0 h 154"/>
              <a:gd name="T6" fmla="*/ 2147483646 w 155"/>
              <a:gd name="T7" fmla="*/ 2147483646 h 154"/>
              <a:gd name="T8" fmla="*/ 2147483646 w 155"/>
              <a:gd name="T9" fmla="*/ 2147483646 h 154"/>
              <a:gd name="T10" fmla="*/ 2147483646 w 155"/>
              <a:gd name="T11" fmla="*/ 2147483646 h 154"/>
              <a:gd name="T12" fmla="*/ 2147483646 w 155"/>
              <a:gd name="T13" fmla="*/ 2147483646 h 154"/>
              <a:gd name="T14" fmla="*/ 2147483646 w 155"/>
              <a:gd name="T15" fmla="*/ 2147483646 h 154"/>
              <a:gd name="T16" fmla="*/ 2147483646 w 155"/>
              <a:gd name="T17" fmla="*/ 2147483646 h 154"/>
              <a:gd name="T18" fmla="*/ 2147483646 w 155"/>
              <a:gd name="T19" fmla="*/ 2147483646 h 154"/>
              <a:gd name="T20" fmla="*/ 2147483646 w 155"/>
              <a:gd name="T21" fmla="*/ 2147483646 h 154"/>
              <a:gd name="T22" fmla="*/ 2147483646 w 155"/>
              <a:gd name="T23" fmla="*/ 2147483646 h 154"/>
              <a:gd name="T24" fmla="*/ 2147483646 w 155"/>
              <a:gd name="T25" fmla="*/ 2147483646 h 154"/>
              <a:gd name="T26" fmla="*/ 2147483646 w 155"/>
              <a:gd name="T27" fmla="*/ 2147483646 h 154"/>
              <a:gd name="T28" fmla="*/ 2147483646 w 155"/>
              <a:gd name="T29" fmla="*/ 2147483646 h 154"/>
              <a:gd name="T30" fmla="*/ 2147483646 w 155"/>
              <a:gd name="T31" fmla="*/ 2147483646 h 154"/>
              <a:gd name="T32" fmla="*/ 2147483646 w 155"/>
              <a:gd name="T33" fmla="*/ 2147483646 h 154"/>
              <a:gd name="T34" fmla="*/ 2147483646 w 155"/>
              <a:gd name="T35" fmla="*/ 2147483646 h 154"/>
              <a:gd name="T36" fmla="*/ 2147483646 w 155"/>
              <a:gd name="T37" fmla="*/ 2147483646 h 154"/>
              <a:gd name="T38" fmla="*/ 2147483646 w 155"/>
              <a:gd name="T39" fmla="*/ 2147483646 h 154"/>
              <a:gd name="T40" fmla="*/ 2147483646 w 155"/>
              <a:gd name="T41" fmla="*/ 2147483646 h 154"/>
              <a:gd name="T42" fmla="*/ 2147483646 w 155"/>
              <a:gd name="T43" fmla="*/ 2147483646 h 154"/>
              <a:gd name="T44" fmla="*/ 2147483646 w 155"/>
              <a:gd name="T45" fmla="*/ 2147483646 h 154"/>
              <a:gd name="T46" fmla="*/ 2147483646 w 155"/>
              <a:gd name="T47" fmla="*/ 2147483646 h 154"/>
              <a:gd name="T48" fmla="*/ 2147483646 w 155"/>
              <a:gd name="T49" fmla="*/ 2147483646 h 154"/>
              <a:gd name="T50" fmla="*/ 2147483646 w 155"/>
              <a:gd name="T51" fmla="*/ 2147483646 h 154"/>
              <a:gd name="T52" fmla="*/ 2147483646 w 155"/>
              <a:gd name="T53" fmla="*/ 2147483646 h 154"/>
              <a:gd name="T54" fmla="*/ 2147483646 w 155"/>
              <a:gd name="T55" fmla="*/ 2147483646 h 154"/>
              <a:gd name="T56" fmla="*/ 2147483646 w 155"/>
              <a:gd name="T57" fmla="*/ 2147483646 h 154"/>
              <a:gd name="T58" fmla="*/ 2147483646 w 155"/>
              <a:gd name="T59" fmla="*/ 2147483646 h 154"/>
              <a:gd name="T60" fmla="*/ 2147483646 w 155"/>
              <a:gd name="T61" fmla="*/ 2147483646 h 154"/>
              <a:gd name="T62" fmla="*/ 2147483646 w 155"/>
              <a:gd name="T63" fmla="*/ 2147483646 h 154"/>
              <a:gd name="T64" fmla="*/ 2147483646 w 155"/>
              <a:gd name="T65" fmla="*/ 2147483646 h 154"/>
              <a:gd name="T66" fmla="*/ 2147483646 w 155"/>
              <a:gd name="T67" fmla="*/ 2147483646 h 154"/>
              <a:gd name="T68" fmla="*/ 2147483646 w 155"/>
              <a:gd name="T69" fmla="*/ 2147483646 h 154"/>
              <a:gd name="T70" fmla="*/ 2147483646 w 155"/>
              <a:gd name="T71" fmla="*/ 2147483646 h 154"/>
              <a:gd name="T72" fmla="*/ 2147483646 w 155"/>
              <a:gd name="T73" fmla="*/ 0 h 154"/>
              <a:gd name="T74" fmla="*/ 2147483646 w 155"/>
              <a:gd name="T75" fmla="*/ 0 h 154"/>
              <a:gd name="T76" fmla="*/ 0 w 155"/>
              <a:gd name="T77" fmla="*/ 2147483646 h 154"/>
              <a:gd name="T78" fmla="*/ 2147483646 w 155"/>
              <a:gd name="T79" fmla="*/ 2147483646 h 154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155" h="154">
                <a:moveTo>
                  <a:pt x="89" y="154"/>
                </a:moveTo>
                <a:cubicBezTo>
                  <a:pt x="126" y="148"/>
                  <a:pt x="155" y="116"/>
                  <a:pt x="155" y="77"/>
                </a:cubicBezTo>
                <a:cubicBezTo>
                  <a:pt x="155" y="38"/>
                  <a:pt x="126" y="6"/>
                  <a:pt x="89" y="0"/>
                </a:cubicBezTo>
                <a:cubicBezTo>
                  <a:pt x="89" y="14"/>
                  <a:pt x="89" y="14"/>
                  <a:pt x="89" y="14"/>
                </a:cubicBezTo>
                <a:cubicBezTo>
                  <a:pt x="100" y="16"/>
                  <a:pt x="110" y="20"/>
                  <a:pt x="118" y="27"/>
                </a:cubicBezTo>
                <a:cubicBezTo>
                  <a:pt x="89" y="56"/>
                  <a:pt x="89" y="56"/>
                  <a:pt x="89" y="56"/>
                </a:cubicBezTo>
                <a:cubicBezTo>
                  <a:pt x="89" y="74"/>
                  <a:pt x="89" y="74"/>
                  <a:pt x="89" y="74"/>
                </a:cubicBezTo>
                <a:cubicBezTo>
                  <a:pt x="101" y="62"/>
                  <a:pt x="101" y="62"/>
                  <a:pt x="101" y="62"/>
                </a:cubicBezTo>
                <a:cubicBezTo>
                  <a:pt x="103" y="60"/>
                  <a:pt x="103" y="60"/>
                  <a:pt x="103" y="60"/>
                </a:cubicBezTo>
                <a:cubicBezTo>
                  <a:pt x="105" y="58"/>
                  <a:pt x="105" y="58"/>
                  <a:pt x="105" y="58"/>
                </a:cubicBezTo>
                <a:cubicBezTo>
                  <a:pt x="127" y="36"/>
                  <a:pt x="127" y="36"/>
                  <a:pt x="127" y="36"/>
                </a:cubicBezTo>
                <a:cubicBezTo>
                  <a:pt x="136" y="47"/>
                  <a:pt x="142" y="62"/>
                  <a:pt x="142" y="77"/>
                </a:cubicBezTo>
                <a:cubicBezTo>
                  <a:pt x="142" y="77"/>
                  <a:pt x="142" y="77"/>
                  <a:pt x="142" y="77"/>
                </a:cubicBezTo>
                <a:cubicBezTo>
                  <a:pt x="142" y="109"/>
                  <a:pt x="119" y="135"/>
                  <a:pt x="89" y="140"/>
                </a:cubicBezTo>
                <a:lnTo>
                  <a:pt x="89" y="154"/>
                </a:lnTo>
                <a:close/>
                <a:moveTo>
                  <a:pt x="77" y="154"/>
                </a:moveTo>
                <a:cubicBezTo>
                  <a:pt x="81" y="154"/>
                  <a:pt x="85" y="154"/>
                  <a:pt x="89" y="154"/>
                </a:cubicBezTo>
                <a:cubicBezTo>
                  <a:pt x="89" y="140"/>
                  <a:pt x="89" y="140"/>
                  <a:pt x="89" y="140"/>
                </a:cubicBezTo>
                <a:cubicBezTo>
                  <a:pt x="85" y="141"/>
                  <a:pt x="81" y="142"/>
                  <a:pt x="77" y="142"/>
                </a:cubicBezTo>
                <a:cubicBezTo>
                  <a:pt x="62" y="142"/>
                  <a:pt x="47" y="136"/>
                  <a:pt x="36" y="127"/>
                </a:cubicBezTo>
                <a:cubicBezTo>
                  <a:pt x="67" y="96"/>
                  <a:pt x="67" y="96"/>
                  <a:pt x="67" y="96"/>
                </a:cubicBezTo>
                <a:cubicBezTo>
                  <a:pt x="69" y="94"/>
                  <a:pt x="69" y="94"/>
                  <a:pt x="69" y="94"/>
                </a:cubicBezTo>
                <a:cubicBezTo>
                  <a:pt x="71" y="92"/>
                  <a:pt x="71" y="92"/>
                  <a:pt x="71" y="92"/>
                </a:cubicBezTo>
                <a:cubicBezTo>
                  <a:pt x="89" y="74"/>
                  <a:pt x="89" y="74"/>
                  <a:pt x="89" y="74"/>
                </a:cubicBezTo>
                <a:cubicBezTo>
                  <a:pt x="89" y="56"/>
                  <a:pt x="89" y="56"/>
                  <a:pt x="89" y="56"/>
                </a:cubicBezTo>
                <a:cubicBezTo>
                  <a:pt x="87" y="58"/>
                  <a:pt x="87" y="58"/>
                  <a:pt x="87" y="58"/>
                </a:cubicBezTo>
                <a:cubicBezTo>
                  <a:pt x="85" y="60"/>
                  <a:pt x="85" y="60"/>
                  <a:pt x="85" y="60"/>
                </a:cubicBezTo>
                <a:cubicBezTo>
                  <a:pt x="83" y="62"/>
                  <a:pt x="83" y="62"/>
                  <a:pt x="83" y="62"/>
                </a:cubicBezTo>
                <a:cubicBezTo>
                  <a:pt x="53" y="92"/>
                  <a:pt x="53" y="92"/>
                  <a:pt x="53" y="92"/>
                </a:cubicBezTo>
                <a:cubicBezTo>
                  <a:pt x="51" y="94"/>
                  <a:pt x="51" y="94"/>
                  <a:pt x="51" y="94"/>
                </a:cubicBezTo>
                <a:cubicBezTo>
                  <a:pt x="49" y="96"/>
                  <a:pt x="49" y="96"/>
                  <a:pt x="49" y="96"/>
                </a:cubicBezTo>
                <a:cubicBezTo>
                  <a:pt x="27" y="118"/>
                  <a:pt x="27" y="118"/>
                  <a:pt x="27" y="118"/>
                </a:cubicBezTo>
                <a:cubicBezTo>
                  <a:pt x="18" y="107"/>
                  <a:pt x="13" y="92"/>
                  <a:pt x="13" y="77"/>
                </a:cubicBezTo>
                <a:cubicBezTo>
                  <a:pt x="13" y="41"/>
                  <a:pt x="41" y="12"/>
                  <a:pt x="77" y="12"/>
                </a:cubicBezTo>
                <a:cubicBezTo>
                  <a:pt x="77" y="12"/>
                  <a:pt x="77" y="12"/>
                  <a:pt x="77" y="12"/>
                </a:cubicBezTo>
                <a:cubicBezTo>
                  <a:pt x="81" y="12"/>
                  <a:pt x="85" y="13"/>
                  <a:pt x="89" y="14"/>
                </a:cubicBezTo>
                <a:cubicBezTo>
                  <a:pt x="89" y="0"/>
                  <a:pt x="89" y="0"/>
                  <a:pt x="89" y="0"/>
                </a:cubicBezTo>
                <a:cubicBezTo>
                  <a:pt x="85" y="0"/>
                  <a:pt x="81" y="0"/>
                  <a:pt x="77" y="0"/>
                </a:cubicBezTo>
                <a:cubicBezTo>
                  <a:pt x="34" y="0"/>
                  <a:pt x="0" y="34"/>
                  <a:pt x="0" y="77"/>
                </a:cubicBezTo>
                <a:cubicBezTo>
                  <a:pt x="0" y="120"/>
                  <a:pt x="34" y="154"/>
                  <a:pt x="77" y="15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13" name="TextBox 1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838091" y="365126"/>
            <a:ext cx="7188186" cy="70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dirty="0" smtClean="0">
                <a:latin typeface="+mn-ea"/>
              </a:rPr>
              <a:t>2.9</a:t>
            </a:r>
            <a:r>
              <a:rPr lang="zh-CN" altLang="en-US" dirty="0" smtClean="0">
                <a:latin typeface="+mn-ea"/>
              </a:rPr>
              <a:t>基本概念</a:t>
            </a:r>
            <a:r>
              <a:rPr lang="zh-CN" altLang="en-US" dirty="0" smtClean="0"/>
              <a:t>：期权风险特点</a:t>
            </a:r>
            <a:endParaRPr lang="zh-CN" altLang="en-US" dirty="0"/>
          </a:p>
        </p:txBody>
      </p:sp>
      <p:sp>
        <p:nvSpPr>
          <p:cNvPr id="316" name="矩形 315"/>
          <p:cNvSpPr/>
          <p:nvPr/>
        </p:nvSpPr>
        <p:spPr>
          <a:xfrm>
            <a:off x="7405394" y="1670716"/>
            <a:ext cx="340535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</a:rPr>
              <a:t>卖方收取权利金后，只有履约义务，而无要求期权买方履约的权利</a:t>
            </a:r>
            <a:endParaRPr lang="en-US" altLang="zh-CN" sz="2000" dirty="0" smtClean="0">
              <a:solidFill>
                <a:schemeClr val="bg1"/>
              </a:solidFill>
            </a:endParaRPr>
          </a:p>
          <a:p>
            <a:r>
              <a:rPr lang="zh-CN" altLang="en-US" sz="2000" dirty="0" smtClean="0">
                <a:solidFill>
                  <a:schemeClr val="bg1"/>
                </a:solidFill>
              </a:rPr>
              <a:t>卖方最大可能的风险没有限定。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317" name="Freeform 8"/>
          <p:cNvSpPr>
            <a:spLocks noChangeArrowheads="1"/>
          </p:cNvSpPr>
          <p:nvPr/>
        </p:nvSpPr>
        <p:spPr bwMode="auto">
          <a:xfrm>
            <a:off x="2886897" y="3737960"/>
            <a:ext cx="1633537" cy="2063750"/>
          </a:xfrm>
          <a:custGeom>
            <a:avLst/>
            <a:gdLst>
              <a:gd name="T0" fmla="*/ 2147483646 w 964"/>
              <a:gd name="T1" fmla="*/ 2147483646 h 1219"/>
              <a:gd name="T2" fmla="*/ 2147483646 w 964"/>
              <a:gd name="T3" fmla="*/ 2147483646 h 1219"/>
              <a:gd name="T4" fmla="*/ 2147483646 w 964"/>
              <a:gd name="T5" fmla="*/ 2147483646 h 1219"/>
              <a:gd name="T6" fmla="*/ 2147483646 w 964"/>
              <a:gd name="T7" fmla="*/ 2147483646 h 1219"/>
              <a:gd name="T8" fmla="*/ 2147483646 w 964"/>
              <a:gd name="T9" fmla="*/ 2147483646 h 1219"/>
              <a:gd name="T10" fmla="*/ 2147483646 w 964"/>
              <a:gd name="T11" fmla="*/ 2147483646 h 1219"/>
              <a:gd name="T12" fmla="*/ 2147483646 w 964"/>
              <a:gd name="T13" fmla="*/ 2147483646 h 1219"/>
              <a:gd name="T14" fmla="*/ 2147483646 w 964"/>
              <a:gd name="T15" fmla="*/ 2147483646 h 1219"/>
              <a:gd name="T16" fmla="*/ 2147483646 w 964"/>
              <a:gd name="T17" fmla="*/ 2147483646 h 1219"/>
              <a:gd name="T18" fmla="*/ 2147483646 w 964"/>
              <a:gd name="T19" fmla="*/ 2147483646 h 1219"/>
              <a:gd name="T20" fmla="*/ 2147483646 w 964"/>
              <a:gd name="T21" fmla="*/ 2147483646 h 1219"/>
              <a:gd name="T22" fmla="*/ 2147483646 w 964"/>
              <a:gd name="T23" fmla="*/ 2147483646 h 1219"/>
              <a:gd name="T24" fmla="*/ 2147483646 w 964"/>
              <a:gd name="T25" fmla="*/ 2147483646 h 1219"/>
              <a:gd name="T26" fmla="*/ 2147483646 w 964"/>
              <a:gd name="T27" fmla="*/ 2147483646 h 1219"/>
              <a:gd name="T28" fmla="*/ 2147483646 w 964"/>
              <a:gd name="T29" fmla="*/ 2147483646 h 1219"/>
              <a:gd name="T30" fmla="*/ 2147483646 w 964"/>
              <a:gd name="T31" fmla="*/ 2147483646 h 1219"/>
              <a:gd name="T32" fmla="*/ 2147483646 w 964"/>
              <a:gd name="T33" fmla="*/ 2147483646 h 1219"/>
              <a:gd name="T34" fmla="*/ 2147483646 w 964"/>
              <a:gd name="T35" fmla="*/ 2147483646 h 1219"/>
              <a:gd name="T36" fmla="*/ 2147483646 w 964"/>
              <a:gd name="T37" fmla="*/ 2147483646 h 1219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964" h="1219">
                <a:moveTo>
                  <a:pt x="728" y="141"/>
                </a:moveTo>
                <a:cubicBezTo>
                  <a:pt x="796" y="195"/>
                  <a:pt x="858" y="292"/>
                  <a:pt x="869" y="347"/>
                </a:cubicBezTo>
                <a:cubicBezTo>
                  <a:pt x="881" y="402"/>
                  <a:pt x="879" y="441"/>
                  <a:pt x="871" y="494"/>
                </a:cubicBezTo>
                <a:cubicBezTo>
                  <a:pt x="864" y="547"/>
                  <a:pt x="875" y="596"/>
                  <a:pt x="909" y="638"/>
                </a:cubicBezTo>
                <a:cubicBezTo>
                  <a:pt x="942" y="679"/>
                  <a:pt x="964" y="702"/>
                  <a:pt x="930" y="726"/>
                </a:cubicBezTo>
                <a:cubicBezTo>
                  <a:pt x="897" y="750"/>
                  <a:pt x="868" y="753"/>
                  <a:pt x="877" y="773"/>
                </a:cubicBezTo>
                <a:cubicBezTo>
                  <a:pt x="887" y="793"/>
                  <a:pt x="891" y="801"/>
                  <a:pt x="884" y="813"/>
                </a:cubicBezTo>
                <a:cubicBezTo>
                  <a:pt x="877" y="826"/>
                  <a:pt x="872" y="831"/>
                  <a:pt x="872" y="831"/>
                </a:cubicBezTo>
                <a:cubicBezTo>
                  <a:pt x="872" y="831"/>
                  <a:pt x="891" y="857"/>
                  <a:pt x="881" y="871"/>
                </a:cubicBezTo>
                <a:cubicBezTo>
                  <a:pt x="870" y="885"/>
                  <a:pt x="849" y="871"/>
                  <a:pt x="846" y="900"/>
                </a:cubicBezTo>
                <a:cubicBezTo>
                  <a:pt x="842" y="930"/>
                  <a:pt x="858" y="966"/>
                  <a:pt x="821" y="987"/>
                </a:cubicBezTo>
                <a:cubicBezTo>
                  <a:pt x="785" y="1008"/>
                  <a:pt x="693" y="987"/>
                  <a:pt x="656" y="979"/>
                </a:cubicBezTo>
                <a:cubicBezTo>
                  <a:pt x="620" y="970"/>
                  <a:pt x="583" y="970"/>
                  <a:pt x="550" y="1057"/>
                </a:cubicBezTo>
                <a:cubicBezTo>
                  <a:pt x="529" y="1113"/>
                  <a:pt x="507" y="1168"/>
                  <a:pt x="502" y="1219"/>
                </a:cubicBezTo>
                <a:cubicBezTo>
                  <a:pt x="68" y="1219"/>
                  <a:pt x="68" y="1219"/>
                  <a:pt x="68" y="1219"/>
                </a:cubicBezTo>
                <a:cubicBezTo>
                  <a:pt x="109" y="1121"/>
                  <a:pt x="192" y="931"/>
                  <a:pt x="172" y="853"/>
                </a:cubicBezTo>
                <a:cubicBezTo>
                  <a:pt x="151" y="770"/>
                  <a:pt x="60" y="735"/>
                  <a:pt x="30" y="579"/>
                </a:cubicBezTo>
                <a:cubicBezTo>
                  <a:pt x="0" y="423"/>
                  <a:pt x="11" y="192"/>
                  <a:pt x="209" y="96"/>
                </a:cubicBezTo>
                <a:cubicBezTo>
                  <a:pt x="408" y="0"/>
                  <a:pt x="624" y="57"/>
                  <a:pt x="728" y="141"/>
                </a:cubicBezTo>
                <a:close/>
              </a:path>
            </a:pathLst>
          </a:custGeom>
          <a:solidFill>
            <a:srgbClr val="354B5E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18" name="Freeform 6"/>
          <p:cNvSpPr>
            <a:spLocks noChangeArrowheads="1"/>
          </p:cNvSpPr>
          <p:nvPr/>
        </p:nvSpPr>
        <p:spPr bwMode="auto">
          <a:xfrm>
            <a:off x="331076" y="1422132"/>
            <a:ext cx="5927834" cy="2516188"/>
          </a:xfrm>
          <a:custGeom>
            <a:avLst/>
            <a:gdLst>
              <a:gd name="T0" fmla="*/ 2147483646 w 1766"/>
              <a:gd name="T1" fmla="*/ 0 h 1486"/>
              <a:gd name="T2" fmla="*/ 0 w 1766"/>
              <a:gd name="T3" fmla="*/ 2147483646 h 1486"/>
              <a:gd name="T4" fmla="*/ 2147483646 w 1766"/>
              <a:gd name="T5" fmla="*/ 2147483646 h 1486"/>
              <a:gd name="T6" fmla="*/ 2147483646 w 1766"/>
              <a:gd name="T7" fmla="*/ 2147483646 h 1486"/>
              <a:gd name="T8" fmla="*/ 2147483646 w 1766"/>
              <a:gd name="T9" fmla="*/ 2147483646 h 1486"/>
              <a:gd name="T10" fmla="*/ 2147483646 w 1766"/>
              <a:gd name="T11" fmla="*/ 2147483646 h 1486"/>
              <a:gd name="T12" fmla="*/ 2147483646 w 1766"/>
              <a:gd name="T13" fmla="*/ 2147483646 h 1486"/>
              <a:gd name="T14" fmla="*/ 2147483646 w 1766"/>
              <a:gd name="T15" fmla="*/ 0 h 148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766" h="1486">
                <a:moveTo>
                  <a:pt x="883" y="0"/>
                </a:moveTo>
                <a:cubicBezTo>
                  <a:pt x="395" y="0"/>
                  <a:pt x="0" y="279"/>
                  <a:pt x="0" y="624"/>
                </a:cubicBezTo>
                <a:cubicBezTo>
                  <a:pt x="0" y="969"/>
                  <a:pt x="395" y="1249"/>
                  <a:pt x="883" y="1249"/>
                </a:cubicBezTo>
                <a:cubicBezTo>
                  <a:pt x="968" y="1249"/>
                  <a:pt x="1051" y="1240"/>
                  <a:pt x="1129" y="1224"/>
                </a:cubicBezTo>
                <a:cubicBezTo>
                  <a:pt x="1117" y="1314"/>
                  <a:pt x="1092" y="1405"/>
                  <a:pt x="1051" y="1486"/>
                </a:cubicBezTo>
                <a:cubicBezTo>
                  <a:pt x="1149" y="1381"/>
                  <a:pt x="1219" y="1287"/>
                  <a:pt x="1268" y="1186"/>
                </a:cubicBezTo>
                <a:cubicBezTo>
                  <a:pt x="1562" y="1085"/>
                  <a:pt x="1766" y="871"/>
                  <a:pt x="1766" y="624"/>
                </a:cubicBezTo>
                <a:cubicBezTo>
                  <a:pt x="1766" y="279"/>
                  <a:pt x="1370" y="0"/>
                  <a:pt x="883" y="0"/>
                </a:cubicBezTo>
                <a:close/>
              </a:path>
            </a:pathLst>
          </a:custGeom>
          <a:solidFill>
            <a:srgbClr val="354B5E">
              <a:alpha val="70195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19" name="矩形 318"/>
          <p:cNvSpPr/>
          <p:nvPr/>
        </p:nvSpPr>
        <p:spPr>
          <a:xfrm>
            <a:off x="1078287" y="1922867"/>
            <a:ext cx="457199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</a:rPr>
              <a:t>买方支付权利金后，获得了权利，而没有义务。</a:t>
            </a:r>
            <a:endParaRPr lang="en-US" altLang="zh-CN" sz="2000" dirty="0" smtClean="0">
              <a:solidFill>
                <a:schemeClr val="bg1"/>
              </a:solidFill>
            </a:endParaRPr>
          </a:p>
          <a:p>
            <a:r>
              <a:rPr lang="zh-CN" altLang="en-US" sz="2000" dirty="0" smtClean="0">
                <a:solidFill>
                  <a:schemeClr val="bg1"/>
                </a:solidFill>
              </a:rPr>
              <a:t>期权买方最大可能的亏损为支付的权利金。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2551277" y="5893567"/>
            <a:ext cx="2793233" cy="70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309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买方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" name="TextBox 1"/>
          <p:cNvSpPr txBox="1">
            <a:spLocks noChangeArrowheads="1"/>
          </p:cNvSpPr>
          <p:nvPr/>
        </p:nvSpPr>
        <p:spPr bwMode="auto">
          <a:xfrm>
            <a:off x="8331968" y="5935552"/>
            <a:ext cx="2793233" cy="70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309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卖方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944140" y="3944679"/>
            <a:ext cx="3040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/>
              <a:t>买卖双方风险不对称 </a:t>
            </a:r>
            <a:endParaRPr lang="zh-CN" alt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147743646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54738" y="1718202"/>
            <a:ext cx="6035675" cy="1579726"/>
          </a:xfrm>
        </p:spPr>
        <p:txBody>
          <a:bodyPr/>
          <a:lstStyle/>
          <a:p>
            <a:r>
              <a:rPr lang="zh-CN" altLang="en-US" sz="2000" dirty="0" smtClean="0"/>
              <a:t>标的物价格↑，看涨期权↑  看跌期权↓ </a:t>
            </a:r>
            <a:endParaRPr lang="en-US" altLang="zh-CN" sz="2000" dirty="0" smtClean="0"/>
          </a:p>
          <a:p>
            <a:r>
              <a:rPr lang="zh-CN" altLang="en-US" sz="2000" dirty="0" smtClean="0"/>
              <a:t>标的物价格↓ ，看涨期权↓ 看跌期权↑ </a:t>
            </a:r>
          </a:p>
          <a:p>
            <a:endParaRPr lang="zh-CN" altLang="en-US" dirty="0"/>
          </a:p>
        </p:txBody>
      </p:sp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691116" y="321544"/>
            <a:ext cx="10279117" cy="70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defTabSz="914309">
              <a:lnSpc>
                <a:spcPct val="90000"/>
              </a:lnSpc>
              <a:spcBef>
                <a:spcPct val="0"/>
              </a:spcBef>
            </a:pPr>
            <a:r>
              <a:rPr kumimoji="0" lang="en-US" altLang="zh-CN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2.10</a:t>
            </a:r>
            <a:r>
              <a:rPr kumimoji="0" lang="zh-CN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基本概念：</a:t>
            </a:r>
            <a:r>
              <a:rPr lang="zh-CN" altLang="en-US" sz="4400" dirty="0" smtClean="0"/>
              <a:t>期权价格影响因素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j-cs"/>
            </a:endParaRPr>
          </a:p>
        </p:txBody>
      </p:sp>
      <p:graphicFrame>
        <p:nvGraphicFramePr>
          <p:cNvPr id="7" name="图示 6"/>
          <p:cNvGraphicFramePr/>
          <p:nvPr/>
        </p:nvGraphicFramePr>
        <p:xfrm>
          <a:off x="-1200196" y="1119352"/>
          <a:ext cx="8126942" cy="47979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 flipH="1">
            <a:off x="4766004" y="1891862"/>
            <a:ext cx="7424409" cy="2033096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zh-CN" altLang="en-US" sz="2000" dirty="0" smtClean="0">
                <a:latin typeface="+mn-ea"/>
              </a:rPr>
              <a:t>适用场景</a:t>
            </a:r>
            <a:r>
              <a:rPr lang="en-US" altLang="zh-CN" sz="2000" dirty="0" smtClean="0">
                <a:latin typeface="+mn-ea"/>
              </a:rPr>
              <a:t>:</a:t>
            </a:r>
            <a:r>
              <a:rPr lang="zh-CN" altLang="en-US" sz="2000" dirty="0" smtClean="0">
                <a:latin typeface="+mn-ea"/>
              </a:rPr>
              <a:t> 投资者预期标的物后市价格上涨且幅度较大</a:t>
            </a:r>
            <a:endParaRPr lang="en-US" altLang="zh-CN" sz="2000" dirty="0" smtClean="0">
              <a:latin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2000" dirty="0" smtClean="0">
                <a:latin typeface="+mn-ea"/>
              </a:rPr>
              <a:t>最大损失：支付的权利金</a:t>
            </a:r>
          </a:p>
          <a:p>
            <a:pPr>
              <a:lnSpc>
                <a:spcPct val="100000"/>
              </a:lnSpc>
            </a:pPr>
            <a:r>
              <a:rPr lang="zh-CN" altLang="en-US" sz="2000" dirty="0" smtClean="0">
                <a:latin typeface="+mn-ea"/>
              </a:rPr>
              <a:t>盈亏平衡点</a:t>
            </a:r>
            <a:r>
              <a:rPr lang="en-US" altLang="zh-CN" sz="2000" dirty="0" smtClean="0">
                <a:latin typeface="+mn-ea"/>
              </a:rPr>
              <a:t>: </a:t>
            </a:r>
            <a:r>
              <a:rPr lang="zh-CN" altLang="en-US" sz="2000" dirty="0" smtClean="0">
                <a:latin typeface="+mn-ea"/>
              </a:rPr>
              <a:t>行权价格</a:t>
            </a:r>
            <a:r>
              <a:rPr lang="en-US" altLang="zh-CN" sz="2000" dirty="0" smtClean="0">
                <a:latin typeface="+mn-ea"/>
              </a:rPr>
              <a:t>+</a:t>
            </a:r>
            <a:r>
              <a:rPr lang="zh-CN" altLang="en-US" sz="2000" dirty="0" smtClean="0">
                <a:latin typeface="+mn-ea"/>
              </a:rPr>
              <a:t>权利金</a:t>
            </a:r>
            <a:endParaRPr lang="zh-CN" altLang="en-US" sz="2000" dirty="0">
              <a:latin typeface="+mn-ea"/>
            </a:endParaRPr>
          </a:p>
        </p:txBody>
      </p:sp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0" y="236483"/>
            <a:ext cx="10279117" cy="70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defTabSz="914309">
              <a:lnSpc>
                <a:spcPct val="90000"/>
              </a:lnSpc>
              <a:spcBef>
                <a:spcPct val="0"/>
              </a:spcBef>
            </a:pPr>
            <a:r>
              <a:rPr kumimoji="0" lang="en-US" altLang="zh-CN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3.1</a:t>
            </a:r>
            <a:r>
              <a:rPr kumimoji="0" lang="zh-CN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基本策略：</a:t>
            </a:r>
            <a:r>
              <a:rPr lang="zh-CN" altLang="en-US" sz="4400" dirty="0" smtClean="0"/>
              <a:t>买入看涨期权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j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4478" y="1128270"/>
            <a:ext cx="4267200" cy="349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78095" y="1962383"/>
            <a:ext cx="7712869" cy="178467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zh-CN" altLang="en-US" sz="2000" dirty="0" smtClean="0">
                <a:latin typeface="+mn-ea"/>
              </a:rPr>
              <a:t>适用场景：投资者预期标的物后市价格下跌且幅度较大</a:t>
            </a:r>
            <a:endParaRPr lang="en-US" altLang="zh-CN" sz="2000" dirty="0" smtClean="0">
              <a:latin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2000" dirty="0" smtClean="0">
                <a:latin typeface="+mn-ea"/>
              </a:rPr>
              <a:t>最大损失：支付的权利金</a:t>
            </a:r>
          </a:p>
          <a:p>
            <a:pPr>
              <a:lnSpc>
                <a:spcPct val="100000"/>
              </a:lnSpc>
            </a:pPr>
            <a:r>
              <a:rPr lang="zh-CN" altLang="en-US" sz="2000" dirty="0" smtClean="0">
                <a:latin typeface="+mn-ea"/>
              </a:rPr>
              <a:t>盈亏平衡点：行权价格</a:t>
            </a:r>
            <a:r>
              <a:rPr lang="en-US" altLang="zh-CN" sz="2000" dirty="0" smtClean="0">
                <a:latin typeface="+mn-ea"/>
              </a:rPr>
              <a:t>-</a:t>
            </a:r>
            <a:r>
              <a:rPr lang="zh-CN" altLang="en-US" sz="2000" dirty="0" smtClean="0">
                <a:latin typeface="+mn-ea"/>
              </a:rPr>
              <a:t>权利金</a:t>
            </a:r>
          </a:p>
        </p:txBody>
      </p:sp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0" y="236483"/>
            <a:ext cx="10279117" cy="70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defTabSz="914309">
              <a:lnSpc>
                <a:spcPct val="90000"/>
              </a:lnSpc>
              <a:spcBef>
                <a:spcPct val="0"/>
              </a:spcBef>
            </a:pPr>
            <a:r>
              <a:rPr kumimoji="0" lang="en-US" altLang="zh-CN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3.2</a:t>
            </a:r>
            <a:r>
              <a:rPr kumimoji="0" lang="zh-CN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基本策略：</a:t>
            </a:r>
            <a:r>
              <a:rPr lang="zh-CN" altLang="en-US" sz="4400" dirty="0" smtClean="0"/>
              <a:t>买入看跌期权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j-c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829" t="2856"/>
          <a:stretch>
            <a:fillRect/>
          </a:stretch>
        </p:blipFill>
        <p:spPr bwMode="auto">
          <a:xfrm>
            <a:off x="595422" y="1286540"/>
            <a:ext cx="4061637" cy="3278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85887" y="1552847"/>
            <a:ext cx="7604526" cy="206149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zh-CN" altLang="en-US" sz="2000" dirty="0" smtClean="0">
                <a:latin typeface="+mn-ea"/>
              </a:rPr>
              <a:t>适用场景：投资者预期标的物后市价格不涨（小幅下跌或盘整）</a:t>
            </a:r>
            <a:endParaRPr lang="en-US" altLang="zh-CN" sz="2000" dirty="0" smtClean="0">
              <a:latin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2000" dirty="0" smtClean="0">
                <a:latin typeface="+mn-ea"/>
              </a:rPr>
              <a:t>最大收益：收取的权利金</a:t>
            </a:r>
            <a:endParaRPr lang="en-US" altLang="zh-CN" sz="2000" dirty="0" smtClean="0">
              <a:latin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2000" dirty="0" smtClean="0">
                <a:latin typeface="+mn-ea"/>
              </a:rPr>
              <a:t>盈亏平衡点：行权价格</a:t>
            </a:r>
            <a:r>
              <a:rPr lang="en-US" altLang="zh-CN" sz="2000" dirty="0" smtClean="0">
                <a:latin typeface="+mn-ea"/>
              </a:rPr>
              <a:t>+</a:t>
            </a:r>
            <a:r>
              <a:rPr lang="zh-CN" altLang="en-US" sz="2000" dirty="0" smtClean="0">
                <a:latin typeface="+mn-ea"/>
              </a:rPr>
              <a:t>权利金</a:t>
            </a:r>
          </a:p>
        </p:txBody>
      </p:sp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0" y="236483"/>
            <a:ext cx="10279117" cy="70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defTabSz="914309">
              <a:lnSpc>
                <a:spcPct val="90000"/>
              </a:lnSpc>
              <a:spcBef>
                <a:spcPct val="0"/>
              </a:spcBef>
            </a:pPr>
            <a:r>
              <a:rPr lang="en-US" altLang="zh-CN" sz="4400" dirty="0" smtClean="0">
                <a:latin typeface="+mn-ea"/>
                <a:cs typeface="+mj-cs"/>
              </a:rPr>
              <a:t>3.3</a:t>
            </a:r>
            <a:r>
              <a:rPr kumimoji="0" lang="zh-CN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基本策略：</a:t>
            </a:r>
            <a:r>
              <a:rPr lang="zh-CN" altLang="en-US" sz="4400" dirty="0" smtClean="0"/>
              <a:t>卖出看涨期权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j-c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3478" y="1454335"/>
            <a:ext cx="3944606" cy="32216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360403" y="1512515"/>
            <a:ext cx="7627992" cy="1895037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zh-CN" altLang="en-US" sz="2000" dirty="0" smtClean="0">
                <a:latin typeface="+mn-ea"/>
              </a:rPr>
              <a:t>适用场景：投资者预期标的物后市价格不跌（盘整或小幅上涨）</a:t>
            </a:r>
            <a:endParaRPr lang="en-US" altLang="zh-CN" sz="2000" dirty="0" smtClean="0">
              <a:latin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2000" dirty="0" smtClean="0">
                <a:latin typeface="+mn-ea"/>
              </a:rPr>
              <a:t>最大收益：收取的权利金</a:t>
            </a:r>
            <a:endParaRPr lang="en-US" altLang="zh-CN" sz="2000" dirty="0" smtClean="0">
              <a:latin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2000" dirty="0" smtClean="0">
                <a:latin typeface="+mn-ea"/>
              </a:rPr>
              <a:t>盈亏平衡点：行权价格</a:t>
            </a:r>
            <a:r>
              <a:rPr lang="en-US" altLang="zh-CN" sz="2000" dirty="0" smtClean="0">
                <a:latin typeface="+mn-ea"/>
              </a:rPr>
              <a:t>-</a:t>
            </a:r>
            <a:r>
              <a:rPr lang="zh-CN" altLang="en-US" sz="2000" dirty="0" smtClean="0">
                <a:latin typeface="+mn-ea"/>
              </a:rPr>
              <a:t>权利金</a:t>
            </a:r>
          </a:p>
        </p:txBody>
      </p:sp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0" y="236483"/>
            <a:ext cx="10279117" cy="70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defTabSz="914309">
              <a:lnSpc>
                <a:spcPct val="90000"/>
              </a:lnSpc>
              <a:spcBef>
                <a:spcPct val="0"/>
              </a:spcBef>
            </a:pPr>
            <a:r>
              <a:rPr kumimoji="0" lang="en-US" altLang="zh-CN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3.4</a:t>
            </a:r>
            <a:r>
              <a:rPr kumimoji="0" lang="zh-CN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基本策略：</a:t>
            </a:r>
            <a:r>
              <a:rPr lang="zh-CN" altLang="en-US" sz="4400" dirty="0" smtClean="0"/>
              <a:t>卖出看跌期权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j-cs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7116" y="1436060"/>
            <a:ext cx="3552825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要求：了解商品期权交易代码包含要素。</a:t>
            </a:r>
          </a:p>
          <a:p>
            <a:r>
              <a:rPr lang="zh-CN" altLang="en-US" dirty="0" smtClean="0"/>
              <a:t>知识点：商品期权的交易代码是由标的期货的交易代码、合约月份、看涨（跌）期权代码与行权价格组成。其中看涨期权用英文字母</a:t>
            </a:r>
            <a:r>
              <a:rPr lang="en-US" dirty="0" smtClean="0"/>
              <a:t>C</a:t>
            </a:r>
            <a:r>
              <a:rPr lang="zh-CN" altLang="en-US" dirty="0" smtClean="0"/>
              <a:t>表示，看跌期权用英文字母</a:t>
            </a:r>
            <a:r>
              <a:rPr lang="en-US" dirty="0" smtClean="0"/>
              <a:t>P</a:t>
            </a:r>
            <a:r>
              <a:rPr lang="zh-CN" altLang="en-US" dirty="0" smtClean="0"/>
              <a:t>表示。</a:t>
            </a:r>
          </a:p>
          <a:p>
            <a:endParaRPr lang="zh-CN" altLang="en-US" dirty="0"/>
          </a:p>
        </p:txBody>
      </p:sp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0" y="0"/>
            <a:ext cx="10279117" cy="70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defTabSz="914309">
              <a:lnSpc>
                <a:spcPct val="90000"/>
              </a:lnSpc>
              <a:spcBef>
                <a:spcPct val="0"/>
              </a:spcBef>
            </a:pPr>
            <a:r>
              <a:rPr kumimoji="0" lang="zh-CN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合约规则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j-cs"/>
            </a:endParaRPr>
          </a:p>
        </p:txBody>
      </p:sp>
      <p:graphicFrame>
        <p:nvGraphicFramePr>
          <p:cNvPr id="5" name="内容占位符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893944533"/>
              </p:ext>
            </p:extLst>
          </p:nvPr>
        </p:nvGraphicFramePr>
        <p:xfrm>
          <a:off x="0" y="603052"/>
          <a:ext cx="11945864" cy="5941141"/>
        </p:xfrm>
        <a:graphic>
          <a:graphicData uri="http://schemas.openxmlformats.org/drawingml/2006/table">
            <a:tbl>
              <a:tblPr>
                <a:tableStyleId>{5202B0CA-FC54-4496-8BCA-5EF66A818D29}</a:tableStyleId>
              </a:tblPr>
              <a:tblGrid>
                <a:gridCol w="182297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12288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4928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合约标的物</a:t>
                      </a:r>
                      <a:endParaRPr lang="zh-CN" altLang="en-US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97" marR="61397" marT="40932" marB="40932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白糖期货合约</a:t>
                      </a:r>
                      <a:endParaRPr lang="zh-CN" altLang="en-US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97" marR="61397" marT="40932" marB="40932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928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kern="100" dirty="0">
                          <a:effectLst/>
                        </a:rPr>
                        <a:t>合约类型</a:t>
                      </a:r>
                      <a:endParaRPr lang="zh-CN" altLang="en-US" sz="1800" kern="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97" marR="61397" marT="40932" marB="40932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kern="100" dirty="0">
                          <a:effectLst/>
                        </a:rPr>
                        <a:t>看涨期权、看跌期权</a:t>
                      </a:r>
                      <a:endParaRPr lang="zh-CN" altLang="en-US" sz="1800" kern="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97" marR="61397" marT="40932" marB="40932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4928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交易单位</a:t>
                      </a:r>
                      <a:endParaRPr lang="zh-CN" altLang="en-US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97" marR="61397" marT="40932" marB="40932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一手（</a:t>
                      </a:r>
                      <a:r>
                        <a:rPr lang="en-US" altLang="zh-CN" sz="1800" kern="100" dirty="0">
                          <a:solidFill>
                            <a:srgbClr val="FF0000"/>
                          </a:solidFill>
                          <a:effectLst/>
                        </a:rPr>
                        <a:t>10</a:t>
                      </a:r>
                      <a:r>
                        <a:rPr lang="zh-CN" alt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吨）白糖期货合约</a:t>
                      </a:r>
                      <a:endParaRPr lang="zh-CN" altLang="en-US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97" marR="61397" marT="40932" marB="40932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928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报价单位</a:t>
                      </a:r>
                      <a:endParaRPr lang="zh-CN" altLang="en-US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97" marR="61397" marT="40932" marB="40932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元（人民币）</a:t>
                      </a:r>
                      <a:r>
                        <a:rPr lang="en-US" altLang="zh-CN" sz="1800" kern="100" dirty="0">
                          <a:solidFill>
                            <a:srgbClr val="FF0000"/>
                          </a:solidFill>
                          <a:effectLst/>
                        </a:rPr>
                        <a:t>/</a:t>
                      </a:r>
                      <a:r>
                        <a:rPr lang="zh-CN" alt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吨</a:t>
                      </a:r>
                      <a:endParaRPr lang="zh-CN" altLang="en-US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97" marR="61397" marT="40932" marB="40932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4928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最小变动价位</a:t>
                      </a:r>
                      <a:endParaRPr lang="zh-CN" altLang="en-US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97" marR="61397" marT="40932" marB="40932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800" kern="100" dirty="0">
                          <a:solidFill>
                            <a:srgbClr val="FF0000"/>
                          </a:solidFill>
                          <a:effectLst/>
                        </a:rPr>
                        <a:t>0.5</a:t>
                      </a:r>
                      <a:r>
                        <a:rPr lang="zh-CN" alt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元</a:t>
                      </a:r>
                      <a:r>
                        <a:rPr lang="en-US" altLang="zh-CN" sz="1800" kern="100" dirty="0">
                          <a:solidFill>
                            <a:srgbClr val="FF0000"/>
                          </a:solidFill>
                          <a:effectLst/>
                        </a:rPr>
                        <a:t>/</a:t>
                      </a:r>
                      <a:r>
                        <a:rPr lang="zh-CN" alt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吨</a:t>
                      </a:r>
                      <a:endParaRPr lang="zh-CN" altLang="en-US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97" marR="61397" marT="40932" marB="40932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4428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涨跌停板幅度</a:t>
                      </a:r>
                      <a:endParaRPr lang="zh-CN" altLang="en-US" sz="1800" kern="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97" marR="61397" marT="40932" marB="40932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与白糖期货合约涨跌停板幅度相同</a:t>
                      </a:r>
                      <a:endParaRPr lang="zh-CN" altLang="en-US" sz="1800" kern="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97" marR="61397" marT="40932" marB="40932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4928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kern="100">
                          <a:effectLst/>
                        </a:rPr>
                        <a:t>合约月份</a:t>
                      </a:r>
                      <a:endParaRPr lang="zh-CN" altLang="en-US" sz="1800" kern="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97" marR="61397" marT="40932" marB="40932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800" kern="100" dirty="0">
                          <a:effectLst/>
                        </a:rPr>
                        <a:t>1</a:t>
                      </a:r>
                      <a:r>
                        <a:rPr lang="zh-CN" altLang="en-US" sz="1800" kern="100" dirty="0">
                          <a:effectLst/>
                        </a:rPr>
                        <a:t>、</a:t>
                      </a:r>
                      <a:r>
                        <a:rPr lang="en-US" altLang="zh-CN" sz="1800" kern="100" dirty="0">
                          <a:effectLst/>
                        </a:rPr>
                        <a:t>3</a:t>
                      </a:r>
                      <a:r>
                        <a:rPr lang="zh-CN" altLang="en-US" sz="1800" kern="100" dirty="0">
                          <a:effectLst/>
                        </a:rPr>
                        <a:t>、</a:t>
                      </a:r>
                      <a:r>
                        <a:rPr lang="en-US" altLang="zh-CN" sz="1800" kern="100" dirty="0">
                          <a:effectLst/>
                        </a:rPr>
                        <a:t>5</a:t>
                      </a:r>
                      <a:r>
                        <a:rPr lang="zh-CN" altLang="en-US" sz="1800" kern="100" dirty="0">
                          <a:effectLst/>
                        </a:rPr>
                        <a:t>、</a:t>
                      </a:r>
                      <a:r>
                        <a:rPr lang="en-US" altLang="zh-CN" sz="1800" kern="100" dirty="0">
                          <a:effectLst/>
                        </a:rPr>
                        <a:t>7</a:t>
                      </a:r>
                      <a:r>
                        <a:rPr lang="zh-CN" altLang="en-US" sz="1800" kern="100" dirty="0">
                          <a:effectLst/>
                        </a:rPr>
                        <a:t>、</a:t>
                      </a:r>
                      <a:r>
                        <a:rPr lang="en-US" altLang="zh-CN" sz="1800" kern="100" dirty="0">
                          <a:effectLst/>
                        </a:rPr>
                        <a:t>9</a:t>
                      </a:r>
                      <a:r>
                        <a:rPr lang="zh-CN" altLang="en-US" sz="1800" kern="100" dirty="0">
                          <a:effectLst/>
                        </a:rPr>
                        <a:t>、</a:t>
                      </a:r>
                      <a:r>
                        <a:rPr lang="en-US" altLang="zh-CN" sz="1800" kern="100" dirty="0">
                          <a:effectLst/>
                        </a:rPr>
                        <a:t>11</a:t>
                      </a:r>
                      <a:r>
                        <a:rPr lang="zh-CN" altLang="en-US" sz="1800" kern="100" dirty="0">
                          <a:effectLst/>
                        </a:rPr>
                        <a:t>月</a:t>
                      </a:r>
                      <a:endParaRPr lang="zh-CN" altLang="en-US" sz="1800" kern="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97" marR="61397" marT="40932" marB="40932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4928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kern="100" dirty="0">
                          <a:effectLst/>
                        </a:rPr>
                        <a:t>交易时间</a:t>
                      </a:r>
                      <a:endParaRPr lang="zh-CN" altLang="en-US" sz="1800" kern="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97" marR="61397" marT="40932" marB="40932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kern="100" dirty="0">
                          <a:effectLst/>
                        </a:rPr>
                        <a:t>每周一至周五上午</a:t>
                      </a:r>
                      <a:r>
                        <a:rPr lang="en-US" altLang="zh-CN" sz="1800" kern="100" dirty="0">
                          <a:effectLst/>
                        </a:rPr>
                        <a:t>9:00—11:30</a:t>
                      </a:r>
                      <a:r>
                        <a:rPr lang="zh-CN" altLang="en-US" sz="1800" kern="100" dirty="0">
                          <a:effectLst/>
                        </a:rPr>
                        <a:t>，下午</a:t>
                      </a:r>
                      <a:r>
                        <a:rPr lang="en-US" altLang="zh-CN" sz="1800" kern="100" dirty="0">
                          <a:effectLst/>
                        </a:rPr>
                        <a:t>13:30—15:00</a:t>
                      </a:r>
                      <a:r>
                        <a:rPr lang="zh-CN" altLang="en-US" sz="1800" kern="100" dirty="0">
                          <a:effectLst/>
                        </a:rPr>
                        <a:t>，以及交易所规定的其他时间</a:t>
                      </a:r>
                      <a:endParaRPr lang="zh-CN" altLang="en-US" sz="1800" kern="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97" marR="61397" marT="40932" marB="40932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4928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kern="100" dirty="0">
                          <a:effectLst/>
                        </a:rPr>
                        <a:t>最后交易日</a:t>
                      </a:r>
                      <a:endParaRPr lang="zh-CN" altLang="en-US" sz="1800" kern="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97" marR="61397" marT="40932" marB="40932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标的期货合约交割月份前二个月的倒数第</a:t>
                      </a:r>
                      <a:r>
                        <a:rPr lang="en-US" altLang="zh-CN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lang="zh-CN" altLang="en-US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个交易日，以及交易所规定的其他日期</a:t>
                      </a:r>
                      <a:endParaRPr lang="zh-CN" altLang="en-US" sz="1800" kern="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97" marR="61397" marT="40932" marB="40932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4928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kern="100">
                          <a:effectLst/>
                        </a:rPr>
                        <a:t>到期日</a:t>
                      </a:r>
                      <a:endParaRPr lang="zh-CN" altLang="en-US" sz="1800" kern="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97" marR="61397" marT="40932" marB="40932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kern="100" dirty="0">
                          <a:effectLst/>
                        </a:rPr>
                        <a:t>同最后交易日</a:t>
                      </a:r>
                      <a:endParaRPr lang="zh-CN" altLang="en-US" sz="1800" kern="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97" marR="61397" marT="40932" marB="40932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103018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kern="100" dirty="0">
                          <a:effectLst/>
                        </a:rPr>
                        <a:t>行权价格</a:t>
                      </a:r>
                      <a:endParaRPr lang="zh-CN" altLang="en-US" sz="1800" kern="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97" marR="61397" marT="40932" marB="40932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以白糖期货前一交易日结算价为基准，按行权价格间距挂出</a:t>
                      </a:r>
                      <a:r>
                        <a:rPr lang="en-US" altLang="zh-CN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lang="zh-CN" altLang="en-US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个实值期权、</a:t>
                      </a:r>
                      <a:r>
                        <a:rPr lang="en-US" altLang="zh-CN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zh-CN" altLang="en-US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个平值期权和</a:t>
                      </a:r>
                      <a:r>
                        <a:rPr lang="en-US" altLang="zh-CN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lang="zh-CN" altLang="en-US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个虚值期权。行权价格≤</a:t>
                      </a:r>
                      <a:r>
                        <a:rPr lang="en-US" altLang="zh-CN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3000</a:t>
                      </a:r>
                      <a:r>
                        <a:rPr lang="zh-CN" altLang="en-US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吨，行权价格间距为</a:t>
                      </a:r>
                      <a:r>
                        <a:rPr lang="en-US" altLang="zh-CN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  <a:r>
                        <a:rPr lang="zh-CN" altLang="en-US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吨；</a:t>
                      </a:r>
                      <a:r>
                        <a:rPr lang="en-US" altLang="zh-CN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3000</a:t>
                      </a:r>
                      <a:r>
                        <a:rPr lang="zh-CN" altLang="en-US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吨＜行权价格≤</a:t>
                      </a:r>
                      <a:r>
                        <a:rPr lang="en-US" altLang="zh-CN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10000</a:t>
                      </a:r>
                      <a:r>
                        <a:rPr lang="zh-CN" altLang="en-US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吨，行权价格间距为</a:t>
                      </a:r>
                      <a:r>
                        <a:rPr lang="en-US" altLang="zh-CN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  <a:r>
                        <a:rPr lang="zh-CN" altLang="en-US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吨；行权价格＞</a:t>
                      </a:r>
                      <a:r>
                        <a:rPr lang="en-US" altLang="zh-CN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10000</a:t>
                      </a:r>
                      <a:r>
                        <a:rPr lang="zh-CN" altLang="en-US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吨，行权价格间距为</a:t>
                      </a:r>
                      <a:r>
                        <a:rPr lang="en-US" altLang="zh-CN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  <a:r>
                        <a:rPr lang="zh-CN" altLang="en-US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吨</a:t>
                      </a:r>
                      <a:endParaRPr lang="zh-CN" altLang="en-US" sz="1800" kern="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97" marR="61397" marT="40932" marB="40932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61829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kern="100">
                          <a:effectLst/>
                        </a:rPr>
                        <a:t>行权方式</a:t>
                      </a:r>
                      <a:endParaRPr lang="zh-CN" altLang="en-US" sz="1800" kern="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97" marR="61397" marT="40932" marB="40932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kern="100" dirty="0">
                          <a:effectLst/>
                        </a:rPr>
                        <a:t>美式。买方可在到期前的每一交易日闭市（</a:t>
                      </a:r>
                      <a:r>
                        <a:rPr lang="en-US" altLang="zh-CN" sz="1800" kern="100" dirty="0">
                          <a:effectLst/>
                        </a:rPr>
                        <a:t>15:00</a:t>
                      </a:r>
                      <a:r>
                        <a:rPr lang="zh-CN" altLang="en-US" sz="1800" kern="100" dirty="0">
                          <a:effectLst/>
                        </a:rPr>
                        <a:t>）前提交行权申请；买方可在到期日</a:t>
                      </a:r>
                      <a:r>
                        <a:rPr lang="en-US" altLang="zh-CN" sz="1800" kern="100" dirty="0">
                          <a:effectLst/>
                        </a:rPr>
                        <a:t>15:30</a:t>
                      </a:r>
                      <a:r>
                        <a:rPr lang="zh-CN" altLang="en-US" sz="1800" kern="100" dirty="0">
                          <a:effectLst/>
                        </a:rPr>
                        <a:t>之前提交行权申请、放弃申请</a:t>
                      </a:r>
                      <a:endParaRPr lang="zh-CN" altLang="en-US" sz="1800" kern="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97" marR="61397" marT="40932" marB="40932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61829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交易代码</a:t>
                      </a:r>
                      <a:endParaRPr lang="zh-CN" altLang="en-US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97" marR="61397" marT="40932" marB="40932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看涨期权：</a:t>
                      </a:r>
                      <a:r>
                        <a:rPr lang="en-US" altLang="zh-CN" sz="1800" kern="100" dirty="0">
                          <a:solidFill>
                            <a:srgbClr val="FF0000"/>
                          </a:solidFill>
                          <a:effectLst/>
                        </a:rPr>
                        <a:t>SR—</a:t>
                      </a:r>
                      <a:r>
                        <a:rPr lang="zh-CN" alt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合约月份</a:t>
                      </a:r>
                      <a:r>
                        <a:rPr lang="en-US" altLang="zh-CN" sz="1800" kern="100" dirty="0">
                          <a:solidFill>
                            <a:srgbClr val="FF0000"/>
                          </a:solidFill>
                          <a:effectLst/>
                        </a:rPr>
                        <a:t>—C—</a:t>
                      </a:r>
                      <a:r>
                        <a:rPr lang="zh-CN" alt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行权价格</a:t>
                      </a: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看跌期权：</a:t>
                      </a:r>
                      <a:r>
                        <a:rPr lang="en-US" altLang="zh-CN" sz="1800" kern="100" dirty="0">
                          <a:solidFill>
                            <a:srgbClr val="FF0000"/>
                          </a:solidFill>
                          <a:effectLst/>
                        </a:rPr>
                        <a:t>SR—</a:t>
                      </a:r>
                      <a:r>
                        <a:rPr lang="zh-CN" alt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合约月份</a:t>
                      </a:r>
                      <a:r>
                        <a:rPr lang="en-US" altLang="zh-CN" sz="1800" kern="100" dirty="0">
                          <a:solidFill>
                            <a:srgbClr val="FF0000"/>
                          </a:solidFill>
                          <a:effectLst/>
                        </a:rPr>
                        <a:t>—P—</a:t>
                      </a:r>
                      <a:r>
                        <a:rPr lang="zh-CN" alt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行权价格</a:t>
                      </a:r>
                      <a:endParaRPr lang="zh-CN" altLang="en-US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97" marR="61397" marT="40932" marB="40932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092" y="1825626"/>
            <a:ext cx="10187872" cy="736821"/>
          </a:xfrm>
        </p:spPr>
        <p:txBody>
          <a:bodyPr/>
          <a:lstStyle/>
          <a:p>
            <a:r>
              <a:rPr lang="zh-CN" altLang="en-US" dirty="0" smtClean="0"/>
              <a:t>商品期权合约实行涨跌停板制度，涨跌停板幅度与期货相同</a:t>
            </a:r>
            <a:endParaRPr lang="zh-CN" altLang="en-US" dirty="0"/>
          </a:p>
        </p:txBody>
      </p:sp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0" y="236483"/>
            <a:ext cx="10279117" cy="70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defTabSz="914309">
              <a:lnSpc>
                <a:spcPct val="90000"/>
              </a:lnSpc>
              <a:spcBef>
                <a:spcPct val="0"/>
              </a:spcBef>
            </a:pPr>
            <a:r>
              <a:rPr kumimoji="0" lang="en-US" altLang="zh-CN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4.5 </a:t>
            </a:r>
            <a:r>
              <a:rPr kumimoji="0" lang="zh-CN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合约规则：</a:t>
            </a:r>
            <a:r>
              <a:rPr lang="zh-CN" altLang="en-US" sz="4400" dirty="0" smtClean="0"/>
              <a:t>涨跌停板幅度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j-cs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999995" y="2944814"/>
          <a:ext cx="9474555" cy="12154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755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0697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52040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27961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65970">
                <a:tc>
                  <a:txBody>
                    <a:bodyPr/>
                    <a:lstStyle/>
                    <a:p>
                      <a:r>
                        <a:rPr lang="zh-CN" altLang="en-US" sz="2000" dirty="0" smtClean="0">
                          <a:latin typeface="+mn-ea"/>
                          <a:ea typeface="+mn-ea"/>
                        </a:rPr>
                        <a:t>白糖</a:t>
                      </a:r>
                      <a:endParaRPr lang="en-US" sz="2000" dirty="0">
                        <a:latin typeface="+mn-ea"/>
                        <a:ea typeface="+mn-ea"/>
                      </a:endParaRPr>
                    </a:p>
                  </a:txBody>
                  <a:tcPr marL="91446" marR="91446" marT="45768" marB="457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000" dirty="0" smtClean="0">
                          <a:latin typeface="+mn-ea"/>
                          <a:ea typeface="+mn-ea"/>
                        </a:rPr>
                        <a:t>昨结算价</a:t>
                      </a:r>
                      <a:endParaRPr lang="en-US" sz="2000" dirty="0">
                        <a:latin typeface="+mn-ea"/>
                        <a:ea typeface="+mn-ea"/>
                      </a:endParaRPr>
                    </a:p>
                  </a:txBody>
                  <a:tcPr marL="91446" marR="91446" marT="45768" marB="457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000" dirty="0" smtClean="0">
                          <a:latin typeface="+mn-ea"/>
                          <a:ea typeface="+mn-ea"/>
                        </a:rPr>
                        <a:t>涨跌停板（</a:t>
                      </a:r>
                      <a:r>
                        <a:rPr lang="en-US" altLang="zh-CN" sz="2000" dirty="0" smtClean="0">
                          <a:latin typeface="+mn-ea"/>
                          <a:ea typeface="+mn-ea"/>
                        </a:rPr>
                        <a:t>4%</a:t>
                      </a:r>
                      <a:r>
                        <a:rPr lang="zh-CN" altLang="en-US" sz="2000" dirty="0" smtClean="0">
                          <a:latin typeface="+mn-ea"/>
                          <a:ea typeface="+mn-ea"/>
                        </a:rPr>
                        <a:t>）</a:t>
                      </a:r>
                      <a:endParaRPr lang="en-US" sz="2000" dirty="0">
                        <a:latin typeface="+mn-ea"/>
                        <a:ea typeface="+mn-ea"/>
                      </a:endParaRPr>
                    </a:p>
                  </a:txBody>
                  <a:tcPr marL="91446" marR="91446" marT="45768" marB="4576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000" dirty="0" smtClean="0">
                          <a:latin typeface="+mn-ea"/>
                          <a:ea typeface="+mn-ea"/>
                        </a:rPr>
                        <a:t>价格范围</a:t>
                      </a:r>
                      <a:endParaRPr lang="en-US" sz="2000" dirty="0">
                        <a:latin typeface="+mn-ea"/>
                        <a:ea typeface="+mn-ea"/>
                      </a:endParaRPr>
                    </a:p>
                  </a:txBody>
                  <a:tcPr marL="91446" marR="91446" marT="45768" marB="45768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22776">
                <a:tc>
                  <a:txBody>
                    <a:bodyPr/>
                    <a:lstStyle/>
                    <a:p>
                      <a:r>
                        <a:rPr lang="zh-CN" altLang="en-US" sz="2000" dirty="0" smtClean="0">
                          <a:latin typeface="+mn-ea"/>
                          <a:ea typeface="+mn-ea"/>
                        </a:rPr>
                        <a:t>期货</a:t>
                      </a:r>
                      <a:endParaRPr lang="en-US" sz="2000" dirty="0">
                        <a:latin typeface="+mn-ea"/>
                        <a:ea typeface="+mn-ea"/>
                      </a:endParaRPr>
                    </a:p>
                  </a:txBody>
                  <a:tcPr marL="91446" marR="91446" marT="45768" marB="45768"/>
                </a:tc>
                <a:tc>
                  <a:txBody>
                    <a:bodyPr/>
                    <a:lstStyle/>
                    <a:p>
                      <a:r>
                        <a:rPr lang="en-US" altLang="zh-CN" sz="2000" dirty="0" smtClean="0">
                          <a:latin typeface="+mn-ea"/>
                          <a:ea typeface="+mn-ea"/>
                        </a:rPr>
                        <a:t>5000</a:t>
                      </a:r>
                      <a:endParaRPr lang="en-US" sz="2000" dirty="0">
                        <a:latin typeface="+mn-ea"/>
                        <a:ea typeface="+mn-ea"/>
                      </a:endParaRPr>
                    </a:p>
                  </a:txBody>
                  <a:tcPr marL="91446" marR="91446" marT="45768" marB="45768"/>
                </a:tc>
                <a:tc>
                  <a:txBody>
                    <a:bodyPr/>
                    <a:lstStyle/>
                    <a:p>
                      <a:r>
                        <a:rPr lang="en-US" altLang="zh-CN" sz="2000" dirty="0" smtClean="0">
                          <a:latin typeface="+mn-ea"/>
                          <a:ea typeface="+mn-ea"/>
                        </a:rPr>
                        <a:t>±200</a:t>
                      </a:r>
                      <a:endParaRPr lang="en-US" sz="2000" dirty="0">
                        <a:latin typeface="+mn-ea"/>
                        <a:ea typeface="+mn-ea"/>
                      </a:endParaRPr>
                    </a:p>
                  </a:txBody>
                  <a:tcPr marL="91446" marR="91446" marT="45768" marB="45768"/>
                </a:tc>
                <a:tc>
                  <a:txBody>
                    <a:bodyPr/>
                    <a:lstStyle/>
                    <a:p>
                      <a:r>
                        <a:rPr lang="en-US" altLang="zh-CN" sz="2000" dirty="0" smtClean="0">
                          <a:latin typeface="+mn-ea"/>
                          <a:ea typeface="+mn-ea"/>
                        </a:rPr>
                        <a:t>4800 – 5200</a:t>
                      </a:r>
                      <a:endParaRPr lang="en-US" sz="2000" dirty="0">
                        <a:latin typeface="+mn-ea"/>
                        <a:ea typeface="+mn-ea"/>
                      </a:endParaRPr>
                    </a:p>
                  </a:txBody>
                  <a:tcPr marL="91446" marR="91446" marT="45768" marB="45768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5970">
                <a:tc>
                  <a:txBody>
                    <a:bodyPr/>
                    <a:lstStyle/>
                    <a:p>
                      <a:r>
                        <a:rPr lang="zh-CN" altLang="en-US" sz="2000" dirty="0" smtClean="0">
                          <a:latin typeface="+mn-ea"/>
                          <a:ea typeface="+mn-ea"/>
                        </a:rPr>
                        <a:t>期权</a:t>
                      </a:r>
                      <a:endParaRPr lang="en-US" sz="2000" dirty="0">
                        <a:latin typeface="+mn-ea"/>
                        <a:ea typeface="+mn-ea"/>
                      </a:endParaRPr>
                    </a:p>
                  </a:txBody>
                  <a:tcPr marL="91446" marR="91446" marT="45768" marB="45768"/>
                </a:tc>
                <a:tc>
                  <a:txBody>
                    <a:bodyPr/>
                    <a:lstStyle/>
                    <a:p>
                      <a:r>
                        <a:rPr lang="en-US" altLang="zh-CN" sz="2000" dirty="0" smtClean="0">
                          <a:latin typeface="+mn-ea"/>
                          <a:ea typeface="+mn-ea"/>
                        </a:rPr>
                        <a:t>200</a:t>
                      </a:r>
                      <a:endParaRPr lang="en-US" sz="2000" dirty="0">
                        <a:latin typeface="+mn-ea"/>
                        <a:ea typeface="+mn-ea"/>
                      </a:endParaRPr>
                    </a:p>
                  </a:txBody>
                  <a:tcPr marL="91446" marR="91446" marT="45768" marB="45768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dirty="0" smtClean="0">
                          <a:latin typeface="+mn-ea"/>
                          <a:ea typeface="+mn-ea"/>
                        </a:rPr>
                        <a:t>±200</a:t>
                      </a:r>
                      <a:endParaRPr lang="en-US" sz="2000" dirty="0" smtClean="0">
                        <a:latin typeface="+mn-ea"/>
                        <a:ea typeface="+mn-ea"/>
                      </a:endParaRPr>
                    </a:p>
                  </a:txBody>
                  <a:tcPr marL="91446" marR="91446" marT="45768" marB="45768"/>
                </a:tc>
                <a:tc>
                  <a:txBody>
                    <a:bodyPr/>
                    <a:lstStyle/>
                    <a:p>
                      <a:r>
                        <a:rPr lang="en-US" altLang="zh-CN" sz="2000" dirty="0" smtClean="0">
                          <a:latin typeface="+mn-ea"/>
                          <a:ea typeface="+mn-ea"/>
                        </a:rPr>
                        <a:t>0.5(</a:t>
                      </a:r>
                      <a:r>
                        <a:rPr lang="zh-CN" altLang="en-US" sz="2000" dirty="0" smtClean="0">
                          <a:latin typeface="+mn-ea"/>
                          <a:ea typeface="+mn-ea"/>
                        </a:rPr>
                        <a:t>最小变动价位</a:t>
                      </a:r>
                      <a:r>
                        <a:rPr lang="en-US" altLang="zh-CN" sz="2000" dirty="0" smtClean="0">
                          <a:latin typeface="+mn-ea"/>
                          <a:ea typeface="+mn-ea"/>
                        </a:rPr>
                        <a:t>) – 400</a:t>
                      </a:r>
                      <a:endParaRPr lang="en-US" sz="2000" dirty="0">
                        <a:latin typeface="+mn-ea"/>
                        <a:ea typeface="+mn-ea"/>
                      </a:endParaRPr>
                    </a:p>
                  </a:txBody>
                  <a:tcPr marL="91446" marR="91446" marT="45768" marB="45768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51013" y="1166408"/>
            <a:ext cx="9262838" cy="1108960"/>
          </a:xfrm>
        </p:spPr>
        <p:txBody>
          <a:bodyPr/>
          <a:lstStyle/>
          <a:p>
            <a:r>
              <a:rPr lang="zh-CN" altLang="en-US" sz="2000" dirty="0" smtClean="0"/>
              <a:t>最后交易日是指期权合约可以进行交易的最后一个交易日</a:t>
            </a:r>
            <a:endParaRPr lang="zh-CN" altLang="en-US" sz="2000" dirty="0"/>
          </a:p>
        </p:txBody>
      </p:sp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0" y="236483"/>
            <a:ext cx="10279117" cy="70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defTabSz="914309">
              <a:lnSpc>
                <a:spcPct val="90000"/>
              </a:lnSpc>
              <a:spcBef>
                <a:spcPct val="0"/>
              </a:spcBef>
            </a:pPr>
            <a:r>
              <a:rPr kumimoji="0" lang="en-US" altLang="zh-CN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4.6 </a:t>
            </a:r>
            <a:r>
              <a:rPr kumimoji="0" lang="zh-CN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合约规则：</a:t>
            </a:r>
            <a:r>
              <a:rPr lang="zh-CN" altLang="en-US" sz="4400" dirty="0" smtClean="0"/>
              <a:t>最后交易日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j-cs"/>
            </a:endParaRPr>
          </a:p>
        </p:txBody>
      </p:sp>
      <p:graphicFrame>
        <p:nvGraphicFramePr>
          <p:cNvPr id="5" name="图示 4"/>
          <p:cNvGraphicFramePr/>
          <p:nvPr>
            <p:extLst>
              <p:ext uri="{D42A27DB-BD31-4B8C-83A1-F6EECF244321}">
                <p14:modId xmlns:p14="http://schemas.microsoft.com/office/powerpoint/2010/main" xmlns="" val="251019527"/>
              </p:ext>
            </p:extLst>
          </p:nvPr>
        </p:nvGraphicFramePr>
        <p:xfrm>
          <a:off x="525507" y="2340662"/>
          <a:ext cx="10394130" cy="1731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201479" y="3349255"/>
            <a:ext cx="9875813" cy="1995622"/>
          </a:xfrm>
        </p:spPr>
        <p:txBody>
          <a:bodyPr/>
          <a:lstStyle/>
          <a:p>
            <a:pPr>
              <a:lnSpc>
                <a:spcPct val="100000"/>
              </a:lnSpc>
              <a:buNone/>
            </a:pPr>
            <a:r>
              <a:rPr lang="zh-CN" altLang="en-US" sz="2000" dirty="0" smtClean="0">
                <a:latin typeface="+mn-ea"/>
              </a:rPr>
              <a:t>行权价格是由期权合约规定的，买方有权在将来某一时间买入或卖出期权标的物的价格。</a:t>
            </a:r>
            <a:endParaRPr lang="en-US" altLang="zh-CN" sz="2000" dirty="0" smtClean="0">
              <a:latin typeface="+mn-ea"/>
            </a:endParaRPr>
          </a:p>
          <a:p>
            <a:pPr>
              <a:lnSpc>
                <a:spcPct val="100000"/>
              </a:lnSpc>
              <a:buNone/>
            </a:pPr>
            <a:r>
              <a:rPr lang="zh-CN" altLang="en-US" sz="2000" dirty="0" smtClean="0">
                <a:latin typeface="+mn-ea"/>
              </a:rPr>
              <a:t>行权价格为商品期权行权后转为期货持仓的开仓价。</a:t>
            </a:r>
          </a:p>
          <a:p>
            <a:endParaRPr lang="zh-CN" altLang="en-US" dirty="0"/>
          </a:p>
        </p:txBody>
      </p:sp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0" y="236483"/>
            <a:ext cx="10279117" cy="70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defTabSz="914309">
              <a:lnSpc>
                <a:spcPct val="90000"/>
              </a:lnSpc>
              <a:spcBef>
                <a:spcPct val="0"/>
              </a:spcBef>
            </a:pPr>
            <a:r>
              <a:rPr kumimoji="0" lang="en-US" altLang="zh-CN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4.7 </a:t>
            </a:r>
            <a:r>
              <a:rPr kumimoji="0" lang="zh-CN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合约规则：</a:t>
            </a:r>
            <a:r>
              <a:rPr lang="zh-CN" altLang="en-US" sz="4400" dirty="0" smtClean="0"/>
              <a:t>行权价格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j-cs"/>
            </a:endParaRPr>
          </a:p>
        </p:txBody>
      </p:sp>
      <p:grpSp>
        <p:nvGrpSpPr>
          <p:cNvPr id="6" name="组合 46"/>
          <p:cNvGrpSpPr/>
          <p:nvPr/>
        </p:nvGrpSpPr>
        <p:grpSpPr>
          <a:xfrm>
            <a:off x="2338141" y="1649090"/>
            <a:ext cx="1107996" cy="1061011"/>
            <a:chOff x="2338141" y="1649090"/>
            <a:chExt cx="1107996" cy="1061011"/>
          </a:xfrm>
        </p:grpSpPr>
        <p:grpSp>
          <p:nvGrpSpPr>
            <p:cNvPr id="7" name="组合 95"/>
            <p:cNvGrpSpPr>
              <a:grpSpLocks noChangeAspect="1"/>
            </p:cNvGrpSpPr>
            <p:nvPr/>
          </p:nvGrpSpPr>
          <p:grpSpPr>
            <a:xfrm>
              <a:off x="2620059" y="1649090"/>
              <a:ext cx="509381" cy="649050"/>
              <a:chOff x="7580676" y="2461682"/>
              <a:chExt cx="491300" cy="626012"/>
            </a:xfrm>
          </p:grpSpPr>
          <p:sp>
            <p:nvSpPr>
              <p:cNvPr id="9" name="Freeform 27"/>
              <p:cNvSpPr/>
              <p:nvPr/>
            </p:nvSpPr>
            <p:spPr bwMode="auto">
              <a:xfrm>
                <a:off x="7694256" y="2461682"/>
                <a:ext cx="264140" cy="269423"/>
              </a:xfrm>
              <a:custGeom>
                <a:avLst/>
                <a:gdLst>
                  <a:gd name="T0" fmla="*/ 21 w 42"/>
                  <a:gd name="T1" fmla="*/ 0 h 43"/>
                  <a:gd name="T2" fmla="*/ 0 w 42"/>
                  <a:gd name="T3" fmla="*/ 22 h 43"/>
                  <a:gd name="T4" fmla="*/ 21 w 42"/>
                  <a:gd name="T5" fmla="*/ 43 h 43"/>
                  <a:gd name="T6" fmla="*/ 21 w 42"/>
                  <a:gd name="T7" fmla="*/ 43 h 43"/>
                  <a:gd name="T8" fmla="*/ 42 w 42"/>
                  <a:gd name="T9" fmla="*/ 22 h 43"/>
                  <a:gd name="T10" fmla="*/ 21 w 42"/>
                  <a:gd name="T11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43">
                    <a:moveTo>
                      <a:pt x="21" y="0"/>
                    </a:moveTo>
                    <a:cubicBezTo>
                      <a:pt x="9" y="0"/>
                      <a:pt x="0" y="10"/>
                      <a:pt x="0" y="22"/>
                    </a:cubicBezTo>
                    <a:cubicBezTo>
                      <a:pt x="0" y="33"/>
                      <a:pt x="9" y="43"/>
                      <a:pt x="21" y="43"/>
                    </a:cubicBezTo>
                    <a:cubicBezTo>
                      <a:pt x="21" y="43"/>
                      <a:pt x="21" y="43"/>
                      <a:pt x="21" y="43"/>
                    </a:cubicBezTo>
                    <a:cubicBezTo>
                      <a:pt x="33" y="43"/>
                      <a:pt x="42" y="33"/>
                      <a:pt x="42" y="22"/>
                    </a:cubicBezTo>
                    <a:cubicBezTo>
                      <a:pt x="42" y="10"/>
                      <a:pt x="33" y="0"/>
                      <a:pt x="21" y="0"/>
                    </a:cubicBezTo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" name="Freeform 28"/>
              <p:cNvSpPr/>
              <p:nvPr/>
            </p:nvSpPr>
            <p:spPr bwMode="auto">
              <a:xfrm>
                <a:off x="7580676" y="2744312"/>
                <a:ext cx="491300" cy="343382"/>
              </a:xfrm>
              <a:custGeom>
                <a:avLst/>
                <a:gdLst>
                  <a:gd name="T0" fmla="*/ 55 w 78"/>
                  <a:gd name="T1" fmla="*/ 0 h 55"/>
                  <a:gd name="T2" fmla="*/ 39 w 78"/>
                  <a:gd name="T3" fmla="*/ 45 h 55"/>
                  <a:gd name="T4" fmla="*/ 23 w 78"/>
                  <a:gd name="T5" fmla="*/ 0 h 55"/>
                  <a:gd name="T6" fmla="*/ 0 w 78"/>
                  <a:gd name="T7" fmla="*/ 33 h 55"/>
                  <a:gd name="T8" fmla="*/ 0 w 78"/>
                  <a:gd name="T9" fmla="*/ 34 h 55"/>
                  <a:gd name="T10" fmla="*/ 0 w 78"/>
                  <a:gd name="T11" fmla="*/ 35 h 55"/>
                  <a:gd name="T12" fmla="*/ 39 w 78"/>
                  <a:gd name="T13" fmla="*/ 55 h 55"/>
                  <a:gd name="T14" fmla="*/ 78 w 78"/>
                  <a:gd name="T15" fmla="*/ 35 h 55"/>
                  <a:gd name="T16" fmla="*/ 78 w 78"/>
                  <a:gd name="T17" fmla="*/ 34 h 55"/>
                  <a:gd name="T18" fmla="*/ 78 w 78"/>
                  <a:gd name="T19" fmla="*/ 33 h 55"/>
                  <a:gd name="T20" fmla="*/ 55 w 78"/>
                  <a:gd name="T21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8" h="55">
                    <a:moveTo>
                      <a:pt x="55" y="0"/>
                    </a:moveTo>
                    <a:cubicBezTo>
                      <a:pt x="39" y="45"/>
                      <a:pt x="39" y="45"/>
                      <a:pt x="39" y="45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6"/>
                      <a:pt x="1" y="19"/>
                      <a:pt x="0" y="33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1" y="44"/>
                      <a:pt x="18" y="55"/>
                      <a:pt x="39" y="55"/>
                    </a:cubicBezTo>
                    <a:cubicBezTo>
                      <a:pt x="60" y="55"/>
                      <a:pt x="77" y="44"/>
                      <a:pt x="78" y="35"/>
                    </a:cubicBezTo>
                    <a:cubicBezTo>
                      <a:pt x="78" y="34"/>
                      <a:pt x="78" y="34"/>
                      <a:pt x="78" y="34"/>
                    </a:cubicBezTo>
                    <a:cubicBezTo>
                      <a:pt x="78" y="33"/>
                      <a:pt x="78" y="33"/>
                      <a:pt x="78" y="33"/>
                    </a:cubicBezTo>
                    <a:cubicBezTo>
                      <a:pt x="77" y="19"/>
                      <a:pt x="68" y="6"/>
                      <a:pt x="55" y="0"/>
                    </a:cubicBezTo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" name="Freeform 32"/>
              <p:cNvSpPr/>
              <p:nvPr/>
            </p:nvSpPr>
            <p:spPr bwMode="auto">
              <a:xfrm>
                <a:off x="7786705" y="2786575"/>
                <a:ext cx="76601" cy="182257"/>
              </a:xfrm>
              <a:custGeom>
                <a:avLst/>
                <a:gdLst>
                  <a:gd name="T0" fmla="*/ 15 w 29"/>
                  <a:gd name="T1" fmla="*/ 0 h 69"/>
                  <a:gd name="T2" fmla="*/ 7 w 29"/>
                  <a:gd name="T3" fmla="*/ 5 h 69"/>
                  <a:gd name="T4" fmla="*/ 0 w 29"/>
                  <a:gd name="T5" fmla="*/ 36 h 69"/>
                  <a:gd name="T6" fmla="*/ 15 w 29"/>
                  <a:gd name="T7" fmla="*/ 69 h 69"/>
                  <a:gd name="T8" fmla="*/ 29 w 29"/>
                  <a:gd name="T9" fmla="*/ 36 h 69"/>
                  <a:gd name="T10" fmla="*/ 22 w 29"/>
                  <a:gd name="T11" fmla="*/ 5 h 69"/>
                  <a:gd name="T12" fmla="*/ 15 w 29"/>
                  <a:gd name="T13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69">
                    <a:moveTo>
                      <a:pt x="15" y="0"/>
                    </a:moveTo>
                    <a:lnTo>
                      <a:pt x="7" y="5"/>
                    </a:lnTo>
                    <a:lnTo>
                      <a:pt x="0" y="36"/>
                    </a:lnTo>
                    <a:lnTo>
                      <a:pt x="15" y="69"/>
                    </a:lnTo>
                    <a:lnTo>
                      <a:pt x="29" y="36"/>
                    </a:lnTo>
                    <a:lnTo>
                      <a:pt x="22" y="5"/>
                    </a:lnTo>
                    <a:lnTo>
                      <a:pt x="15" y="0"/>
                    </a:lnTo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8" name="矩形 7"/>
            <p:cNvSpPr/>
            <p:nvPr/>
          </p:nvSpPr>
          <p:spPr>
            <a:xfrm>
              <a:off x="2338141" y="2340769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期权持仓</a:t>
              </a:r>
              <a:endParaRPr lang="zh-CN" altLang="en-US" dirty="0"/>
            </a:p>
          </p:txBody>
        </p:sp>
      </p:grpSp>
      <p:grpSp>
        <p:nvGrpSpPr>
          <p:cNvPr id="12" name="组合 45"/>
          <p:cNvGrpSpPr/>
          <p:nvPr/>
        </p:nvGrpSpPr>
        <p:grpSpPr>
          <a:xfrm>
            <a:off x="5619313" y="1670355"/>
            <a:ext cx="1107996" cy="1007264"/>
            <a:chOff x="8830346" y="1712590"/>
            <a:chExt cx="1107996" cy="1007264"/>
          </a:xfrm>
        </p:grpSpPr>
        <p:sp>
          <p:nvSpPr>
            <p:cNvPr id="13" name="Freeform 13"/>
            <p:cNvSpPr>
              <a:spLocks noChangeAspect="1"/>
            </p:cNvSpPr>
            <p:nvPr/>
          </p:nvSpPr>
          <p:spPr bwMode="auto">
            <a:xfrm>
              <a:off x="9150842" y="1712590"/>
              <a:ext cx="452627" cy="602407"/>
            </a:xfrm>
            <a:custGeom>
              <a:avLst/>
              <a:gdLst>
                <a:gd name="T0" fmla="*/ 104 w 154"/>
                <a:gd name="T1" fmla="*/ 85 h 205"/>
                <a:gd name="T2" fmla="*/ 124 w 154"/>
                <a:gd name="T3" fmla="*/ 47 h 205"/>
                <a:gd name="T4" fmla="*/ 77 w 154"/>
                <a:gd name="T5" fmla="*/ 0 h 205"/>
                <a:gd name="T6" fmla="*/ 30 w 154"/>
                <a:gd name="T7" fmla="*/ 47 h 205"/>
                <a:gd name="T8" fmla="*/ 50 w 154"/>
                <a:gd name="T9" fmla="*/ 85 h 205"/>
                <a:gd name="T10" fmla="*/ 0 w 154"/>
                <a:gd name="T11" fmla="*/ 157 h 205"/>
                <a:gd name="T12" fmla="*/ 6 w 154"/>
                <a:gd name="T13" fmla="*/ 186 h 205"/>
                <a:gd name="T14" fmla="*/ 77 w 154"/>
                <a:gd name="T15" fmla="*/ 205 h 205"/>
                <a:gd name="T16" fmla="*/ 148 w 154"/>
                <a:gd name="T17" fmla="*/ 186 h 205"/>
                <a:gd name="T18" fmla="*/ 154 w 154"/>
                <a:gd name="T19" fmla="*/ 157 h 205"/>
                <a:gd name="T20" fmla="*/ 104 w 154"/>
                <a:gd name="T21" fmla="*/ 8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4" h="205">
                  <a:moveTo>
                    <a:pt x="104" y="85"/>
                  </a:moveTo>
                  <a:cubicBezTo>
                    <a:pt x="116" y="77"/>
                    <a:pt x="124" y="63"/>
                    <a:pt x="124" y="47"/>
                  </a:cubicBezTo>
                  <a:cubicBezTo>
                    <a:pt x="124" y="21"/>
                    <a:pt x="103" y="0"/>
                    <a:pt x="77" y="0"/>
                  </a:cubicBezTo>
                  <a:cubicBezTo>
                    <a:pt x="51" y="0"/>
                    <a:pt x="30" y="21"/>
                    <a:pt x="30" y="47"/>
                  </a:cubicBezTo>
                  <a:cubicBezTo>
                    <a:pt x="30" y="63"/>
                    <a:pt x="38" y="77"/>
                    <a:pt x="50" y="85"/>
                  </a:cubicBezTo>
                  <a:cubicBezTo>
                    <a:pt x="21" y="96"/>
                    <a:pt x="0" y="124"/>
                    <a:pt x="0" y="157"/>
                  </a:cubicBezTo>
                  <a:cubicBezTo>
                    <a:pt x="0" y="167"/>
                    <a:pt x="2" y="177"/>
                    <a:pt x="6" y="186"/>
                  </a:cubicBezTo>
                  <a:cubicBezTo>
                    <a:pt x="27" y="198"/>
                    <a:pt x="51" y="205"/>
                    <a:pt x="77" y="205"/>
                  </a:cubicBezTo>
                  <a:cubicBezTo>
                    <a:pt x="103" y="205"/>
                    <a:pt x="127" y="198"/>
                    <a:pt x="148" y="186"/>
                  </a:cubicBezTo>
                  <a:cubicBezTo>
                    <a:pt x="152" y="177"/>
                    <a:pt x="154" y="167"/>
                    <a:pt x="154" y="157"/>
                  </a:cubicBezTo>
                  <a:cubicBezTo>
                    <a:pt x="154" y="124"/>
                    <a:pt x="133" y="96"/>
                    <a:pt x="104" y="85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8830346" y="2350522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 smtClean="0"/>
                <a:t>期货持仓</a:t>
              </a:r>
              <a:endParaRPr lang="zh-CN" altLang="en-US" dirty="0"/>
            </a:p>
          </p:txBody>
        </p:sp>
      </p:grpSp>
      <p:cxnSp>
        <p:nvCxnSpPr>
          <p:cNvPr id="22" name="直接箭头连接符 21"/>
          <p:cNvCxnSpPr/>
          <p:nvPr/>
        </p:nvCxnSpPr>
        <p:spPr>
          <a:xfrm>
            <a:off x="3749879" y="2046914"/>
            <a:ext cx="1728132" cy="0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4006530" y="1665019"/>
            <a:ext cx="1244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2">
                    <a:lumMod val="50000"/>
                  </a:schemeClr>
                </a:solidFill>
              </a:rPr>
              <a:t>买方行权</a:t>
            </a:r>
            <a:endParaRPr lang="zh-CN" altLang="en-US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8" name="Picture 7" descr="01-0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072" y="1038669"/>
            <a:ext cx="500949" cy="432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34"/>
          <p:cNvSpPr>
            <a:spLocks noChangeArrowheads="1"/>
          </p:cNvSpPr>
          <p:nvPr/>
        </p:nvSpPr>
        <p:spPr bwMode="auto">
          <a:xfrm>
            <a:off x="1295232" y="942977"/>
            <a:ext cx="782472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400" b="1" dirty="0" smtClean="0">
                <a:solidFill>
                  <a:srgbClr val="5F5F5F"/>
                </a:solidFill>
                <a:ea typeface="微软雅黑" pitchFamily="34" charset="-122"/>
              </a:rPr>
              <a:t>行权</a:t>
            </a:r>
            <a:r>
              <a:rPr lang="zh-CN" altLang="en-US" sz="2400" b="1" dirty="0" smtClean="0">
                <a:solidFill>
                  <a:srgbClr val="5F5F5F"/>
                </a:solidFill>
                <a:ea typeface="微软雅黑" pitchFamily="34" charset="-122"/>
              </a:rPr>
              <a:t>后</a:t>
            </a:r>
            <a:r>
              <a:rPr lang="zh-CN" altLang="en-US" sz="2400" b="1" dirty="0" smtClean="0">
                <a:solidFill>
                  <a:srgbClr val="5F5F5F"/>
                </a:solidFill>
                <a:ea typeface="微软雅黑" pitchFamily="34" charset="-122"/>
              </a:rPr>
              <a:t>期权</a:t>
            </a:r>
            <a:r>
              <a:rPr lang="zh-CN" altLang="en-US" sz="2400" b="1" dirty="0" smtClean="0">
                <a:solidFill>
                  <a:srgbClr val="5F5F5F"/>
                </a:solidFill>
                <a:ea typeface="微软雅黑" pitchFamily="34" charset="-122"/>
              </a:rPr>
              <a:t>持</a:t>
            </a:r>
            <a:r>
              <a:rPr lang="zh-CN" altLang="en-US" sz="2400" b="1" dirty="0" smtClean="0">
                <a:solidFill>
                  <a:srgbClr val="5F5F5F"/>
                </a:solidFill>
                <a:ea typeface="微软雅黑" pitchFamily="34" charset="-122"/>
              </a:rPr>
              <a:t>仓</a:t>
            </a:r>
            <a:r>
              <a:rPr lang="zh-CN" altLang="en-US" sz="2400" b="1" smtClean="0">
                <a:solidFill>
                  <a:srgbClr val="5F5F5F"/>
                </a:solidFill>
                <a:ea typeface="微软雅黑" pitchFamily="34" charset="-122"/>
              </a:rPr>
              <a:t>转化</a:t>
            </a:r>
            <a:r>
              <a:rPr lang="zh-CN" altLang="en-US" sz="2400" b="1" smtClean="0">
                <a:solidFill>
                  <a:srgbClr val="5F5F5F"/>
                </a:solidFill>
                <a:ea typeface="微软雅黑" pitchFamily="34" charset="-122"/>
              </a:rPr>
              <a:t>为期货持</a:t>
            </a:r>
            <a:r>
              <a:rPr lang="zh-CN" altLang="en-US" sz="2400" b="1" dirty="0" smtClean="0">
                <a:solidFill>
                  <a:srgbClr val="5F5F5F"/>
                </a:solidFill>
                <a:ea typeface="微软雅黑" pitchFamily="34" charset="-122"/>
              </a:rPr>
              <a:t>仓</a:t>
            </a:r>
            <a:endParaRPr lang="zh-CN" altLang="en-US" sz="2400" b="1" dirty="0">
              <a:solidFill>
                <a:srgbClr val="5F5F5F"/>
              </a:solidFill>
              <a:ea typeface="微软雅黑" pitchFamily="34" charset="-122"/>
            </a:endParaRPr>
          </a:p>
        </p:txBody>
      </p:sp>
      <p:graphicFrame>
        <p:nvGraphicFramePr>
          <p:cNvPr id="7" name="图示 6"/>
          <p:cNvGraphicFramePr/>
          <p:nvPr>
            <p:extLst>
              <p:ext uri="{D42A27DB-BD31-4B8C-83A1-F6EECF244321}">
                <p14:modId xmlns="" xmlns:p14="http://schemas.microsoft.com/office/powerpoint/2010/main" val="3498567137"/>
              </p:ext>
            </p:extLst>
          </p:nvPr>
        </p:nvGraphicFramePr>
        <p:xfrm>
          <a:off x="726475" y="1316639"/>
          <a:ext cx="5062660" cy="40368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" name="表格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865811855"/>
              </p:ext>
            </p:extLst>
          </p:nvPr>
        </p:nvGraphicFramePr>
        <p:xfrm>
          <a:off x="3334437" y="4087907"/>
          <a:ext cx="5189329" cy="203508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8006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2449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18476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68561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19" marR="7619" marT="762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b="1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看涨期权（买权）</a:t>
                      </a:r>
                      <a:endParaRPr lang="zh-CN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19" marR="7619" marT="762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b="1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看跌</a:t>
                      </a:r>
                      <a:r>
                        <a:rPr lang="zh-CN" altLang="en-US" sz="2000" b="1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期权（卖权）</a:t>
                      </a:r>
                      <a:endParaRPr lang="zh-CN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19" marR="7619" marT="762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9837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b="1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买方</a:t>
                      </a:r>
                      <a:endParaRPr lang="zh-CN" altLang="en-US" sz="2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19" marR="7619" marT="762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b="1" u="none" strike="noStrike" dirty="0">
                          <a:solidFill>
                            <a:schemeClr val="tx2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获得多头期货部位</a:t>
                      </a:r>
                      <a:endParaRPr lang="zh-CN" altLang="en-US" sz="2000" b="1" i="0" u="none" strike="noStrike" dirty="0">
                        <a:solidFill>
                          <a:schemeClr val="tx2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19" marR="7619" marT="762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b="1" u="none" strike="noStrike" dirty="0">
                          <a:solidFill>
                            <a:srgbClr val="FF5B5B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获得空头期货部位</a:t>
                      </a:r>
                      <a:endParaRPr lang="zh-CN" altLang="en-US" sz="2000" b="1" i="0" u="none" strike="noStrike" dirty="0">
                        <a:solidFill>
                          <a:srgbClr val="FF5B5B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19" marR="7619" marT="762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51098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b="1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卖方</a:t>
                      </a:r>
                      <a:endParaRPr lang="zh-CN" altLang="en-US" sz="20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19" marR="7619" marT="762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b="1" u="none" strike="noStrike" dirty="0">
                          <a:solidFill>
                            <a:srgbClr val="FF5B5B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获得空头期货部位</a:t>
                      </a:r>
                      <a:endParaRPr lang="zh-CN" altLang="en-US" sz="2000" b="1" i="0" u="none" strike="noStrike" dirty="0">
                        <a:solidFill>
                          <a:srgbClr val="FF5B5B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19" marR="7619" marT="762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b="1" u="none" strike="noStrike" kern="1200" dirty="0">
                          <a:solidFill>
                            <a:schemeClr val="tx2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获得多头期货部位</a:t>
                      </a:r>
                    </a:p>
                  </a:txBody>
                  <a:tcPr marL="7619" marR="7619" marT="762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" name="图示 9"/>
          <p:cNvGraphicFramePr/>
          <p:nvPr>
            <p:extLst>
              <p:ext uri="{D42A27DB-BD31-4B8C-83A1-F6EECF244321}">
                <p14:modId xmlns="" xmlns:p14="http://schemas.microsoft.com/office/powerpoint/2010/main" val="2552406185"/>
              </p:ext>
            </p:extLst>
          </p:nvPr>
        </p:nvGraphicFramePr>
        <p:xfrm>
          <a:off x="4628489" y="1162229"/>
          <a:ext cx="7264211" cy="43456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="" xmlns:p14="http://schemas.microsoft.com/office/powerpoint/2010/main" val="2553306604"/>
      </p:ext>
    </p:extLst>
  </p:cSld>
  <p:clrMapOvr>
    <a:masterClrMapping/>
  </p:clrMapOvr>
  <p:transition spd="med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Freeform 5"/>
          <p:cNvSpPr>
            <a:spLocks noChangeArrowheads="1"/>
          </p:cNvSpPr>
          <p:nvPr/>
        </p:nvSpPr>
        <p:spPr bwMode="auto">
          <a:xfrm>
            <a:off x="6731876" y="1481957"/>
            <a:ext cx="4840014" cy="2490953"/>
          </a:xfrm>
          <a:custGeom>
            <a:avLst/>
            <a:gdLst>
              <a:gd name="T0" fmla="*/ 2147483646 w 1766"/>
              <a:gd name="T1" fmla="*/ 0 h 1486"/>
              <a:gd name="T2" fmla="*/ 2147483646 w 1766"/>
              <a:gd name="T3" fmla="*/ 2147483646 h 1486"/>
              <a:gd name="T4" fmla="*/ 2147483646 w 1766"/>
              <a:gd name="T5" fmla="*/ 2147483646 h 1486"/>
              <a:gd name="T6" fmla="*/ 2147483646 w 1766"/>
              <a:gd name="T7" fmla="*/ 2147483646 h 1486"/>
              <a:gd name="T8" fmla="*/ 2147483646 w 1766"/>
              <a:gd name="T9" fmla="*/ 2147483646 h 1486"/>
              <a:gd name="T10" fmla="*/ 2147483646 w 1766"/>
              <a:gd name="T11" fmla="*/ 2147483646 h 1486"/>
              <a:gd name="T12" fmla="*/ 0 w 1766"/>
              <a:gd name="T13" fmla="*/ 2147483646 h 1486"/>
              <a:gd name="T14" fmla="*/ 2147483646 w 1766"/>
              <a:gd name="T15" fmla="*/ 0 h 148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766" h="1486">
                <a:moveTo>
                  <a:pt x="883" y="0"/>
                </a:moveTo>
                <a:cubicBezTo>
                  <a:pt x="1371" y="0"/>
                  <a:pt x="1766" y="279"/>
                  <a:pt x="1766" y="624"/>
                </a:cubicBezTo>
                <a:cubicBezTo>
                  <a:pt x="1766" y="969"/>
                  <a:pt x="1371" y="1249"/>
                  <a:pt x="883" y="1249"/>
                </a:cubicBezTo>
                <a:cubicBezTo>
                  <a:pt x="798" y="1249"/>
                  <a:pt x="715" y="1240"/>
                  <a:pt x="637" y="1224"/>
                </a:cubicBezTo>
                <a:cubicBezTo>
                  <a:pt x="649" y="1314"/>
                  <a:pt x="674" y="1405"/>
                  <a:pt x="714" y="1486"/>
                </a:cubicBezTo>
                <a:cubicBezTo>
                  <a:pt x="617" y="1381"/>
                  <a:pt x="547" y="1287"/>
                  <a:pt x="498" y="1186"/>
                </a:cubicBezTo>
                <a:cubicBezTo>
                  <a:pt x="203" y="1085"/>
                  <a:pt x="0" y="871"/>
                  <a:pt x="0" y="624"/>
                </a:cubicBezTo>
                <a:cubicBezTo>
                  <a:pt x="0" y="279"/>
                  <a:pt x="395" y="0"/>
                  <a:pt x="883" y="0"/>
                </a:cubicBezTo>
                <a:close/>
              </a:path>
            </a:pathLst>
          </a:custGeom>
          <a:solidFill>
            <a:srgbClr val="D74B4B">
              <a:alpha val="70195"/>
            </a:srgbClr>
          </a:solidFill>
          <a:ln>
            <a:noFill/>
          </a:ln>
          <a:ex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9702" name="Freeform 7"/>
          <p:cNvSpPr>
            <a:spLocks noChangeArrowheads="1"/>
          </p:cNvSpPr>
          <p:nvPr/>
        </p:nvSpPr>
        <p:spPr bwMode="auto">
          <a:xfrm>
            <a:off x="7971221" y="3935304"/>
            <a:ext cx="1793641" cy="2024062"/>
          </a:xfrm>
          <a:custGeom>
            <a:avLst/>
            <a:gdLst>
              <a:gd name="T0" fmla="*/ 2147483646 w 1060"/>
              <a:gd name="T1" fmla="*/ 2147483646 h 1196"/>
              <a:gd name="T2" fmla="*/ 2147483646 w 1060"/>
              <a:gd name="T3" fmla="*/ 2147483646 h 1196"/>
              <a:gd name="T4" fmla="*/ 2147483646 w 1060"/>
              <a:gd name="T5" fmla="*/ 2147483646 h 1196"/>
              <a:gd name="T6" fmla="*/ 2147483646 w 1060"/>
              <a:gd name="T7" fmla="*/ 2147483646 h 1196"/>
              <a:gd name="T8" fmla="*/ 2147483646 w 1060"/>
              <a:gd name="T9" fmla="*/ 2147483646 h 1196"/>
              <a:gd name="T10" fmla="*/ 2147483646 w 1060"/>
              <a:gd name="T11" fmla="*/ 2147483646 h 1196"/>
              <a:gd name="T12" fmla="*/ 2147483646 w 1060"/>
              <a:gd name="T13" fmla="*/ 2147483646 h 1196"/>
              <a:gd name="T14" fmla="*/ 2147483646 w 1060"/>
              <a:gd name="T15" fmla="*/ 2147483646 h 1196"/>
              <a:gd name="T16" fmla="*/ 2147483646 w 1060"/>
              <a:gd name="T17" fmla="*/ 2147483646 h 1196"/>
              <a:gd name="T18" fmla="*/ 2147483646 w 1060"/>
              <a:gd name="T19" fmla="*/ 2147483646 h 1196"/>
              <a:gd name="T20" fmla="*/ 2147483646 w 1060"/>
              <a:gd name="T21" fmla="*/ 2147483646 h 1196"/>
              <a:gd name="T22" fmla="*/ 2147483646 w 1060"/>
              <a:gd name="T23" fmla="*/ 2147483646 h 1196"/>
              <a:gd name="T24" fmla="*/ 2147483646 w 1060"/>
              <a:gd name="T25" fmla="*/ 2147483646 h 1196"/>
              <a:gd name="T26" fmla="*/ 2147483646 w 1060"/>
              <a:gd name="T27" fmla="*/ 2147483646 h 1196"/>
              <a:gd name="T28" fmla="*/ 2147483646 w 1060"/>
              <a:gd name="T29" fmla="*/ 2147483646 h 1196"/>
              <a:gd name="T30" fmla="*/ 2147483646 w 1060"/>
              <a:gd name="T31" fmla="*/ 2147483646 h 1196"/>
              <a:gd name="T32" fmla="*/ 2147483646 w 1060"/>
              <a:gd name="T33" fmla="*/ 2147483646 h 1196"/>
              <a:gd name="T34" fmla="*/ 2147483646 w 1060"/>
              <a:gd name="T35" fmla="*/ 2147483646 h 1196"/>
              <a:gd name="T36" fmla="*/ 2147483646 w 1060"/>
              <a:gd name="T37" fmla="*/ 2147483646 h 1196"/>
              <a:gd name="T38" fmla="*/ 2147483646 w 1060"/>
              <a:gd name="T39" fmla="*/ 2147483646 h 1196"/>
              <a:gd name="T40" fmla="*/ 2147483646 w 1060"/>
              <a:gd name="T41" fmla="*/ 2147483646 h 119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1060" h="1196">
                <a:moveTo>
                  <a:pt x="206" y="214"/>
                </a:moveTo>
                <a:cubicBezTo>
                  <a:pt x="186" y="246"/>
                  <a:pt x="127" y="400"/>
                  <a:pt x="131" y="433"/>
                </a:cubicBezTo>
                <a:cubicBezTo>
                  <a:pt x="133" y="456"/>
                  <a:pt x="141" y="482"/>
                  <a:pt x="115" y="502"/>
                </a:cubicBezTo>
                <a:cubicBezTo>
                  <a:pt x="89" y="521"/>
                  <a:pt x="67" y="551"/>
                  <a:pt x="46" y="575"/>
                </a:cubicBezTo>
                <a:cubicBezTo>
                  <a:pt x="26" y="599"/>
                  <a:pt x="0" y="623"/>
                  <a:pt x="25" y="650"/>
                </a:cubicBezTo>
                <a:cubicBezTo>
                  <a:pt x="50" y="677"/>
                  <a:pt x="81" y="669"/>
                  <a:pt x="77" y="693"/>
                </a:cubicBezTo>
                <a:cubicBezTo>
                  <a:pt x="73" y="717"/>
                  <a:pt x="50" y="718"/>
                  <a:pt x="60" y="745"/>
                </a:cubicBezTo>
                <a:cubicBezTo>
                  <a:pt x="70" y="773"/>
                  <a:pt x="87" y="774"/>
                  <a:pt x="87" y="774"/>
                </a:cubicBezTo>
                <a:cubicBezTo>
                  <a:pt x="87" y="774"/>
                  <a:pt x="65" y="802"/>
                  <a:pt x="76" y="815"/>
                </a:cubicBezTo>
                <a:cubicBezTo>
                  <a:pt x="88" y="829"/>
                  <a:pt x="102" y="833"/>
                  <a:pt x="95" y="850"/>
                </a:cubicBezTo>
                <a:cubicBezTo>
                  <a:pt x="89" y="868"/>
                  <a:pt x="53" y="921"/>
                  <a:pt x="89" y="965"/>
                </a:cubicBezTo>
                <a:cubicBezTo>
                  <a:pt x="124" y="1010"/>
                  <a:pt x="231" y="1001"/>
                  <a:pt x="257" y="994"/>
                </a:cubicBezTo>
                <a:cubicBezTo>
                  <a:pt x="283" y="988"/>
                  <a:pt x="298" y="976"/>
                  <a:pt x="304" y="1021"/>
                </a:cubicBezTo>
                <a:cubicBezTo>
                  <a:pt x="309" y="1066"/>
                  <a:pt x="339" y="1093"/>
                  <a:pt x="342" y="1115"/>
                </a:cubicBezTo>
                <a:cubicBezTo>
                  <a:pt x="344" y="1138"/>
                  <a:pt x="340" y="1160"/>
                  <a:pt x="352" y="1196"/>
                </a:cubicBezTo>
                <a:cubicBezTo>
                  <a:pt x="892" y="1196"/>
                  <a:pt x="892" y="1196"/>
                  <a:pt x="892" y="1196"/>
                </a:cubicBezTo>
                <a:cubicBezTo>
                  <a:pt x="848" y="1114"/>
                  <a:pt x="783" y="1019"/>
                  <a:pt x="791" y="932"/>
                </a:cubicBezTo>
                <a:cubicBezTo>
                  <a:pt x="799" y="833"/>
                  <a:pt x="833" y="784"/>
                  <a:pt x="897" y="712"/>
                </a:cubicBezTo>
                <a:cubicBezTo>
                  <a:pt x="961" y="640"/>
                  <a:pt x="1060" y="453"/>
                  <a:pt x="964" y="254"/>
                </a:cubicBezTo>
                <a:cubicBezTo>
                  <a:pt x="869" y="56"/>
                  <a:pt x="607" y="0"/>
                  <a:pt x="458" y="27"/>
                </a:cubicBezTo>
                <a:cubicBezTo>
                  <a:pt x="309" y="54"/>
                  <a:pt x="233" y="137"/>
                  <a:pt x="206" y="214"/>
                </a:cubicBezTo>
                <a:close/>
              </a:path>
            </a:pathLst>
          </a:custGeom>
          <a:solidFill>
            <a:srgbClr val="D74B4B"/>
          </a:solidFill>
          <a:ln>
            <a:noFill/>
          </a:ln>
          <a:ex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9724" name="Freeform 29"/>
          <p:cNvSpPr>
            <a:spLocks noChangeArrowheads="1"/>
          </p:cNvSpPr>
          <p:nvPr/>
        </p:nvSpPr>
        <p:spPr bwMode="auto">
          <a:xfrm>
            <a:off x="5515846" y="3940067"/>
            <a:ext cx="90475" cy="80963"/>
          </a:xfrm>
          <a:custGeom>
            <a:avLst/>
            <a:gdLst>
              <a:gd name="T0" fmla="*/ 2147483646 w 53"/>
              <a:gd name="T1" fmla="*/ 2147483646 h 48"/>
              <a:gd name="T2" fmla="*/ 0 w 53"/>
              <a:gd name="T3" fmla="*/ 2147483646 h 48"/>
              <a:gd name="T4" fmla="*/ 0 w 53"/>
              <a:gd name="T5" fmla="*/ 2147483646 h 48"/>
              <a:gd name="T6" fmla="*/ 0 w 53"/>
              <a:gd name="T7" fmla="*/ 2147483646 h 48"/>
              <a:gd name="T8" fmla="*/ 0 w 53"/>
              <a:gd name="T9" fmla="*/ 2147483646 h 48"/>
              <a:gd name="T10" fmla="*/ 0 w 53"/>
              <a:gd name="T11" fmla="*/ 2147483646 h 48"/>
              <a:gd name="T12" fmla="*/ 2147483646 w 53"/>
              <a:gd name="T13" fmla="*/ 2147483646 h 48"/>
              <a:gd name="T14" fmla="*/ 2147483646 w 53"/>
              <a:gd name="T15" fmla="*/ 2147483646 h 48"/>
              <a:gd name="T16" fmla="*/ 2147483646 w 53"/>
              <a:gd name="T17" fmla="*/ 2147483646 h 48"/>
              <a:gd name="T18" fmla="*/ 2147483646 w 53"/>
              <a:gd name="T19" fmla="*/ 2147483646 h 48"/>
              <a:gd name="T20" fmla="*/ 2147483646 w 53"/>
              <a:gd name="T21" fmla="*/ 2147483646 h 48"/>
              <a:gd name="T22" fmla="*/ 2147483646 w 53"/>
              <a:gd name="T23" fmla="*/ 2147483646 h 48"/>
              <a:gd name="T24" fmla="*/ 2147483646 w 53"/>
              <a:gd name="T25" fmla="*/ 2147483646 h 48"/>
              <a:gd name="T26" fmla="*/ 2147483646 w 53"/>
              <a:gd name="T27" fmla="*/ 2147483646 h 48"/>
              <a:gd name="T28" fmla="*/ 2147483646 w 53"/>
              <a:gd name="T29" fmla="*/ 2147483646 h 48"/>
              <a:gd name="T30" fmla="*/ 2147483646 w 53"/>
              <a:gd name="T31" fmla="*/ 2147483646 h 48"/>
              <a:gd name="T32" fmla="*/ 2147483646 w 53"/>
              <a:gd name="T33" fmla="*/ 2147483646 h 48"/>
              <a:gd name="T34" fmla="*/ 2147483646 w 53"/>
              <a:gd name="T35" fmla="*/ 2147483646 h 48"/>
              <a:gd name="T36" fmla="*/ 2147483646 w 53"/>
              <a:gd name="T37" fmla="*/ 2147483646 h 48"/>
              <a:gd name="T38" fmla="*/ 2147483646 w 53"/>
              <a:gd name="T39" fmla="*/ 2147483646 h 48"/>
              <a:gd name="T40" fmla="*/ 2147483646 w 53"/>
              <a:gd name="T41" fmla="*/ 2147483646 h 48"/>
              <a:gd name="T42" fmla="*/ 2147483646 w 53"/>
              <a:gd name="T43" fmla="*/ 2147483646 h 48"/>
              <a:gd name="T44" fmla="*/ 2147483646 w 53"/>
              <a:gd name="T45" fmla="*/ 2147483646 h 48"/>
              <a:gd name="T46" fmla="*/ 2147483646 w 53"/>
              <a:gd name="T47" fmla="*/ 2147483646 h 48"/>
              <a:gd name="T48" fmla="*/ 2147483646 w 53"/>
              <a:gd name="T49" fmla="*/ 2147483646 h 48"/>
              <a:gd name="T50" fmla="*/ 2147483646 w 53"/>
              <a:gd name="T51" fmla="*/ 2147483646 h 48"/>
              <a:gd name="T52" fmla="*/ 2147483646 w 53"/>
              <a:gd name="T53" fmla="*/ 2147483646 h 48"/>
              <a:gd name="T54" fmla="*/ 2147483646 w 53"/>
              <a:gd name="T55" fmla="*/ 2147483646 h 48"/>
              <a:gd name="T56" fmla="*/ 2147483646 w 53"/>
              <a:gd name="T57" fmla="*/ 2147483646 h 48"/>
              <a:gd name="T58" fmla="*/ 2147483646 w 53"/>
              <a:gd name="T59" fmla="*/ 2147483646 h 48"/>
              <a:gd name="T60" fmla="*/ 2147483646 w 53"/>
              <a:gd name="T61" fmla="*/ 2147483646 h 48"/>
              <a:gd name="T62" fmla="*/ 2147483646 w 53"/>
              <a:gd name="T63" fmla="*/ 2147483646 h 48"/>
              <a:gd name="T64" fmla="*/ 2147483646 w 53"/>
              <a:gd name="T65" fmla="*/ 2147483646 h 48"/>
              <a:gd name="T66" fmla="*/ 2147483646 w 53"/>
              <a:gd name="T67" fmla="*/ 0 h 48"/>
              <a:gd name="T68" fmla="*/ 2147483646 w 53"/>
              <a:gd name="T69" fmla="*/ 2147483646 h 48"/>
              <a:gd name="T70" fmla="*/ 2147483646 w 53"/>
              <a:gd name="T71" fmla="*/ 2147483646 h 48"/>
              <a:gd name="T72" fmla="*/ 2147483646 w 53"/>
              <a:gd name="T73" fmla="*/ 2147483646 h 48"/>
              <a:gd name="T74" fmla="*/ 2147483646 w 53"/>
              <a:gd name="T75" fmla="*/ 0 h 48"/>
              <a:gd name="T76" fmla="*/ 2147483646 w 53"/>
              <a:gd name="T77" fmla="*/ 2147483646 h 48"/>
              <a:gd name="T78" fmla="*/ 2147483646 w 53"/>
              <a:gd name="T79" fmla="*/ 2147483646 h 48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53" h="48">
                <a:moveTo>
                  <a:pt x="5" y="5"/>
                </a:moveTo>
                <a:cubicBezTo>
                  <a:pt x="2" y="7"/>
                  <a:pt x="1" y="11"/>
                  <a:pt x="0" y="15"/>
                </a:cubicBezTo>
                <a:cubicBezTo>
                  <a:pt x="0" y="15"/>
                  <a:pt x="0" y="16"/>
                  <a:pt x="0" y="17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9"/>
                  <a:pt x="0" y="20"/>
                  <a:pt x="0" y="21"/>
                </a:cubicBezTo>
                <a:cubicBezTo>
                  <a:pt x="0" y="21"/>
                  <a:pt x="0" y="22"/>
                  <a:pt x="0" y="22"/>
                </a:cubicBezTo>
                <a:cubicBezTo>
                  <a:pt x="0" y="26"/>
                  <a:pt x="1" y="28"/>
                  <a:pt x="2" y="31"/>
                </a:cubicBezTo>
                <a:cubicBezTo>
                  <a:pt x="3" y="35"/>
                  <a:pt x="5" y="39"/>
                  <a:pt x="8" y="42"/>
                </a:cubicBezTo>
                <a:cubicBezTo>
                  <a:pt x="8" y="42"/>
                  <a:pt x="8" y="42"/>
                  <a:pt x="8" y="42"/>
                </a:cubicBezTo>
                <a:cubicBezTo>
                  <a:pt x="9" y="44"/>
                  <a:pt x="10" y="45"/>
                  <a:pt x="11" y="46"/>
                </a:cubicBezTo>
                <a:cubicBezTo>
                  <a:pt x="12" y="46"/>
                  <a:pt x="12" y="47"/>
                  <a:pt x="12" y="47"/>
                </a:cubicBezTo>
                <a:cubicBezTo>
                  <a:pt x="14" y="48"/>
                  <a:pt x="16" y="48"/>
                  <a:pt x="18" y="48"/>
                </a:cubicBezTo>
                <a:cubicBezTo>
                  <a:pt x="18" y="48"/>
                  <a:pt x="18" y="48"/>
                  <a:pt x="19" y="48"/>
                </a:cubicBezTo>
                <a:cubicBezTo>
                  <a:pt x="19" y="47"/>
                  <a:pt x="20" y="47"/>
                  <a:pt x="21" y="47"/>
                </a:cubicBezTo>
                <a:cubicBezTo>
                  <a:pt x="22" y="46"/>
                  <a:pt x="23" y="46"/>
                  <a:pt x="23" y="46"/>
                </a:cubicBezTo>
                <a:cubicBezTo>
                  <a:pt x="24" y="46"/>
                  <a:pt x="27" y="45"/>
                  <a:pt x="27" y="45"/>
                </a:cubicBezTo>
                <a:cubicBezTo>
                  <a:pt x="27" y="45"/>
                  <a:pt x="27" y="45"/>
                  <a:pt x="27" y="45"/>
                </a:cubicBezTo>
                <a:cubicBezTo>
                  <a:pt x="28" y="46"/>
                  <a:pt x="29" y="46"/>
                  <a:pt x="30" y="46"/>
                </a:cubicBezTo>
                <a:cubicBezTo>
                  <a:pt x="31" y="46"/>
                  <a:pt x="31" y="46"/>
                  <a:pt x="32" y="47"/>
                </a:cubicBezTo>
                <a:cubicBezTo>
                  <a:pt x="33" y="47"/>
                  <a:pt x="34" y="47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7" y="48"/>
                  <a:pt x="39" y="48"/>
                  <a:pt x="41" y="47"/>
                </a:cubicBezTo>
                <a:cubicBezTo>
                  <a:pt x="41" y="47"/>
                  <a:pt x="41" y="46"/>
                  <a:pt x="42" y="46"/>
                </a:cubicBezTo>
                <a:cubicBezTo>
                  <a:pt x="43" y="45"/>
                  <a:pt x="44" y="44"/>
                  <a:pt x="45" y="42"/>
                </a:cubicBezTo>
                <a:cubicBezTo>
                  <a:pt x="45" y="42"/>
                  <a:pt x="45" y="42"/>
                  <a:pt x="45" y="42"/>
                </a:cubicBezTo>
                <a:cubicBezTo>
                  <a:pt x="48" y="39"/>
                  <a:pt x="50" y="35"/>
                  <a:pt x="51" y="31"/>
                </a:cubicBezTo>
                <a:cubicBezTo>
                  <a:pt x="52" y="28"/>
                  <a:pt x="53" y="26"/>
                  <a:pt x="53" y="22"/>
                </a:cubicBezTo>
                <a:cubicBezTo>
                  <a:pt x="53" y="22"/>
                  <a:pt x="53" y="21"/>
                  <a:pt x="53" y="21"/>
                </a:cubicBezTo>
                <a:cubicBezTo>
                  <a:pt x="53" y="20"/>
                  <a:pt x="53" y="19"/>
                  <a:pt x="53" y="18"/>
                </a:cubicBezTo>
                <a:cubicBezTo>
                  <a:pt x="53" y="18"/>
                  <a:pt x="53" y="18"/>
                  <a:pt x="53" y="17"/>
                </a:cubicBezTo>
                <a:cubicBezTo>
                  <a:pt x="53" y="16"/>
                  <a:pt x="53" y="15"/>
                  <a:pt x="53" y="15"/>
                </a:cubicBezTo>
                <a:cubicBezTo>
                  <a:pt x="52" y="11"/>
                  <a:pt x="51" y="7"/>
                  <a:pt x="48" y="5"/>
                </a:cubicBezTo>
                <a:cubicBezTo>
                  <a:pt x="48" y="4"/>
                  <a:pt x="47" y="4"/>
                  <a:pt x="47" y="4"/>
                </a:cubicBezTo>
                <a:cubicBezTo>
                  <a:pt x="45" y="2"/>
                  <a:pt x="42" y="1"/>
                  <a:pt x="39" y="0"/>
                </a:cubicBezTo>
                <a:cubicBezTo>
                  <a:pt x="36" y="0"/>
                  <a:pt x="34" y="0"/>
                  <a:pt x="31" y="1"/>
                </a:cubicBezTo>
                <a:cubicBezTo>
                  <a:pt x="30" y="2"/>
                  <a:pt x="27" y="3"/>
                  <a:pt x="27" y="3"/>
                </a:cubicBezTo>
                <a:cubicBezTo>
                  <a:pt x="26" y="3"/>
                  <a:pt x="24" y="2"/>
                  <a:pt x="22" y="1"/>
                </a:cubicBezTo>
                <a:cubicBezTo>
                  <a:pt x="20" y="0"/>
                  <a:pt x="17" y="0"/>
                  <a:pt x="14" y="0"/>
                </a:cubicBezTo>
                <a:cubicBezTo>
                  <a:pt x="11" y="1"/>
                  <a:pt x="8" y="2"/>
                  <a:pt x="6" y="4"/>
                </a:cubicBezTo>
                <a:cubicBezTo>
                  <a:pt x="6" y="4"/>
                  <a:pt x="5" y="4"/>
                  <a:pt x="5" y="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9779" name="Freeform 84"/>
          <p:cNvSpPr>
            <a:spLocks noEditPoints="1" noChangeArrowheads="1"/>
          </p:cNvSpPr>
          <p:nvPr/>
        </p:nvSpPr>
        <p:spPr bwMode="auto">
          <a:xfrm>
            <a:off x="2193474" y="2690375"/>
            <a:ext cx="263491" cy="260350"/>
          </a:xfrm>
          <a:custGeom>
            <a:avLst/>
            <a:gdLst>
              <a:gd name="T0" fmla="*/ 2147483646 w 155"/>
              <a:gd name="T1" fmla="*/ 2147483646 h 154"/>
              <a:gd name="T2" fmla="*/ 2147483646 w 155"/>
              <a:gd name="T3" fmla="*/ 2147483646 h 154"/>
              <a:gd name="T4" fmla="*/ 2147483646 w 155"/>
              <a:gd name="T5" fmla="*/ 0 h 154"/>
              <a:gd name="T6" fmla="*/ 2147483646 w 155"/>
              <a:gd name="T7" fmla="*/ 2147483646 h 154"/>
              <a:gd name="T8" fmla="*/ 2147483646 w 155"/>
              <a:gd name="T9" fmla="*/ 2147483646 h 154"/>
              <a:gd name="T10" fmla="*/ 2147483646 w 155"/>
              <a:gd name="T11" fmla="*/ 2147483646 h 154"/>
              <a:gd name="T12" fmla="*/ 2147483646 w 155"/>
              <a:gd name="T13" fmla="*/ 2147483646 h 154"/>
              <a:gd name="T14" fmla="*/ 2147483646 w 155"/>
              <a:gd name="T15" fmla="*/ 2147483646 h 154"/>
              <a:gd name="T16" fmla="*/ 2147483646 w 155"/>
              <a:gd name="T17" fmla="*/ 2147483646 h 154"/>
              <a:gd name="T18" fmla="*/ 2147483646 w 155"/>
              <a:gd name="T19" fmla="*/ 2147483646 h 154"/>
              <a:gd name="T20" fmla="*/ 2147483646 w 155"/>
              <a:gd name="T21" fmla="*/ 2147483646 h 154"/>
              <a:gd name="T22" fmla="*/ 2147483646 w 155"/>
              <a:gd name="T23" fmla="*/ 2147483646 h 154"/>
              <a:gd name="T24" fmla="*/ 2147483646 w 155"/>
              <a:gd name="T25" fmla="*/ 2147483646 h 154"/>
              <a:gd name="T26" fmla="*/ 2147483646 w 155"/>
              <a:gd name="T27" fmla="*/ 2147483646 h 154"/>
              <a:gd name="T28" fmla="*/ 2147483646 w 155"/>
              <a:gd name="T29" fmla="*/ 2147483646 h 154"/>
              <a:gd name="T30" fmla="*/ 2147483646 w 155"/>
              <a:gd name="T31" fmla="*/ 2147483646 h 154"/>
              <a:gd name="T32" fmla="*/ 2147483646 w 155"/>
              <a:gd name="T33" fmla="*/ 2147483646 h 154"/>
              <a:gd name="T34" fmla="*/ 2147483646 w 155"/>
              <a:gd name="T35" fmla="*/ 2147483646 h 154"/>
              <a:gd name="T36" fmla="*/ 2147483646 w 155"/>
              <a:gd name="T37" fmla="*/ 2147483646 h 154"/>
              <a:gd name="T38" fmla="*/ 2147483646 w 155"/>
              <a:gd name="T39" fmla="*/ 2147483646 h 154"/>
              <a:gd name="T40" fmla="*/ 2147483646 w 155"/>
              <a:gd name="T41" fmla="*/ 2147483646 h 154"/>
              <a:gd name="T42" fmla="*/ 2147483646 w 155"/>
              <a:gd name="T43" fmla="*/ 2147483646 h 154"/>
              <a:gd name="T44" fmla="*/ 2147483646 w 155"/>
              <a:gd name="T45" fmla="*/ 2147483646 h 154"/>
              <a:gd name="T46" fmla="*/ 2147483646 w 155"/>
              <a:gd name="T47" fmla="*/ 2147483646 h 154"/>
              <a:gd name="T48" fmla="*/ 2147483646 w 155"/>
              <a:gd name="T49" fmla="*/ 2147483646 h 154"/>
              <a:gd name="T50" fmla="*/ 2147483646 w 155"/>
              <a:gd name="T51" fmla="*/ 2147483646 h 154"/>
              <a:gd name="T52" fmla="*/ 2147483646 w 155"/>
              <a:gd name="T53" fmla="*/ 2147483646 h 154"/>
              <a:gd name="T54" fmla="*/ 2147483646 w 155"/>
              <a:gd name="T55" fmla="*/ 2147483646 h 154"/>
              <a:gd name="T56" fmla="*/ 2147483646 w 155"/>
              <a:gd name="T57" fmla="*/ 2147483646 h 154"/>
              <a:gd name="T58" fmla="*/ 2147483646 w 155"/>
              <a:gd name="T59" fmla="*/ 2147483646 h 154"/>
              <a:gd name="T60" fmla="*/ 2147483646 w 155"/>
              <a:gd name="T61" fmla="*/ 2147483646 h 154"/>
              <a:gd name="T62" fmla="*/ 2147483646 w 155"/>
              <a:gd name="T63" fmla="*/ 2147483646 h 154"/>
              <a:gd name="T64" fmla="*/ 2147483646 w 155"/>
              <a:gd name="T65" fmla="*/ 2147483646 h 154"/>
              <a:gd name="T66" fmla="*/ 2147483646 w 155"/>
              <a:gd name="T67" fmla="*/ 2147483646 h 154"/>
              <a:gd name="T68" fmla="*/ 2147483646 w 155"/>
              <a:gd name="T69" fmla="*/ 2147483646 h 154"/>
              <a:gd name="T70" fmla="*/ 2147483646 w 155"/>
              <a:gd name="T71" fmla="*/ 2147483646 h 154"/>
              <a:gd name="T72" fmla="*/ 2147483646 w 155"/>
              <a:gd name="T73" fmla="*/ 0 h 154"/>
              <a:gd name="T74" fmla="*/ 2147483646 w 155"/>
              <a:gd name="T75" fmla="*/ 0 h 154"/>
              <a:gd name="T76" fmla="*/ 0 w 155"/>
              <a:gd name="T77" fmla="*/ 2147483646 h 154"/>
              <a:gd name="T78" fmla="*/ 2147483646 w 155"/>
              <a:gd name="T79" fmla="*/ 2147483646 h 154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155" h="154">
                <a:moveTo>
                  <a:pt x="89" y="154"/>
                </a:moveTo>
                <a:cubicBezTo>
                  <a:pt x="126" y="148"/>
                  <a:pt x="155" y="116"/>
                  <a:pt x="155" y="77"/>
                </a:cubicBezTo>
                <a:cubicBezTo>
                  <a:pt x="155" y="38"/>
                  <a:pt x="126" y="6"/>
                  <a:pt x="89" y="0"/>
                </a:cubicBezTo>
                <a:cubicBezTo>
                  <a:pt x="89" y="14"/>
                  <a:pt x="89" y="14"/>
                  <a:pt x="89" y="14"/>
                </a:cubicBezTo>
                <a:cubicBezTo>
                  <a:pt x="100" y="16"/>
                  <a:pt x="110" y="20"/>
                  <a:pt x="118" y="27"/>
                </a:cubicBezTo>
                <a:cubicBezTo>
                  <a:pt x="89" y="56"/>
                  <a:pt x="89" y="56"/>
                  <a:pt x="89" y="56"/>
                </a:cubicBezTo>
                <a:cubicBezTo>
                  <a:pt x="89" y="74"/>
                  <a:pt x="89" y="74"/>
                  <a:pt x="89" y="74"/>
                </a:cubicBezTo>
                <a:cubicBezTo>
                  <a:pt x="101" y="62"/>
                  <a:pt x="101" y="62"/>
                  <a:pt x="101" y="62"/>
                </a:cubicBezTo>
                <a:cubicBezTo>
                  <a:pt x="103" y="60"/>
                  <a:pt x="103" y="60"/>
                  <a:pt x="103" y="60"/>
                </a:cubicBezTo>
                <a:cubicBezTo>
                  <a:pt x="105" y="58"/>
                  <a:pt x="105" y="58"/>
                  <a:pt x="105" y="58"/>
                </a:cubicBezTo>
                <a:cubicBezTo>
                  <a:pt x="127" y="36"/>
                  <a:pt x="127" y="36"/>
                  <a:pt x="127" y="36"/>
                </a:cubicBezTo>
                <a:cubicBezTo>
                  <a:pt x="136" y="47"/>
                  <a:pt x="142" y="62"/>
                  <a:pt x="142" y="77"/>
                </a:cubicBezTo>
                <a:cubicBezTo>
                  <a:pt x="142" y="77"/>
                  <a:pt x="142" y="77"/>
                  <a:pt x="142" y="77"/>
                </a:cubicBezTo>
                <a:cubicBezTo>
                  <a:pt x="142" y="109"/>
                  <a:pt x="119" y="135"/>
                  <a:pt x="89" y="140"/>
                </a:cubicBezTo>
                <a:lnTo>
                  <a:pt x="89" y="154"/>
                </a:lnTo>
                <a:close/>
                <a:moveTo>
                  <a:pt x="77" y="154"/>
                </a:moveTo>
                <a:cubicBezTo>
                  <a:pt x="81" y="154"/>
                  <a:pt x="85" y="154"/>
                  <a:pt x="89" y="154"/>
                </a:cubicBezTo>
                <a:cubicBezTo>
                  <a:pt x="89" y="140"/>
                  <a:pt x="89" y="140"/>
                  <a:pt x="89" y="140"/>
                </a:cubicBezTo>
                <a:cubicBezTo>
                  <a:pt x="85" y="141"/>
                  <a:pt x="81" y="142"/>
                  <a:pt x="77" y="142"/>
                </a:cubicBezTo>
                <a:cubicBezTo>
                  <a:pt x="62" y="142"/>
                  <a:pt x="47" y="136"/>
                  <a:pt x="36" y="127"/>
                </a:cubicBezTo>
                <a:cubicBezTo>
                  <a:pt x="67" y="96"/>
                  <a:pt x="67" y="96"/>
                  <a:pt x="67" y="96"/>
                </a:cubicBezTo>
                <a:cubicBezTo>
                  <a:pt x="69" y="94"/>
                  <a:pt x="69" y="94"/>
                  <a:pt x="69" y="94"/>
                </a:cubicBezTo>
                <a:cubicBezTo>
                  <a:pt x="71" y="92"/>
                  <a:pt x="71" y="92"/>
                  <a:pt x="71" y="92"/>
                </a:cubicBezTo>
                <a:cubicBezTo>
                  <a:pt x="89" y="74"/>
                  <a:pt x="89" y="74"/>
                  <a:pt x="89" y="74"/>
                </a:cubicBezTo>
                <a:cubicBezTo>
                  <a:pt x="89" y="56"/>
                  <a:pt x="89" y="56"/>
                  <a:pt x="89" y="56"/>
                </a:cubicBezTo>
                <a:cubicBezTo>
                  <a:pt x="87" y="58"/>
                  <a:pt x="87" y="58"/>
                  <a:pt x="87" y="58"/>
                </a:cubicBezTo>
                <a:cubicBezTo>
                  <a:pt x="85" y="60"/>
                  <a:pt x="85" y="60"/>
                  <a:pt x="85" y="60"/>
                </a:cubicBezTo>
                <a:cubicBezTo>
                  <a:pt x="83" y="62"/>
                  <a:pt x="83" y="62"/>
                  <a:pt x="83" y="62"/>
                </a:cubicBezTo>
                <a:cubicBezTo>
                  <a:pt x="53" y="92"/>
                  <a:pt x="53" y="92"/>
                  <a:pt x="53" y="92"/>
                </a:cubicBezTo>
                <a:cubicBezTo>
                  <a:pt x="51" y="94"/>
                  <a:pt x="51" y="94"/>
                  <a:pt x="51" y="94"/>
                </a:cubicBezTo>
                <a:cubicBezTo>
                  <a:pt x="49" y="96"/>
                  <a:pt x="49" y="96"/>
                  <a:pt x="49" y="96"/>
                </a:cubicBezTo>
                <a:cubicBezTo>
                  <a:pt x="27" y="118"/>
                  <a:pt x="27" y="118"/>
                  <a:pt x="27" y="118"/>
                </a:cubicBezTo>
                <a:cubicBezTo>
                  <a:pt x="18" y="107"/>
                  <a:pt x="13" y="92"/>
                  <a:pt x="13" y="77"/>
                </a:cubicBezTo>
                <a:cubicBezTo>
                  <a:pt x="13" y="41"/>
                  <a:pt x="41" y="12"/>
                  <a:pt x="77" y="12"/>
                </a:cubicBezTo>
                <a:cubicBezTo>
                  <a:pt x="77" y="12"/>
                  <a:pt x="77" y="12"/>
                  <a:pt x="77" y="12"/>
                </a:cubicBezTo>
                <a:cubicBezTo>
                  <a:pt x="81" y="12"/>
                  <a:pt x="85" y="13"/>
                  <a:pt x="89" y="14"/>
                </a:cubicBezTo>
                <a:cubicBezTo>
                  <a:pt x="89" y="0"/>
                  <a:pt x="89" y="0"/>
                  <a:pt x="89" y="0"/>
                </a:cubicBezTo>
                <a:cubicBezTo>
                  <a:pt x="85" y="0"/>
                  <a:pt x="81" y="0"/>
                  <a:pt x="77" y="0"/>
                </a:cubicBezTo>
                <a:cubicBezTo>
                  <a:pt x="34" y="0"/>
                  <a:pt x="0" y="34"/>
                  <a:pt x="0" y="77"/>
                </a:cubicBezTo>
                <a:cubicBezTo>
                  <a:pt x="0" y="120"/>
                  <a:pt x="34" y="154"/>
                  <a:pt x="77" y="15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13" name="TextBox 1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838091" y="365126"/>
            <a:ext cx="7354899" cy="70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dirty="0" smtClean="0">
                <a:latin typeface="+mn-ea"/>
              </a:rPr>
              <a:t>4.8 </a:t>
            </a:r>
            <a:r>
              <a:rPr lang="zh-CN" altLang="en-US" dirty="0" smtClean="0">
                <a:latin typeface="+mn-ea"/>
              </a:rPr>
              <a:t>合约规则</a:t>
            </a:r>
            <a:r>
              <a:rPr lang="zh-CN" altLang="en-US" dirty="0" smtClean="0"/>
              <a:t>：行权申请时间</a:t>
            </a:r>
            <a:endParaRPr lang="zh-CN" altLang="en-US" dirty="0"/>
          </a:p>
        </p:txBody>
      </p:sp>
      <p:sp>
        <p:nvSpPr>
          <p:cNvPr id="316" name="矩形 315"/>
          <p:cNvSpPr/>
          <p:nvPr/>
        </p:nvSpPr>
        <p:spPr>
          <a:xfrm>
            <a:off x="7330966" y="1872734"/>
            <a:ext cx="340535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</a:rPr>
              <a:t>欧式期权买方只能在到期日当天提出行权申请，卖方有可能在到期日被配对而进行履约。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317" name="Freeform 8"/>
          <p:cNvSpPr>
            <a:spLocks noChangeArrowheads="1"/>
          </p:cNvSpPr>
          <p:nvPr/>
        </p:nvSpPr>
        <p:spPr bwMode="auto">
          <a:xfrm>
            <a:off x="2886897" y="3737960"/>
            <a:ext cx="1633537" cy="2063750"/>
          </a:xfrm>
          <a:custGeom>
            <a:avLst/>
            <a:gdLst>
              <a:gd name="T0" fmla="*/ 2147483646 w 964"/>
              <a:gd name="T1" fmla="*/ 2147483646 h 1219"/>
              <a:gd name="T2" fmla="*/ 2147483646 w 964"/>
              <a:gd name="T3" fmla="*/ 2147483646 h 1219"/>
              <a:gd name="T4" fmla="*/ 2147483646 w 964"/>
              <a:gd name="T5" fmla="*/ 2147483646 h 1219"/>
              <a:gd name="T6" fmla="*/ 2147483646 w 964"/>
              <a:gd name="T7" fmla="*/ 2147483646 h 1219"/>
              <a:gd name="T8" fmla="*/ 2147483646 w 964"/>
              <a:gd name="T9" fmla="*/ 2147483646 h 1219"/>
              <a:gd name="T10" fmla="*/ 2147483646 w 964"/>
              <a:gd name="T11" fmla="*/ 2147483646 h 1219"/>
              <a:gd name="T12" fmla="*/ 2147483646 w 964"/>
              <a:gd name="T13" fmla="*/ 2147483646 h 1219"/>
              <a:gd name="T14" fmla="*/ 2147483646 w 964"/>
              <a:gd name="T15" fmla="*/ 2147483646 h 1219"/>
              <a:gd name="T16" fmla="*/ 2147483646 w 964"/>
              <a:gd name="T17" fmla="*/ 2147483646 h 1219"/>
              <a:gd name="T18" fmla="*/ 2147483646 w 964"/>
              <a:gd name="T19" fmla="*/ 2147483646 h 1219"/>
              <a:gd name="T20" fmla="*/ 2147483646 w 964"/>
              <a:gd name="T21" fmla="*/ 2147483646 h 1219"/>
              <a:gd name="T22" fmla="*/ 2147483646 w 964"/>
              <a:gd name="T23" fmla="*/ 2147483646 h 1219"/>
              <a:gd name="T24" fmla="*/ 2147483646 w 964"/>
              <a:gd name="T25" fmla="*/ 2147483646 h 1219"/>
              <a:gd name="T26" fmla="*/ 2147483646 w 964"/>
              <a:gd name="T27" fmla="*/ 2147483646 h 1219"/>
              <a:gd name="T28" fmla="*/ 2147483646 w 964"/>
              <a:gd name="T29" fmla="*/ 2147483646 h 1219"/>
              <a:gd name="T30" fmla="*/ 2147483646 w 964"/>
              <a:gd name="T31" fmla="*/ 2147483646 h 1219"/>
              <a:gd name="T32" fmla="*/ 2147483646 w 964"/>
              <a:gd name="T33" fmla="*/ 2147483646 h 1219"/>
              <a:gd name="T34" fmla="*/ 2147483646 w 964"/>
              <a:gd name="T35" fmla="*/ 2147483646 h 1219"/>
              <a:gd name="T36" fmla="*/ 2147483646 w 964"/>
              <a:gd name="T37" fmla="*/ 2147483646 h 1219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964" h="1219">
                <a:moveTo>
                  <a:pt x="728" y="141"/>
                </a:moveTo>
                <a:cubicBezTo>
                  <a:pt x="796" y="195"/>
                  <a:pt x="858" y="292"/>
                  <a:pt x="869" y="347"/>
                </a:cubicBezTo>
                <a:cubicBezTo>
                  <a:pt x="881" y="402"/>
                  <a:pt x="879" y="441"/>
                  <a:pt x="871" y="494"/>
                </a:cubicBezTo>
                <a:cubicBezTo>
                  <a:pt x="864" y="547"/>
                  <a:pt x="875" y="596"/>
                  <a:pt x="909" y="638"/>
                </a:cubicBezTo>
                <a:cubicBezTo>
                  <a:pt x="942" y="679"/>
                  <a:pt x="964" y="702"/>
                  <a:pt x="930" y="726"/>
                </a:cubicBezTo>
                <a:cubicBezTo>
                  <a:pt x="897" y="750"/>
                  <a:pt x="868" y="753"/>
                  <a:pt x="877" y="773"/>
                </a:cubicBezTo>
                <a:cubicBezTo>
                  <a:pt x="887" y="793"/>
                  <a:pt x="891" y="801"/>
                  <a:pt x="884" y="813"/>
                </a:cubicBezTo>
                <a:cubicBezTo>
                  <a:pt x="877" y="826"/>
                  <a:pt x="872" y="831"/>
                  <a:pt x="872" y="831"/>
                </a:cubicBezTo>
                <a:cubicBezTo>
                  <a:pt x="872" y="831"/>
                  <a:pt x="891" y="857"/>
                  <a:pt x="881" y="871"/>
                </a:cubicBezTo>
                <a:cubicBezTo>
                  <a:pt x="870" y="885"/>
                  <a:pt x="849" y="871"/>
                  <a:pt x="846" y="900"/>
                </a:cubicBezTo>
                <a:cubicBezTo>
                  <a:pt x="842" y="930"/>
                  <a:pt x="858" y="966"/>
                  <a:pt x="821" y="987"/>
                </a:cubicBezTo>
                <a:cubicBezTo>
                  <a:pt x="785" y="1008"/>
                  <a:pt x="693" y="987"/>
                  <a:pt x="656" y="979"/>
                </a:cubicBezTo>
                <a:cubicBezTo>
                  <a:pt x="620" y="970"/>
                  <a:pt x="583" y="970"/>
                  <a:pt x="550" y="1057"/>
                </a:cubicBezTo>
                <a:cubicBezTo>
                  <a:pt x="529" y="1113"/>
                  <a:pt x="507" y="1168"/>
                  <a:pt x="502" y="1219"/>
                </a:cubicBezTo>
                <a:cubicBezTo>
                  <a:pt x="68" y="1219"/>
                  <a:pt x="68" y="1219"/>
                  <a:pt x="68" y="1219"/>
                </a:cubicBezTo>
                <a:cubicBezTo>
                  <a:pt x="109" y="1121"/>
                  <a:pt x="192" y="931"/>
                  <a:pt x="172" y="853"/>
                </a:cubicBezTo>
                <a:cubicBezTo>
                  <a:pt x="151" y="770"/>
                  <a:pt x="60" y="735"/>
                  <a:pt x="30" y="579"/>
                </a:cubicBezTo>
                <a:cubicBezTo>
                  <a:pt x="0" y="423"/>
                  <a:pt x="11" y="192"/>
                  <a:pt x="209" y="96"/>
                </a:cubicBezTo>
                <a:cubicBezTo>
                  <a:pt x="408" y="0"/>
                  <a:pt x="624" y="57"/>
                  <a:pt x="728" y="141"/>
                </a:cubicBezTo>
                <a:close/>
              </a:path>
            </a:pathLst>
          </a:custGeom>
          <a:solidFill>
            <a:srgbClr val="354B5E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18" name="Freeform 6"/>
          <p:cNvSpPr>
            <a:spLocks noChangeArrowheads="1"/>
          </p:cNvSpPr>
          <p:nvPr/>
        </p:nvSpPr>
        <p:spPr bwMode="auto">
          <a:xfrm>
            <a:off x="331076" y="1422132"/>
            <a:ext cx="5927834" cy="2516188"/>
          </a:xfrm>
          <a:custGeom>
            <a:avLst/>
            <a:gdLst>
              <a:gd name="T0" fmla="*/ 2147483646 w 1766"/>
              <a:gd name="T1" fmla="*/ 0 h 1486"/>
              <a:gd name="T2" fmla="*/ 0 w 1766"/>
              <a:gd name="T3" fmla="*/ 2147483646 h 1486"/>
              <a:gd name="T4" fmla="*/ 2147483646 w 1766"/>
              <a:gd name="T5" fmla="*/ 2147483646 h 1486"/>
              <a:gd name="T6" fmla="*/ 2147483646 w 1766"/>
              <a:gd name="T7" fmla="*/ 2147483646 h 1486"/>
              <a:gd name="T8" fmla="*/ 2147483646 w 1766"/>
              <a:gd name="T9" fmla="*/ 2147483646 h 1486"/>
              <a:gd name="T10" fmla="*/ 2147483646 w 1766"/>
              <a:gd name="T11" fmla="*/ 2147483646 h 1486"/>
              <a:gd name="T12" fmla="*/ 2147483646 w 1766"/>
              <a:gd name="T13" fmla="*/ 2147483646 h 1486"/>
              <a:gd name="T14" fmla="*/ 2147483646 w 1766"/>
              <a:gd name="T15" fmla="*/ 0 h 148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766" h="1486">
                <a:moveTo>
                  <a:pt x="883" y="0"/>
                </a:moveTo>
                <a:cubicBezTo>
                  <a:pt x="395" y="0"/>
                  <a:pt x="0" y="279"/>
                  <a:pt x="0" y="624"/>
                </a:cubicBezTo>
                <a:cubicBezTo>
                  <a:pt x="0" y="969"/>
                  <a:pt x="395" y="1249"/>
                  <a:pt x="883" y="1249"/>
                </a:cubicBezTo>
                <a:cubicBezTo>
                  <a:pt x="968" y="1249"/>
                  <a:pt x="1051" y="1240"/>
                  <a:pt x="1129" y="1224"/>
                </a:cubicBezTo>
                <a:cubicBezTo>
                  <a:pt x="1117" y="1314"/>
                  <a:pt x="1092" y="1405"/>
                  <a:pt x="1051" y="1486"/>
                </a:cubicBezTo>
                <a:cubicBezTo>
                  <a:pt x="1149" y="1381"/>
                  <a:pt x="1219" y="1287"/>
                  <a:pt x="1268" y="1186"/>
                </a:cubicBezTo>
                <a:cubicBezTo>
                  <a:pt x="1562" y="1085"/>
                  <a:pt x="1766" y="871"/>
                  <a:pt x="1766" y="624"/>
                </a:cubicBezTo>
                <a:cubicBezTo>
                  <a:pt x="1766" y="279"/>
                  <a:pt x="1370" y="0"/>
                  <a:pt x="883" y="0"/>
                </a:cubicBezTo>
                <a:close/>
              </a:path>
            </a:pathLst>
          </a:custGeom>
          <a:solidFill>
            <a:srgbClr val="354B5E">
              <a:alpha val="70195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19" name="矩形 318"/>
          <p:cNvSpPr/>
          <p:nvPr/>
        </p:nvSpPr>
        <p:spPr>
          <a:xfrm>
            <a:off x="993227" y="1788311"/>
            <a:ext cx="457199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</a:rPr>
              <a:t>美式期权买方可以在到期日及之前任一交易日提出行权申请，交易所按照一定原则进行行权配对，被配对的卖方需要履约。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650525" y="4371386"/>
            <a:ext cx="31854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/>
              <a:t>白糖与豆粕期权为美式期权。</a:t>
            </a:r>
          </a:p>
        </p:txBody>
      </p:sp>
    </p:spTree>
    <p:extLst>
      <p:ext uri="{BB962C8B-B14F-4D97-AF65-F5344CB8AC3E}">
        <p14:creationId xmlns="" xmlns:p14="http://schemas.microsoft.com/office/powerpoint/2010/main" val="147743646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825039" y="5282571"/>
            <a:ext cx="5755976" cy="746089"/>
          </a:xfrm>
        </p:spPr>
        <p:txBody>
          <a:bodyPr/>
          <a:lstStyle/>
          <a:p>
            <a:r>
              <a:rPr lang="zh-CN" altLang="en-US" dirty="0" smtClean="0"/>
              <a:t>客户可以向做市商询价。</a:t>
            </a:r>
          </a:p>
        </p:txBody>
      </p:sp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276446" y="247116"/>
            <a:ext cx="10279117" cy="70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defTabSz="914309">
              <a:lnSpc>
                <a:spcPct val="90000"/>
              </a:lnSpc>
              <a:spcBef>
                <a:spcPct val="0"/>
              </a:spcBef>
            </a:pPr>
            <a:r>
              <a:rPr kumimoji="0" lang="en-US" altLang="zh-CN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4.9 </a:t>
            </a:r>
            <a:r>
              <a:rPr kumimoji="0" lang="zh-CN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合约规则：</a:t>
            </a:r>
            <a:r>
              <a:rPr lang="zh-CN" altLang="en-US" sz="4400" dirty="0" smtClean="0"/>
              <a:t>做市商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j-cs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759746" y="1733038"/>
            <a:ext cx="3400760" cy="42057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双边报价</a:t>
            </a:r>
          </a:p>
        </p:txBody>
      </p:sp>
      <p:graphicFrame>
        <p:nvGraphicFramePr>
          <p:cNvPr id="6" name="图示 5"/>
          <p:cNvGraphicFramePr/>
          <p:nvPr>
            <p:extLst>
              <p:ext uri="{D42A27DB-BD31-4B8C-83A1-F6EECF244321}">
                <p14:modId xmlns="" xmlns:p14="http://schemas.microsoft.com/office/powerpoint/2010/main" val="600185042"/>
              </p:ext>
            </p:extLst>
          </p:nvPr>
        </p:nvGraphicFramePr>
        <p:xfrm>
          <a:off x="3183377" y="2647509"/>
          <a:ext cx="5138446" cy="25216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91"/>
          <p:cNvSpPr txBox="1">
            <a:spLocks noChangeArrowheads="1"/>
          </p:cNvSpPr>
          <p:nvPr/>
        </p:nvSpPr>
        <p:spPr bwMode="auto">
          <a:xfrm>
            <a:off x="2646018" y="6947987"/>
            <a:ext cx="5695209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2" name="组合 8"/>
          <p:cNvGrpSpPr>
            <a:grpSpLocks/>
          </p:cNvGrpSpPr>
          <p:nvPr/>
        </p:nvGrpSpPr>
        <p:grpSpPr bwMode="auto">
          <a:xfrm>
            <a:off x="7488217" y="1639929"/>
            <a:ext cx="1932708" cy="1733551"/>
            <a:chOff x="3995935" y="1867951"/>
            <a:chExt cx="1933696" cy="1734409"/>
          </a:xfrm>
        </p:grpSpPr>
        <p:sp>
          <p:nvSpPr>
            <p:cNvPr id="25" name="TextBox 12"/>
            <p:cNvSpPr txBox="1">
              <a:spLocks noChangeArrowheads="1"/>
            </p:cNvSpPr>
            <p:nvPr/>
          </p:nvSpPr>
          <p:spPr bwMode="auto">
            <a:xfrm>
              <a:off x="4205426" y="1867951"/>
              <a:ext cx="1724205" cy="4003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9pPr>
            </a:lstStyle>
            <a:p>
              <a:r>
                <a:rPr lang="zh-CN" altLang="en-US" sz="2000" dirty="0">
                  <a:solidFill>
                    <a:schemeClr val="tx2"/>
                  </a:solidFill>
                  <a:latin typeface="+mn-ea"/>
                  <a:ea typeface="+mn-ea"/>
                </a:rPr>
                <a:t>卖方：保证金</a:t>
              </a:r>
            </a:p>
          </p:txBody>
        </p:sp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995935" y="2383160"/>
              <a:ext cx="1219200" cy="1219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组合 9"/>
          <p:cNvGrpSpPr>
            <a:grpSpLocks/>
          </p:cNvGrpSpPr>
          <p:nvPr/>
        </p:nvGrpSpPr>
        <p:grpSpPr bwMode="auto">
          <a:xfrm>
            <a:off x="1763484" y="1612402"/>
            <a:ext cx="2239670" cy="1689101"/>
            <a:chOff x="681325" y="1844824"/>
            <a:chExt cx="2240816" cy="1689620"/>
          </a:xfrm>
        </p:grpSpPr>
        <p:sp>
          <p:nvSpPr>
            <p:cNvPr id="23" name="TextBox 15"/>
            <p:cNvSpPr txBox="1">
              <a:spLocks noChangeArrowheads="1"/>
            </p:cNvSpPr>
            <p:nvPr/>
          </p:nvSpPr>
          <p:spPr bwMode="auto">
            <a:xfrm>
              <a:off x="890816" y="1844824"/>
              <a:ext cx="2031325" cy="400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9pPr>
            </a:lstStyle>
            <a:p>
              <a:r>
                <a:rPr lang="zh-CN" altLang="en-US" sz="2000" dirty="0">
                  <a:solidFill>
                    <a:schemeClr val="tx2"/>
                  </a:solidFill>
                  <a:latin typeface="+mn-ea"/>
                  <a:ea typeface="+mn-ea"/>
                </a:rPr>
                <a:t>买方：权利金</a:t>
              </a:r>
            </a:p>
          </p:txBody>
        </p:sp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81325" y="2315244"/>
              <a:ext cx="1219200" cy="1219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cxnSp>
        <p:nvCxnSpPr>
          <p:cNvPr id="11" name="肘形连接符 10"/>
          <p:cNvCxnSpPr/>
          <p:nvPr/>
        </p:nvCxnSpPr>
        <p:spPr>
          <a:xfrm>
            <a:off x="3277762" y="2663323"/>
            <a:ext cx="1546024" cy="914400"/>
          </a:xfrm>
          <a:prstGeom prst="bentConnector3">
            <a:avLst>
              <a:gd name="adj1" fmla="val 17058"/>
            </a:avLst>
          </a:prstGeom>
          <a:ln w="19050">
            <a:solidFill>
              <a:schemeClr val="tx2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11"/>
          <p:cNvGrpSpPr>
            <a:grpSpLocks/>
          </p:cNvGrpSpPr>
          <p:nvPr/>
        </p:nvGrpSpPr>
        <p:grpSpPr bwMode="auto">
          <a:xfrm>
            <a:off x="4880928" y="3272923"/>
            <a:ext cx="1219041" cy="1619526"/>
            <a:chOff x="3764764" y="3226577"/>
            <a:chExt cx="1219200" cy="1619239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764764" y="3226577"/>
              <a:ext cx="1219200" cy="1219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" name="TextBox 21"/>
            <p:cNvSpPr txBox="1">
              <a:spLocks noChangeArrowheads="1"/>
            </p:cNvSpPr>
            <p:nvPr/>
          </p:nvSpPr>
          <p:spPr bwMode="auto">
            <a:xfrm>
              <a:off x="3820366" y="4445777"/>
              <a:ext cx="954107" cy="4000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9pPr>
            </a:lstStyle>
            <a:p>
              <a:r>
                <a:rPr lang="zh-CN" altLang="en-US" sz="2000" dirty="0">
                  <a:solidFill>
                    <a:schemeClr val="tx2"/>
                  </a:solidFill>
                  <a:latin typeface="+mn-ea"/>
                  <a:ea typeface="+mn-ea"/>
                </a:rPr>
                <a:t>交易所</a:t>
              </a:r>
            </a:p>
          </p:txBody>
        </p:sp>
      </p:grpSp>
      <p:sp>
        <p:nvSpPr>
          <p:cNvPr id="13" name="TextBox 22"/>
          <p:cNvSpPr txBox="1">
            <a:spLocks noChangeArrowheads="1"/>
          </p:cNvSpPr>
          <p:nvPr/>
        </p:nvSpPr>
        <p:spPr bwMode="auto">
          <a:xfrm>
            <a:off x="3566649" y="3118937"/>
            <a:ext cx="87716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zh-CN" altLang="en-US" dirty="0" smtClean="0">
                <a:solidFill>
                  <a:schemeClr val="tx2"/>
                </a:solidFill>
                <a:latin typeface="+mn-ea"/>
                <a:ea typeface="+mn-ea"/>
              </a:rPr>
              <a:t>划转</a:t>
            </a:r>
            <a:endParaRPr lang="en-US" altLang="zh-CN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r>
              <a:rPr lang="zh-CN" altLang="en-US" dirty="0">
                <a:solidFill>
                  <a:schemeClr val="tx2"/>
                </a:solidFill>
                <a:latin typeface="+mn-ea"/>
                <a:ea typeface="+mn-ea"/>
              </a:rPr>
              <a:t>权利金</a:t>
            </a:r>
          </a:p>
        </p:txBody>
      </p:sp>
      <p:cxnSp>
        <p:nvCxnSpPr>
          <p:cNvPr id="14" name="肘形连接符 13"/>
          <p:cNvCxnSpPr/>
          <p:nvPr/>
        </p:nvCxnSpPr>
        <p:spPr>
          <a:xfrm flipV="1">
            <a:off x="6099969" y="2707773"/>
            <a:ext cx="1446024" cy="1174750"/>
          </a:xfrm>
          <a:prstGeom prst="bentConnector3">
            <a:avLst>
              <a:gd name="adj1" fmla="val 12967"/>
            </a:avLst>
          </a:prstGeom>
          <a:ln w="19050">
            <a:solidFill>
              <a:schemeClr val="tx2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24"/>
          <p:cNvSpPr txBox="1">
            <a:spLocks noChangeArrowheads="1"/>
          </p:cNvSpPr>
          <p:nvPr/>
        </p:nvSpPr>
        <p:spPr bwMode="auto">
          <a:xfrm>
            <a:off x="6088857" y="2295024"/>
            <a:ext cx="87716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zh-CN" altLang="en-US" dirty="0" smtClean="0">
                <a:solidFill>
                  <a:schemeClr val="tx2"/>
                </a:solidFill>
                <a:latin typeface="+mn-ea"/>
                <a:ea typeface="+mn-ea"/>
              </a:rPr>
              <a:t>收取</a:t>
            </a:r>
            <a:endParaRPr lang="en-US" altLang="zh-CN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r>
              <a:rPr lang="zh-CN" altLang="en-US" dirty="0" smtClean="0">
                <a:solidFill>
                  <a:schemeClr val="tx2"/>
                </a:solidFill>
                <a:latin typeface="+mn-ea"/>
                <a:ea typeface="+mn-ea"/>
              </a:rPr>
              <a:t>权利</a:t>
            </a:r>
            <a:r>
              <a:rPr lang="zh-CN" altLang="en-US" dirty="0">
                <a:solidFill>
                  <a:schemeClr val="tx2"/>
                </a:solidFill>
                <a:latin typeface="+mn-ea"/>
                <a:ea typeface="+mn-ea"/>
              </a:rPr>
              <a:t>金</a:t>
            </a:r>
          </a:p>
        </p:txBody>
      </p:sp>
      <p:cxnSp>
        <p:nvCxnSpPr>
          <p:cNvPr id="16" name="肘形连接符 15"/>
          <p:cNvCxnSpPr/>
          <p:nvPr/>
        </p:nvCxnSpPr>
        <p:spPr>
          <a:xfrm rot="10800000" flipV="1">
            <a:off x="6099969" y="3118937"/>
            <a:ext cx="1446024" cy="1076325"/>
          </a:xfrm>
          <a:prstGeom prst="bentConnector3">
            <a:avLst/>
          </a:prstGeom>
          <a:ln w="19050">
            <a:solidFill>
              <a:schemeClr val="tx2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26"/>
          <p:cNvSpPr txBox="1">
            <a:spLocks noChangeArrowheads="1"/>
          </p:cNvSpPr>
          <p:nvPr/>
        </p:nvSpPr>
        <p:spPr bwMode="auto">
          <a:xfrm>
            <a:off x="6876155" y="3382461"/>
            <a:ext cx="1338089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zh-CN" altLang="en-US">
                <a:solidFill>
                  <a:schemeClr val="tx2"/>
                </a:solidFill>
                <a:latin typeface="+mn-ea"/>
                <a:ea typeface="+mn-ea"/>
              </a:rPr>
              <a:t>交纳保证金</a:t>
            </a:r>
          </a:p>
        </p:txBody>
      </p:sp>
      <p:sp>
        <p:nvSpPr>
          <p:cNvPr id="27" name="TextBox 1"/>
          <p:cNvSpPr txBox="1">
            <a:spLocks noChangeArrowheads="1"/>
          </p:cNvSpPr>
          <p:nvPr/>
        </p:nvSpPr>
        <p:spPr bwMode="auto">
          <a:xfrm>
            <a:off x="148856" y="310911"/>
            <a:ext cx="10279117" cy="70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defTabSz="914309">
              <a:lnSpc>
                <a:spcPct val="90000"/>
              </a:lnSpc>
              <a:spcBef>
                <a:spcPct val="0"/>
              </a:spcBef>
            </a:pPr>
            <a:r>
              <a:rPr kumimoji="0" lang="en-US" altLang="zh-CN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5.1 </a:t>
            </a:r>
            <a:r>
              <a:rPr kumimoji="0" lang="zh-CN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业务风控：</a:t>
            </a:r>
            <a:r>
              <a:rPr lang="zh-CN" altLang="en-US" sz="4400" dirty="0" smtClean="0"/>
              <a:t>权利金和保证金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23483812"/>
      </p:ext>
    </p:extLst>
  </p:cSld>
  <p:clrMapOvr>
    <a:masterClrMapping/>
  </p:clrMapOvr>
  <p:transition spd="med">
    <p:cut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6"/>
          <p:cNvGrpSpPr/>
          <p:nvPr/>
        </p:nvGrpSpPr>
        <p:grpSpPr>
          <a:xfrm>
            <a:off x="2338141" y="1649090"/>
            <a:ext cx="1107996" cy="1061011"/>
            <a:chOff x="2338141" y="1649090"/>
            <a:chExt cx="1107996" cy="1061011"/>
          </a:xfrm>
        </p:grpSpPr>
        <p:grpSp>
          <p:nvGrpSpPr>
            <p:cNvPr id="3" name="组合 95"/>
            <p:cNvGrpSpPr>
              <a:grpSpLocks noChangeAspect="1"/>
            </p:cNvGrpSpPr>
            <p:nvPr/>
          </p:nvGrpSpPr>
          <p:grpSpPr>
            <a:xfrm>
              <a:off x="2620059" y="1649090"/>
              <a:ext cx="509381" cy="649050"/>
              <a:chOff x="7580676" y="2461682"/>
              <a:chExt cx="491300" cy="626012"/>
            </a:xfrm>
          </p:grpSpPr>
          <p:sp>
            <p:nvSpPr>
              <p:cNvPr id="26" name="Freeform 27"/>
              <p:cNvSpPr/>
              <p:nvPr/>
            </p:nvSpPr>
            <p:spPr bwMode="auto">
              <a:xfrm>
                <a:off x="7694256" y="2461682"/>
                <a:ext cx="264140" cy="269423"/>
              </a:xfrm>
              <a:custGeom>
                <a:avLst/>
                <a:gdLst>
                  <a:gd name="T0" fmla="*/ 21 w 42"/>
                  <a:gd name="T1" fmla="*/ 0 h 43"/>
                  <a:gd name="T2" fmla="*/ 0 w 42"/>
                  <a:gd name="T3" fmla="*/ 22 h 43"/>
                  <a:gd name="T4" fmla="*/ 21 w 42"/>
                  <a:gd name="T5" fmla="*/ 43 h 43"/>
                  <a:gd name="T6" fmla="*/ 21 w 42"/>
                  <a:gd name="T7" fmla="*/ 43 h 43"/>
                  <a:gd name="T8" fmla="*/ 42 w 42"/>
                  <a:gd name="T9" fmla="*/ 22 h 43"/>
                  <a:gd name="T10" fmla="*/ 21 w 42"/>
                  <a:gd name="T11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43">
                    <a:moveTo>
                      <a:pt x="21" y="0"/>
                    </a:moveTo>
                    <a:cubicBezTo>
                      <a:pt x="9" y="0"/>
                      <a:pt x="0" y="10"/>
                      <a:pt x="0" y="22"/>
                    </a:cubicBezTo>
                    <a:cubicBezTo>
                      <a:pt x="0" y="33"/>
                      <a:pt x="9" y="43"/>
                      <a:pt x="21" y="43"/>
                    </a:cubicBezTo>
                    <a:cubicBezTo>
                      <a:pt x="21" y="43"/>
                      <a:pt x="21" y="43"/>
                      <a:pt x="21" y="43"/>
                    </a:cubicBezTo>
                    <a:cubicBezTo>
                      <a:pt x="33" y="43"/>
                      <a:pt x="42" y="33"/>
                      <a:pt x="42" y="22"/>
                    </a:cubicBezTo>
                    <a:cubicBezTo>
                      <a:pt x="42" y="10"/>
                      <a:pt x="33" y="0"/>
                      <a:pt x="21" y="0"/>
                    </a:cubicBezTo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" name="Freeform 28"/>
              <p:cNvSpPr/>
              <p:nvPr/>
            </p:nvSpPr>
            <p:spPr bwMode="auto">
              <a:xfrm>
                <a:off x="7580676" y="2744312"/>
                <a:ext cx="491300" cy="343382"/>
              </a:xfrm>
              <a:custGeom>
                <a:avLst/>
                <a:gdLst>
                  <a:gd name="T0" fmla="*/ 55 w 78"/>
                  <a:gd name="T1" fmla="*/ 0 h 55"/>
                  <a:gd name="T2" fmla="*/ 39 w 78"/>
                  <a:gd name="T3" fmla="*/ 45 h 55"/>
                  <a:gd name="T4" fmla="*/ 23 w 78"/>
                  <a:gd name="T5" fmla="*/ 0 h 55"/>
                  <a:gd name="T6" fmla="*/ 0 w 78"/>
                  <a:gd name="T7" fmla="*/ 33 h 55"/>
                  <a:gd name="T8" fmla="*/ 0 w 78"/>
                  <a:gd name="T9" fmla="*/ 34 h 55"/>
                  <a:gd name="T10" fmla="*/ 0 w 78"/>
                  <a:gd name="T11" fmla="*/ 35 h 55"/>
                  <a:gd name="T12" fmla="*/ 39 w 78"/>
                  <a:gd name="T13" fmla="*/ 55 h 55"/>
                  <a:gd name="T14" fmla="*/ 78 w 78"/>
                  <a:gd name="T15" fmla="*/ 35 h 55"/>
                  <a:gd name="T16" fmla="*/ 78 w 78"/>
                  <a:gd name="T17" fmla="*/ 34 h 55"/>
                  <a:gd name="T18" fmla="*/ 78 w 78"/>
                  <a:gd name="T19" fmla="*/ 33 h 55"/>
                  <a:gd name="T20" fmla="*/ 55 w 78"/>
                  <a:gd name="T21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8" h="55">
                    <a:moveTo>
                      <a:pt x="55" y="0"/>
                    </a:moveTo>
                    <a:cubicBezTo>
                      <a:pt x="39" y="45"/>
                      <a:pt x="39" y="45"/>
                      <a:pt x="39" y="45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6"/>
                      <a:pt x="1" y="19"/>
                      <a:pt x="0" y="33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1" y="44"/>
                      <a:pt x="18" y="55"/>
                      <a:pt x="39" y="55"/>
                    </a:cubicBezTo>
                    <a:cubicBezTo>
                      <a:pt x="60" y="55"/>
                      <a:pt x="77" y="44"/>
                      <a:pt x="78" y="35"/>
                    </a:cubicBezTo>
                    <a:cubicBezTo>
                      <a:pt x="78" y="34"/>
                      <a:pt x="78" y="34"/>
                      <a:pt x="78" y="34"/>
                    </a:cubicBezTo>
                    <a:cubicBezTo>
                      <a:pt x="78" y="33"/>
                      <a:pt x="78" y="33"/>
                      <a:pt x="78" y="33"/>
                    </a:cubicBezTo>
                    <a:cubicBezTo>
                      <a:pt x="77" y="19"/>
                      <a:pt x="68" y="6"/>
                      <a:pt x="55" y="0"/>
                    </a:cubicBezTo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" name="Freeform 32"/>
              <p:cNvSpPr/>
              <p:nvPr/>
            </p:nvSpPr>
            <p:spPr bwMode="auto">
              <a:xfrm>
                <a:off x="7786705" y="2786575"/>
                <a:ext cx="76601" cy="182257"/>
              </a:xfrm>
              <a:custGeom>
                <a:avLst/>
                <a:gdLst>
                  <a:gd name="T0" fmla="*/ 15 w 29"/>
                  <a:gd name="T1" fmla="*/ 0 h 69"/>
                  <a:gd name="T2" fmla="*/ 7 w 29"/>
                  <a:gd name="T3" fmla="*/ 5 h 69"/>
                  <a:gd name="T4" fmla="*/ 0 w 29"/>
                  <a:gd name="T5" fmla="*/ 36 h 69"/>
                  <a:gd name="T6" fmla="*/ 15 w 29"/>
                  <a:gd name="T7" fmla="*/ 69 h 69"/>
                  <a:gd name="T8" fmla="*/ 29 w 29"/>
                  <a:gd name="T9" fmla="*/ 36 h 69"/>
                  <a:gd name="T10" fmla="*/ 22 w 29"/>
                  <a:gd name="T11" fmla="*/ 5 h 69"/>
                  <a:gd name="T12" fmla="*/ 15 w 29"/>
                  <a:gd name="T13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69">
                    <a:moveTo>
                      <a:pt x="15" y="0"/>
                    </a:moveTo>
                    <a:lnTo>
                      <a:pt x="7" y="5"/>
                    </a:lnTo>
                    <a:lnTo>
                      <a:pt x="0" y="36"/>
                    </a:lnTo>
                    <a:lnTo>
                      <a:pt x="15" y="69"/>
                    </a:lnTo>
                    <a:lnTo>
                      <a:pt x="29" y="36"/>
                    </a:lnTo>
                    <a:lnTo>
                      <a:pt x="22" y="5"/>
                    </a:lnTo>
                    <a:lnTo>
                      <a:pt x="15" y="0"/>
                    </a:lnTo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35" name="矩形 34"/>
            <p:cNvSpPr/>
            <p:nvPr/>
          </p:nvSpPr>
          <p:spPr>
            <a:xfrm>
              <a:off x="2338141" y="2340769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期权买方</a:t>
              </a:r>
              <a:endParaRPr lang="zh-CN" altLang="en-US" dirty="0"/>
            </a:p>
          </p:txBody>
        </p:sp>
      </p:grpSp>
      <p:grpSp>
        <p:nvGrpSpPr>
          <p:cNvPr id="4" name="组合 45"/>
          <p:cNvGrpSpPr/>
          <p:nvPr/>
        </p:nvGrpSpPr>
        <p:grpSpPr>
          <a:xfrm>
            <a:off x="8830346" y="1649090"/>
            <a:ext cx="1107996" cy="1007264"/>
            <a:chOff x="8830346" y="1712590"/>
            <a:chExt cx="1107996" cy="1007264"/>
          </a:xfrm>
        </p:grpSpPr>
        <p:sp>
          <p:nvSpPr>
            <p:cNvPr id="34" name="Freeform 13"/>
            <p:cNvSpPr>
              <a:spLocks noChangeAspect="1"/>
            </p:cNvSpPr>
            <p:nvPr/>
          </p:nvSpPr>
          <p:spPr bwMode="auto">
            <a:xfrm>
              <a:off x="9150842" y="1712590"/>
              <a:ext cx="452627" cy="602407"/>
            </a:xfrm>
            <a:custGeom>
              <a:avLst/>
              <a:gdLst>
                <a:gd name="T0" fmla="*/ 104 w 154"/>
                <a:gd name="T1" fmla="*/ 85 h 205"/>
                <a:gd name="T2" fmla="*/ 124 w 154"/>
                <a:gd name="T3" fmla="*/ 47 h 205"/>
                <a:gd name="T4" fmla="*/ 77 w 154"/>
                <a:gd name="T5" fmla="*/ 0 h 205"/>
                <a:gd name="T6" fmla="*/ 30 w 154"/>
                <a:gd name="T7" fmla="*/ 47 h 205"/>
                <a:gd name="T8" fmla="*/ 50 w 154"/>
                <a:gd name="T9" fmla="*/ 85 h 205"/>
                <a:gd name="T10" fmla="*/ 0 w 154"/>
                <a:gd name="T11" fmla="*/ 157 h 205"/>
                <a:gd name="T12" fmla="*/ 6 w 154"/>
                <a:gd name="T13" fmla="*/ 186 h 205"/>
                <a:gd name="T14" fmla="*/ 77 w 154"/>
                <a:gd name="T15" fmla="*/ 205 h 205"/>
                <a:gd name="T16" fmla="*/ 148 w 154"/>
                <a:gd name="T17" fmla="*/ 186 h 205"/>
                <a:gd name="T18" fmla="*/ 154 w 154"/>
                <a:gd name="T19" fmla="*/ 157 h 205"/>
                <a:gd name="T20" fmla="*/ 104 w 154"/>
                <a:gd name="T21" fmla="*/ 8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4" h="205">
                  <a:moveTo>
                    <a:pt x="104" y="85"/>
                  </a:moveTo>
                  <a:cubicBezTo>
                    <a:pt x="116" y="77"/>
                    <a:pt x="124" y="63"/>
                    <a:pt x="124" y="47"/>
                  </a:cubicBezTo>
                  <a:cubicBezTo>
                    <a:pt x="124" y="21"/>
                    <a:pt x="103" y="0"/>
                    <a:pt x="77" y="0"/>
                  </a:cubicBezTo>
                  <a:cubicBezTo>
                    <a:pt x="51" y="0"/>
                    <a:pt x="30" y="21"/>
                    <a:pt x="30" y="47"/>
                  </a:cubicBezTo>
                  <a:cubicBezTo>
                    <a:pt x="30" y="63"/>
                    <a:pt x="38" y="77"/>
                    <a:pt x="50" y="85"/>
                  </a:cubicBezTo>
                  <a:cubicBezTo>
                    <a:pt x="21" y="96"/>
                    <a:pt x="0" y="124"/>
                    <a:pt x="0" y="157"/>
                  </a:cubicBezTo>
                  <a:cubicBezTo>
                    <a:pt x="0" y="167"/>
                    <a:pt x="2" y="177"/>
                    <a:pt x="6" y="186"/>
                  </a:cubicBezTo>
                  <a:cubicBezTo>
                    <a:pt x="27" y="198"/>
                    <a:pt x="51" y="205"/>
                    <a:pt x="77" y="205"/>
                  </a:cubicBezTo>
                  <a:cubicBezTo>
                    <a:pt x="103" y="205"/>
                    <a:pt x="127" y="198"/>
                    <a:pt x="148" y="186"/>
                  </a:cubicBezTo>
                  <a:cubicBezTo>
                    <a:pt x="152" y="177"/>
                    <a:pt x="154" y="167"/>
                    <a:pt x="154" y="157"/>
                  </a:cubicBezTo>
                  <a:cubicBezTo>
                    <a:pt x="154" y="124"/>
                    <a:pt x="133" y="96"/>
                    <a:pt x="104" y="85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矩形 35"/>
            <p:cNvSpPr/>
            <p:nvPr/>
          </p:nvSpPr>
          <p:spPr>
            <a:xfrm>
              <a:off x="8830346" y="2350522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期权卖方</a:t>
              </a:r>
              <a:endParaRPr lang="zh-CN" altLang="en-US" dirty="0"/>
            </a:p>
          </p:txBody>
        </p:sp>
      </p:grpSp>
      <p:grpSp>
        <p:nvGrpSpPr>
          <p:cNvPr id="5" name="组合 36"/>
          <p:cNvGrpSpPr/>
          <p:nvPr/>
        </p:nvGrpSpPr>
        <p:grpSpPr>
          <a:xfrm>
            <a:off x="5496484" y="1649090"/>
            <a:ext cx="1283515" cy="1044741"/>
            <a:chOff x="6450523" y="1740970"/>
            <a:chExt cx="1283515" cy="1044741"/>
          </a:xfrm>
        </p:grpSpPr>
        <p:sp>
          <p:nvSpPr>
            <p:cNvPr id="38" name="TextBox 37"/>
            <p:cNvSpPr txBox="1"/>
            <p:nvPr/>
          </p:nvSpPr>
          <p:spPr>
            <a:xfrm>
              <a:off x="6450523" y="2416379"/>
              <a:ext cx="12835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交易所</a:t>
              </a:r>
              <a:endPara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6" name="组合 56"/>
            <p:cNvGrpSpPr/>
            <p:nvPr/>
          </p:nvGrpSpPr>
          <p:grpSpPr>
            <a:xfrm>
              <a:off x="6835612" y="1740970"/>
              <a:ext cx="513337" cy="633114"/>
              <a:chOff x="1674813" y="1797050"/>
              <a:chExt cx="381001" cy="469900"/>
            </a:xfrm>
            <a:solidFill>
              <a:srgbClr val="0070C0"/>
            </a:solidFill>
          </p:grpSpPr>
          <p:sp>
            <p:nvSpPr>
              <p:cNvPr id="40" name="Freeform 72"/>
              <p:cNvSpPr>
                <a:spLocks noEditPoints="1"/>
              </p:cNvSpPr>
              <p:nvPr/>
            </p:nvSpPr>
            <p:spPr bwMode="auto">
              <a:xfrm>
                <a:off x="1674813" y="1978025"/>
                <a:ext cx="90488" cy="288925"/>
              </a:xfrm>
              <a:custGeom>
                <a:avLst/>
                <a:gdLst>
                  <a:gd name="T0" fmla="*/ 2 w 24"/>
                  <a:gd name="T1" fmla="*/ 0 h 76"/>
                  <a:gd name="T2" fmla="*/ 0 w 24"/>
                  <a:gd name="T3" fmla="*/ 75 h 76"/>
                  <a:gd name="T4" fmla="*/ 2 w 24"/>
                  <a:gd name="T5" fmla="*/ 76 h 76"/>
                  <a:gd name="T6" fmla="*/ 8 w 24"/>
                  <a:gd name="T7" fmla="*/ 66 h 76"/>
                  <a:gd name="T8" fmla="*/ 22 w 24"/>
                  <a:gd name="T9" fmla="*/ 76 h 76"/>
                  <a:gd name="T10" fmla="*/ 24 w 24"/>
                  <a:gd name="T11" fmla="*/ 1 h 76"/>
                  <a:gd name="T12" fmla="*/ 11 w 24"/>
                  <a:gd name="T13" fmla="*/ 60 h 76"/>
                  <a:gd name="T14" fmla="*/ 3 w 24"/>
                  <a:gd name="T15" fmla="*/ 55 h 76"/>
                  <a:gd name="T16" fmla="*/ 11 w 24"/>
                  <a:gd name="T17" fmla="*/ 60 h 76"/>
                  <a:gd name="T18" fmla="*/ 3 w 24"/>
                  <a:gd name="T19" fmla="*/ 51 h 76"/>
                  <a:gd name="T20" fmla="*/ 11 w 24"/>
                  <a:gd name="T21" fmla="*/ 46 h 76"/>
                  <a:gd name="T22" fmla="*/ 11 w 24"/>
                  <a:gd name="T23" fmla="*/ 43 h 76"/>
                  <a:gd name="T24" fmla="*/ 3 w 24"/>
                  <a:gd name="T25" fmla="*/ 38 h 76"/>
                  <a:gd name="T26" fmla="*/ 11 w 24"/>
                  <a:gd name="T27" fmla="*/ 43 h 76"/>
                  <a:gd name="T28" fmla="*/ 3 w 24"/>
                  <a:gd name="T29" fmla="*/ 34 h 76"/>
                  <a:gd name="T30" fmla="*/ 11 w 24"/>
                  <a:gd name="T31" fmla="*/ 29 h 76"/>
                  <a:gd name="T32" fmla="*/ 11 w 24"/>
                  <a:gd name="T33" fmla="*/ 26 h 76"/>
                  <a:gd name="T34" fmla="*/ 3 w 24"/>
                  <a:gd name="T35" fmla="*/ 21 h 76"/>
                  <a:gd name="T36" fmla="*/ 11 w 24"/>
                  <a:gd name="T37" fmla="*/ 26 h 76"/>
                  <a:gd name="T38" fmla="*/ 3 w 24"/>
                  <a:gd name="T39" fmla="*/ 17 h 76"/>
                  <a:gd name="T40" fmla="*/ 11 w 24"/>
                  <a:gd name="T41" fmla="*/ 12 h 76"/>
                  <a:gd name="T42" fmla="*/ 11 w 24"/>
                  <a:gd name="T43" fmla="*/ 9 h 76"/>
                  <a:gd name="T44" fmla="*/ 3 w 24"/>
                  <a:gd name="T45" fmla="*/ 3 h 76"/>
                  <a:gd name="T46" fmla="*/ 11 w 24"/>
                  <a:gd name="T47" fmla="*/ 9 h 76"/>
                  <a:gd name="T48" fmla="*/ 13 w 24"/>
                  <a:gd name="T49" fmla="*/ 60 h 76"/>
                  <a:gd name="T50" fmla="*/ 21 w 24"/>
                  <a:gd name="T51" fmla="*/ 55 h 76"/>
                  <a:gd name="T52" fmla="*/ 21 w 24"/>
                  <a:gd name="T53" fmla="*/ 51 h 76"/>
                  <a:gd name="T54" fmla="*/ 13 w 24"/>
                  <a:gd name="T55" fmla="*/ 46 h 76"/>
                  <a:gd name="T56" fmla="*/ 21 w 24"/>
                  <a:gd name="T57" fmla="*/ 51 h 76"/>
                  <a:gd name="T58" fmla="*/ 13 w 24"/>
                  <a:gd name="T59" fmla="*/ 43 h 76"/>
                  <a:gd name="T60" fmla="*/ 21 w 24"/>
                  <a:gd name="T61" fmla="*/ 38 h 76"/>
                  <a:gd name="T62" fmla="*/ 21 w 24"/>
                  <a:gd name="T63" fmla="*/ 34 h 76"/>
                  <a:gd name="T64" fmla="*/ 13 w 24"/>
                  <a:gd name="T65" fmla="*/ 29 h 76"/>
                  <a:gd name="T66" fmla="*/ 21 w 24"/>
                  <a:gd name="T67" fmla="*/ 34 h 76"/>
                  <a:gd name="T68" fmla="*/ 13 w 24"/>
                  <a:gd name="T69" fmla="*/ 26 h 76"/>
                  <a:gd name="T70" fmla="*/ 21 w 24"/>
                  <a:gd name="T71" fmla="*/ 21 h 76"/>
                  <a:gd name="T72" fmla="*/ 21 w 24"/>
                  <a:gd name="T73" fmla="*/ 17 h 76"/>
                  <a:gd name="T74" fmla="*/ 13 w 24"/>
                  <a:gd name="T75" fmla="*/ 12 h 76"/>
                  <a:gd name="T76" fmla="*/ 21 w 24"/>
                  <a:gd name="T77" fmla="*/ 17 h 76"/>
                  <a:gd name="T78" fmla="*/ 13 w 24"/>
                  <a:gd name="T79" fmla="*/ 9 h 76"/>
                  <a:gd name="T80" fmla="*/ 21 w 24"/>
                  <a:gd name="T81" fmla="*/ 3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4" h="76">
                    <a:moveTo>
                      <a:pt x="2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0" y="75"/>
                      <a:pt x="1" y="76"/>
                      <a:pt x="2" y="76"/>
                    </a:cubicBezTo>
                    <a:cubicBezTo>
                      <a:pt x="2" y="76"/>
                      <a:pt x="2" y="76"/>
                      <a:pt x="2" y="76"/>
                    </a:cubicBezTo>
                    <a:cubicBezTo>
                      <a:pt x="2" y="66"/>
                      <a:pt x="2" y="66"/>
                      <a:pt x="2" y="66"/>
                    </a:cubicBezTo>
                    <a:cubicBezTo>
                      <a:pt x="8" y="66"/>
                      <a:pt x="8" y="66"/>
                      <a:pt x="8" y="66"/>
                    </a:cubicBezTo>
                    <a:cubicBezTo>
                      <a:pt x="8" y="76"/>
                      <a:pt x="8" y="76"/>
                      <a:pt x="8" y="76"/>
                    </a:cubicBezTo>
                    <a:cubicBezTo>
                      <a:pt x="22" y="76"/>
                      <a:pt x="22" y="76"/>
                      <a:pt x="22" y="76"/>
                    </a:cubicBezTo>
                    <a:cubicBezTo>
                      <a:pt x="23" y="76"/>
                      <a:pt x="24" y="75"/>
                      <a:pt x="24" y="75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3" y="0"/>
                      <a:pt x="22" y="0"/>
                    </a:cubicBezTo>
                    <a:close/>
                    <a:moveTo>
                      <a:pt x="11" y="60"/>
                    </a:moveTo>
                    <a:cubicBezTo>
                      <a:pt x="3" y="60"/>
                      <a:pt x="3" y="60"/>
                      <a:pt x="3" y="60"/>
                    </a:cubicBezTo>
                    <a:cubicBezTo>
                      <a:pt x="3" y="55"/>
                      <a:pt x="3" y="55"/>
                      <a:pt x="3" y="55"/>
                    </a:cubicBezTo>
                    <a:cubicBezTo>
                      <a:pt x="11" y="55"/>
                      <a:pt x="11" y="55"/>
                      <a:pt x="11" y="55"/>
                    </a:cubicBezTo>
                    <a:lnTo>
                      <a:pt x="11" y="60"/>
                    </a:lnTo>
                    <a:close/>
                    <a:moveTo>
                      <a:pt x="11" y="51"/>
                    </a:moveTo>
                    <a:cubicBezTo>
                      <a:pt x="3" y="51"/>
                      <a:pt x="3" y="51"/>
                      <a:pt x="3" y="51"/>
                    </a:cubicBezTo>
                    <a:cubicBezTo>
                      <a:pt x="3" y="46"/>
                      <a:pt x="3" y="46"/>
                      <a:pt x="3" y="46"/>
                    </a:cubicBezTo>
                    <a:cubicBezTo>
                      <a:pt x="11" y="46"/>
                      <a:pt x="11" y="46"/>
                      <a:pt x="11" y="46"/>
                    </a:cubicBezTo>
                    <a:lnTo>
                      <a:pt x="11" y="51"/>
                    </a:lnTo>
                    <a:close/>
                    <a:moveTo>
                      <a:pt x="11" y="43"/>
                    </a:moveTo>
                    <a:cubicBezTo>
                      <a:pt x="3" y="43"/>
                      <a:pt x="3" y="43"/>
                      <a:pt x="3" y="43"/>
                    </a:cubicBezTo>
                    <a:cubicBezTo>
                      <a:pt x="3" y="38"/>
                      <a:pt x="3" y="38"/>
                      <a:pt x="3" y="38"/>
                    </a:cubicBezTo>
                    <a:cubicBezTo>
                      <a:pt x="11" y="38"/>
                      <a:pt x="11" y="38"/>
                      <a:pt x="11" y="38"/>
                    </a:cubicBezTo>
                    <a:lnTo>
                      <a:pt x="11" y="43"/>
                    </a:lnTo>
                    <a:close/>
                    <a:moveTo>
                      <a:pt x="11" y="34"/>
                    </a:moveTo>
                    <a:cubicBezTo>
                      <a:pt x="3" y="34"/>
                      <a:pt x="3" y="34"/>
                      <a:pt x="3" y="34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11" y="29"/>
                      <a:pt x="11" y="29"/>
                      <a:pt x="11" y="29"/>
                    </a:cubicBezTo>
                    <a:lnTo>
                      <a:pt x="11" y="34"/>
                    </a:lnTo>
                    <a:close/>
                    <a:moveTo>
                      <a:pt x="11" y="26"/>
                    </a:moveTo>
                    <a:cubicBezTo>
                      <a:pt x="3" y="26"/>
                      <a:pt x="3" y="26"/>
                      <a:pt x="3" y="26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11" y="21"/>
                      <a:pt x="11" y="21"/>
                      <a:pt x="11" y="21"/>
                    </a:cubicBezTo>
                    <a:lnTo>
                      <a:pt x="11" y="26"/>
                    </a:lnTo>
                    <a:close/>
                    <a:moveTo>
                      <a:pt x="11" y="17"/>
                    </a:moveTo>
                    <a:cubicBezTo>
                      <a:pt x="3" y="17"/>
                      <a:pt x="3" y="17"/>
                      <a:pt x="3" y="17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11" y="12"/>
                      <a:pt x="11" y="12"/>
                      <a:pt x="11" y="12"/>
                    </a:cubicBezTo>
                    <a:lnTo>
                      <a:pt x="11" y="17"/>
                    </a:lnTo>
                    <a:close/>
                    <a:moveTo>
                      <a:pt x="11" y="9"/>
                    </a:moveTo>
                    <a:cubicBezTo>
                      <a:pt x="3" y="9"/>
                      <a:pt x="3" y="9"/>
                      <a:pt x="3" y="9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11" y="3"/>
                      <a:pt x="11" y="3"/>
                      <a:pt x="11" y="3"/>
                    </a:cubicBezTo>
                    <a:lnTo>
                      <a:pt x="11" y="9"/>
                    </a:lnTo>
                    <a:close/>
                    <a:moveTo>
                      <a:pt x="21" y="60"/>
                    </a:moveTo>
                    <a:cubicBezTo>
                      <a:pt x="13" y="60"/>
                      <a:pt x="13" y="60"/>
                      <a:pt x="13" y="60"/>
                    </a:cubicBezTo>
                    <a:cubicBezTo>
                      <a:pt x="13" y="55"/>
                      <a:pt x="13" y="55"/>
                      <a:pt x="13" y="55"/>
                    </a:cubicBezTo>
                    <a:cubicBezTo>
                      <a:pt x="21" y="55"/>
                      <a:pt x="21" y="55"/>
                      <a:pt x="21" y="55"/>
                    </a:cubicBezTo>
                    <a:lnTo>
                      <a:pt x="21" y="60"/>
                    </a:lnTo>
                    <a:close/>
                    <a:moveTo>
                      <a:pt x="21" y="51"/>
                    </a:moveTo>
                    <a:cubicBezTo>
                      <a:pt x="13" y="51"/>
                      <a:pt x="13" y="51"/>
                      <a:pt x="13" y="51"/>
                    </a:cubicBezTo>
                    <a:cubicBezTo>
                      <a:pt x="13" y="46"/>
                      <a:pt x="13" y="46"/>
                      <a:pt x="13" y="46"/>
                    </a:cubicBezTo>
                    <a:cubicBezTo>
                      <a:pt x="21" y="46"/>
                      <a:pt x="21" y="46"/>
                      <a:pt x="21" y="46"/>
                    </a:cubicBezTo>
                    <a:lnTo>
                      <a:pt x="21" y="51"/>
                    </a:lnTo>
                    <a:close/>
                    <a:moveTo>
                      <a:pt x="21" y="43"/>
                    </a:moveTo>
                    <a:cubicBezTo>
                      <a:pt x="13" y="43"/>
                      <a:pt x="13" y="43"/>
                      <a:pt x="13" y="43"/>
                    </a:cubicBezTo>
                    <a:cubicBezTo>
                      <a:pt x="13" y="38"/>
                      <a:pt x="13" y="38"/>
                      <a:pt x="13" y="38"/>
                    </a:cubicBezTo>
                    <a:cubicBezTo>
                      <a:pt x="21" y="38"/>
                      <a:pt x="21" y="38"/>
                      <a:pt x="21" y="38"/>
                    </a:cubicBezTo>
                    <a:lnTo>
                      <a:pt x="21" y="43"/>
                    </a:lnTo>
                    <a:close/>
                    <a:moveTo>
                      <a:pt x="21" y="34"/>
                    </a:moveTo>
                    <a:cubicBezTo>
                      <a:pt x="13" y="34"/>
                      <a:pt x="13" y="34"/>
                      <a:pt x="13" y="34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21" y="29"/>
                      <a:pt x="21" y="29"/>
                      <a:pt x="21" y="29"/>
                    </a:cubicBezTo>
                    <a:lnTo>
                      <a:pt x="21" y="34"/>
                    </a:lnTo>
                    <a:close/>
                    <a:moveTo>
                      <a:pt x="21" y="26"/>
                    </a:moveTo>
                    <a:cubicBezTo>
                      <a:pt x="13" y="26"/>
                      <a:pt x="13" y="26"/>
                      <a:pt x="13" y="26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21" y="21"/>
                      <a:pt x="21" y="21"/>
                      <a:pt x="21" y="21"/>
                    </a:cubicBezTo>
                    <a:lnTo>
                      <a:pt x="21" y="26"/>
                    </a:lnTo>
                    <a:close/>
                    <a:moveTo>
                      <a:pt x="21" y="17"/>
                    </a:moveTo>
                    <a:cubicBezTo>
                      <a:pt x="13" y="17"/>
                      <a:pt x="13" y="17"/>
                      <a:pt x="13" y="17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21" y="12"/>
                      <a:pt x="21" y="12"/>
                      <a:pt x="21" y="12"/>
                    </a:cubicBezTo>
                    <a:lnTo>
                      <a:pt x="21" y="17"/>
                    </a:lnTo>
                    <a:close/>
                    <a:moveTo>
                      <a:pt x="21" y="9"/>
                    </a:moveTo>
                    <a:cubicBezTo>
                      <a:pt x="13" y="9"/>
                      <a:pt x="13" y="9"/>
                      <a:pt x="13" y="9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21" y="3"/>
                      <a:pt x="21" y="3"/>
                      <a:pt x="21" y="3"/>
                    </a:cubicBezTo>
                    <a:lnTo>
                      <a:pt x="21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" name="Freeform 73"/>
              <p:cNvSpPr>
                <a:spLocks noEditPoints="1"/>
              </p:cNvSpPr>
              <p:nvPr/>
            </p:nvSpPr>
            <p:spPr bwMode="auto">
              <a:xfrm>
                <a:off x="1927226" y="2100263"/>
                <a:ext cx="128588" cy="166687"/>
              </a:xfrm>
              <a:custGeom>
                <a:avLst/>
                <a:gdLst>
                  <a:gd name="T0" fmla="*/ 33 w 34"/>
                  <a:gd name="T1" fmla="*/ 0 h 44"/>
                  <a:gd name="T2" fmla="*/ 1 w 34"/>
                  <a:gd name="T3" fmla="*/ 0 h 44"/>
                  <a:gd name="T4" fmla="*/ 0 w 34"/>
                  <a:gd name="T5" fmla="*/ 1 h 44"/>
                  <a:gd name="T6" fmla="*/ 0 w 34"/>
                  <a:gd name="T7" fmla="*/ 43 h 44"/>
                  <a:gd name="T8" fmla="*/ 1 w 34"/>
                  <a:gd name="T9" fmla="*/ 44 h 44"/>
                  <a:gd name="T10" fmla="*/ 33 w 34"/>
                  <a:gd name="T11" fmla="*/ 44 h 44"/>
                  <a:gd name="T12" fmla="*/ 34 w 34"/>
                  <a:gd name="T13" fmla="*/ 43 h 44"/>
                  <a:gd name="T14" fmla="*/ 34 w 34"/>
                  <a:gd name="T15" fmla="*/ 1 h 44"/>
                  <a:gd name="T16" fmla="*/ 33 w 34"/>
                  <a:gd name="T17" fmla="*/ 0 h 44"/>
                  <a:gd name="T18" fmla="*/ 15 w 34"/>
                  <a:gd name="T19" fmla="*/ 37 h 44"/>
                  <a:gd name="T20" fmla="*/ 2 w 34"/>
                  <a:gd name="T21" fmla="*/ 37 h 44"/>
                  <a:gd name="T22" fmla="*/ 2 w 34"/>
                  <a:gd name="T23" fmla="*/ 32 h 44"/>
                  <a:gd name="T24" fmla="*/ 15 w 34"/>
                  <a:gd name="T25" fmla="*/ 32 h 44"/>
                  <a:gd name="T26" fmla="*/ 15 w 34"/>
                  <a:gd name="T27" fmla="*/ 37 h 44"/>
                  <a:gd name="T28" fmla="*/ 15 w 34"/>
                  <a:gd name="T29" fmla="*/ 28 h 44"/>
                  <a:gd name="T30" fmla="*/ 2 w 34"/>
                  <a:gd name="T31" fmla="*/ 28 h 44"/>
                  <a:gd name="T32" fmla="*/ 2 w 34"/>
                  <a:gd name="T33" fmla="*/ 22 h 44"/>
                  <a:gd name="T34" fmla="*/ 15 w 34"/>
                  <a:gd name="T35" fmla="*/ 22 h 44"/>
                  <a:gd name="T36" fmla="*/ 15 w 34"/>
                  <a:gd name="T37" fmla="*/ 28 h 44"/>
                  <a:gd name="T38" fmla="*/ 15 w 34"/>
                  <a:gd name="T39" fmla="*/ 18 h 44"/>
                  <a:gd name="T40" fmla="*/ 2 w 34"/>
                  <a:gd name="T41" fmla="*/ 18 h 44"/>
                  <a:gd name="T42" fmla="*/ 2 w 34"/>
                  <a:gd name="T43" fmla="*/ 13 h 44"/>
                  <a:gd name="T44" fmla="*/ 15 w 34"/>
                  <a:gd name="T45" fmla="*/ 13 h 44"/>
                  <a:gd name="T46" fmla="*/ 15 w 34"/>
                  <a:gd name="T47" fmla="*/ 18 h 44"/>
                  <a:gd name="T48" fmla="*/ 15 w 34"/>
                  <a:gd name="T49" fmla="*/ 9 h 44"/>
                  <a:gd name="T50" fmla="*/ 2 w 34"/>
                  <a:gd name="T51" fmla="*/ 9 h 44"/>
                  <a:gd name="T52" fmla="*/ 2 w 34"/>
                  <a:gd name="T53" fmla="*/ 3 h 44"/>
                  <a:gd name="T54" fmla="*/ 15 w 34"/>
                  <a:gd name="T55" fmla="*/ 3 h 44"/>
                  <a:gd name="T56" fmla="*/ 15 w 34"/>
                  <a:gd name="T57" fmla="*/ 9 h 44"/>
                  <a:gd name="T58" fmla="*/ 32 w 34"/>
                  <a:gd name="T59" fmla="*/ 37 h 44"/>
                  <a:gd name="T60" fmla="*/ 19 w 34"/>
                  <a:gd name="T61" fmla="*/ 37 h 44"/>
                  <a:gd name="T62" fmla="*/ 19 w 34"/>
                  <a:gd name="T63" fmla="*/ 32 h 44"/>
                  <a:gd name="T64" fmla="*/ 32 w 34"/>
                  <a:gd name="T65" fmla="*/ 32 h 44"/>
                  <a:gd name="T66" fmla="*/ 32 w 34"/>
                  <a:gd name="T67" fmla="*/ 37 h 44"/>
                  <a:gd name="T68" fmla="*/ 32 w 34"/>
                  <a:gd name="T69" fmla="*/ 28 h 44"/>
                  <a:gd name="T70" fmla="*/ 19 w 34"/>
                  <a:gd name="T71" fmla="*/ 28 h 44"/>
                  <a:gd name="T72" fmla="*/ 19 w 34"/>
                  <a:gd name="T73" fmla="*/ 22 h 44"/>
                  <a:gd name="T74" fmla="*/ 32 w 34"/>
                  <a:gd name="T75" fmla="*/ 22 h 44"/>
                  <a:gd name="T76" fmla="*/ 32 w 34"/>
                  <a:gd name="T77" fmla="*/ 28 h 44"/>
                  <a:gd name="T78" fmla="*/ 32 w 34"/>
                  <a:gd name="T79" fmla="*/ 18 h 44"/>
                  <a:gd name="T80" fmla="*/ 19 w 34"/>
                  <a:gd name="T81" fmla="*/ 18 h 44"/>
                  <a:gd name="T82" fmla="*/ 19 w 34"/>
                  <a:gd name="T83" fmla="*/ 13 h 44"/>
                  <a:gd name="T84" fmla="*/ 32 w 34"/>
                  <a:gd name="T85" fmla="*/ 13 h 44"/>
                  <a:gd name="T86" fmla="*/ 32 w 34"/>
                  <a:gd name="T87" fmla="*/ 18 h 44"/>
                  <a:gd name="T88" fmla="*/ 32 w 34"/>
                  <a:gd name="T89" fmla="*/ 9 h 44"/>
                  <a:gd name="T90" fmla="*/ 19 w 34"/>
                  <a:gd name="T91" fmla="*/ 9 h 44"/>
                  <a:gd name="T92" fmla="*/ 19 w 34"/>
                  <a:gd name="T93" fmla="*/ 3 h 44"/>
                  <a:gd name="T94" fmla="*/ 32 w 34"/>
                  <a:gd name="T95" fmla="*/ 3 h 44"/>
                  <a:gd name="T96" fmla="*/ 32 w 34"/>
                  <a:gd name="T97" fmla="*/ 9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4" h="44">
                    <a:moveTo>
                      <a:pt x="33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4"/>
                      <a:pt x="1" y="44"/>
                      <a:pt x="1" y="44"/>
                    </a:cubicBezTo>
                    <a:cubicBezTo>
                      <a:pt x="33" y="44"/>
                      <a:pt x="33" y="44"/>
                      <a:pt x="33" y="44"/>
                    </a:cubicBezTo>
                    <a:cubicBezTo>
                      <a:pt x="33" y="44"/>
                      <a:pt x="34" y="44"/>
                      <a:pt x="34" y="43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3" y="0"/>
                      <a:pt x="33" y="0"/>
                    </a:cubicBezTo>
                    <a:close/>
                    <a:moveTo>
                      <a:pt x="15" y="37"/>
                    </a:moveTo>
                    <a:cubicBezTo>
                      <a:pt x="2" y="37"/>
                      <a:pt x="2" y="37"/>
                      <a:pt x="2" y="37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15" y="32"/>
                      <a:pt x="15" y="32"/>
                      <a:pt x="15" y="32"/>
                    </a:cubicBezTo>
                    <a:lnTo>
                      <a:pt x="15" y="37"/>
                    </a:lnTo>
                    <a:close/>
                    <a:moveTo>
                      <a:pt x="15" y="28"/>
                    </a:moveTo>
                    <a:cubicBezTo>
                      <a:pt x="2" y="28"/>
                      <a:pt x="2" y="28"/>
                      <a:pt x="2" y="28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15" y="22"/>
                      <a:pt x="15" y="22"/>
                      <a:pt x="15" y="22"/>
                    </a:cubicBezTo>
                    <a:lnTo>
                      <a:pt x="15" y="28"/>
                    </a:lnTo>
                    <a:close/>
                    <a:moveTo>
                      <a:pt x="15" y="18"/>
                    </a:moveTo>
                    <a:cubicBezTo>
                      <a:pt x="2" y="18"/>
                      <a:pt x="2" y="18"/>
                      <a:pt x="2" y="18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15" y="13"/>
                      <a:pt x="15" y="13"/>
                      <a:pt x="15" y="13"/>
                    </a:cubicBezTo>
                    <a:lnTo>
                      <a:pt x="15" y="18"/>
                    </a:lnTo>
                    <a:close/>
                    <a:moveTo>
                      <a:pt x="15" y="9"/>
                    </a:moveTo>
                    <a:cubicBezTo>
                      <a:pt x="2" y="9"/>
                      <a:pt x="2" y="9"/>
                      <a:pt x="2" y="9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5" y="3"/>
                      <a:pt x="15" y="3"/>
                      <a:pt x="15" y="3"/>
                    </a:cubicBezTo>
                    <a:lnTo>
                      <a:pt x="15" y="9"/>
                    </a:lnTo>
                    <a:close/>
                    <a:moveTo>
                      <a:pt x="32" y="37"/>
                    </a:moveTo>
                    <a:cubicBezTo>
                      <a:pt x="19" y="37"/>
                      <a:pt x="19" y="37"/>
                      <a:pt x="19" y="37"/>
                    </a:cubicBezTo>
                    <a:cubicBezTo>
                      <a:pt x="19" y="32"/>
                      <a:pt x="19" y="32"/>
                      <a:pt x="19" y="32"/>
                    </a:cubicBezTo>
                    <a:cubicBezTo>
                      <a:pt x="32" y="32"/>
                      <a:pt x="32" y="32"/>
                      <a:pt x="32" y="32"/>
                    </a:cubicBezTo>
                    <a:lnTo>
                      <a:pt x="32" y="37"/>
                    </a:lnTo>
                    <a:close/>
                    <a:moveTo>
                      <a:pt x="32" y="28"/>
                    </a:moveTo>
                    <a:cubicBezTo>
                      <a:pt x="19" y="28"/>
                      <a:pt x="19" y="28"/>
                      <a:pt x="19" y="28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32" y="22"/>
                      <a:pt x="32" y="22"/>
                      <a:pt x="32" y="22"/>
                    </a:cubicBezTo>
                    <a:lnTo>
                      <a:pt x="32" y="28"/>
                    </a:lnTo>
                    <a:close/>
                    <a:moveTo>
                      <a:pt x="32" y="18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3"/>
                      <a:pt x="19" y="13"/>
                      <a:pt x="19" y="13"/>
                    </a:cubicBezTo>
                    <a:cubicBezTo>
                      <a:pt x="32" y="13"/>
                      <a:pt x="32" y="13"/>
                      <a:pt x="32" y="13"/>
                    </a:cubicBezTo>
                    <a:lnTo>
                      <a:pt x="32" y="18"/>
                    </a:lnTo>
                    <a:close/>
                    <a:moveTo>
                      <a:pt x="32" y="9"/>
                    </a:moveTo>
                    <a:cubicBezTo>
                      <a:pt x="19" y="9"/>
                      <a:pt x="19" y="9"/>
                      <a:pt x="19" y="9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32" y="3"/>
                      <a:pt x="32" y="3"/>
                      <a:pt x="32" y="3"/>
                    </a:cubicBezTo>
                    <a:lnTo>
                      <a:pt x="32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" name="Freeform 74"/>
              <p:cNvSpPr>
                <a:spLocks noEditPoints="1"/>
              </p:cNvSpPr>
              <p:nvPr/>
            </p:nvSpPr>
            <p:spPr bwMode="auto">
              <a:xfrm>
                <a:off x="1781176" y="1797050"/>
                <a:ext cx="131763" cy="469900"/>
              </a:xfrm>
              <a:custGeom>
                <a:avLst/>
                <a:gdLst>
                  <a:gd name="T0" fmla="*/ 23 w 35"/>
                  <a:gd name="T1" fmla="*/ 11 h 124"/>
                  <a:gd name="T2" fmla="*/ 22 w 35"/>
                  <a:gd name="T3" fmla="*/ 0 h 124"/>
                  <a:gd name="T4" fmla="*/ 21 w 35"/>
                  <a:gd name="T5" fmla="*/ 11 h 124"/>
                  <a:gd name="T6" fmla="*/ 8 w 35"/>
                  <a:gd name="T7" fmla="*/ 9 h 124"/>
                  <a:gd name="T8" fmla="*/ 4 w 35"/>
                  <a:gd name="T9" fmla="*/ 7 h 124"/>
                  <a:gd name="T10" fmla="*/ 3 w 35"/>
                  <a:gd name="T11" fmla="*/ 11 h 124"/>
                  <a:gd name="T12" fmla="*/ 0 w 35"/>
                  <a:gd name="T13" fmla="*/ 13 h 124"/>
                  <a:gd name="T14" fmla="*/ 2 w 35"/>
                  <a:gd name="T15" fmla="*/ 124 h 124"/>
                  <a:gd name="T16" fmla="*/ 3 w 35"/>
                  <a:gd name="T17" fmla="*/ 109 h 124"/>
                  <a:gd name="T18" fmla="*/ 12 w 35"/>
                  <a:gd name="T19" fmla="*/ 124 h 124"/>
                  <a:gd name="T20" fmla="*/ 35 w 35"/>
                  <a:gd name="T21" fmla="*/ 122 h 124"/>
                  <a:gd name="T22" fmla="*/ 32 w 35"/>
                  <a:gd name="T23" fmla="*/ 11 h 124"/>
                  <a:gd name="T24" fmla="*/ 4 w 35"/>
                  <a:gd name="T25" fmla="*/ 100 h 124"/>
                  <a:gd name="T26" fmla="*/ 16 w 35"/>
                  <a:gd name="T27" fmla="*/ 93 h 124"/>
                  <a:gd name="T28" fmla="*/ 16 w 35"/>
                  <a:gd name="T29" fmla="*/ 87 h 124"/>
                  <a:gd name="T30" fmla="*/ 4 w 35"/>
                  <a:gd name="T31" fmla="*/ 80 h 124"/>
                  <a:gd name="T32" fmla="*/ 16 w 35"/>
                  <a:gd name="T33" fmla="*/ 87 h 124"/>
                  <a:gd name="T34" fmla="*/ 4 w 35"/>
                  <a:gd name="T35" fmla="*/ 75 h 124"/>
                  <a:gd name="T36" fmla="*/ 16 w 35"/>
                  <a:gd name="T37" fmla="*/ 67 h 124"/>
                  <a:gd name="T38" fmla="*/ 16 w 35"/>
                  <a:gd name="T39" fmla="*/ 62 h 124"/>
                  <a:gd name="T40" fmla="*/ 4 w 35"/>
                  <a:gd name="T41" fmla="*/ 54 h 124"/>
                  <a:gd name="T42" fmla="*/ 16 w 35"/>
                  <a:gd name="T43" fmla="*/ 62 h 124"/>
                  <a:gd name="T44" fmla="*/ 4 w 35"/>
                  <a:gd name="T45" fmla="*/ 49 h 124"/>
                  <a:gd name="T46" fmla="*/ 16 w 35"/>
                  <a:gd name="T47" fmla="*/ 41 h 124"/>
                  <a:gd name="T48" fmla="*/ 16 w 35"/>
                  <a:gd name="T49" fmla="*/ 36 h 124"/>
                  <a:gd name="T50" fmla="*/ 4 w 35"/>
                  <a:gd name="T51" fmla="*/ 29 h 124"/>
                  <a:gd name="T52" fmla="*/ 16 w 35"/>
                  <a:gd name="T53" fmla="*/ 36 h 124"/>
                  <a:gd name="T54" fmla="*/ 4 w 35"/>
                  <a:gd name="T55" fmla="*/ 24 h 124"/>
                  <a:gd name="T56" fmla="*/ 16 w 35"/>
                  <a:gd name="T57" fmla="*/ 16 h 124"/>
                  <a:gd name="T58" fmla="*/ 30 w 35"/>
                  <a:gd name="T59" fmla="*/ 100 h 124"/>
                  <a:gd name="T60" fmla="*/ 18 w 35"/>
                  <a:gd name="T61" fmla="*/ 93 h 124"/>
                  <a:gd name="T62" fmla="*/ 30 w 35"/>
                  <a:gd name="T63" fmla="*/ 100 h 124"/>
                  <a:gd name="T64" fmla="*/ 18 w 35"/>
                  <a:gd name="T65" fmla="*/ 87 h 124"/>
                  <a:gd name="T66" fmla="*/ 30 w 35"/>
                  <a:gd name="T67" fmla="*/ 80 h 124"/>
                  <a:gd name="T68" fmla="*/ 30 w 35"/>
                  <a:gd name="T69" fmla="*/ 75 h 124"/>
                  <a:gd name="T70" fmla="*/ 18 w 35"/>
                  <a:gd name="T71" fmla="*/ 67 h 124"/>
                  <a:gd name="T72" fmla="*/ 30 w 35"/>
                  <a:gd name="T73" fmla="*/ 75 h 124"/>
                  <a:gd name="T74" fmla="*/ 18 w 35"/>
                  <a:gd name="T75" fmla="*/ 62 h 124"/>
                  <a:gd name="T76" fmla="*/ 30 w 35"/>
                  <a:gd name="T77" fmla="*/ 54 h 124"/>
                  <a:gd name="T78" fmla="*/ 30 w 35"/>
                  <a:gd name="T79" fmla="*/ 49 h 124"/>
                  <a:gd name="T80" fmla="*/ 18 w 35"/>
                  <a:gd name="T81" fmla="*/ 41 h 124"/>
                  <a:gd name="T82" fmla="*/ 30 w 35"/>
                  <a:gd name="T83" fmla="*/ 49 h 124"/>
                  <a:gd name="T84" fmla="*/ 18 w 35"/>
                  <a:gd name="T85" fmla="*/ 36 h 124"/>
                  <a:gd name="T86" fmla="*/ 30 w 35"/>
                  <a:gd name="T87" fmla="*/ 29 h 124"/>
                  <a:gd name="T88" fmla="*/ 30 w 35"/>
                  <a:gd name="T89" fmla="*/ 24 h 124"/>
                  <a:gd name="T90" fmla="*/ 18 w 35"/>
                  <a:gd name="T91" fmla="*/ 16 h 124"/>
                  <a:gd name="T92" fmla="*/ 30 w 35"/>
                  <a:gd name="T93" fmla="*/ 2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35" h="124">
                    <a:moveTo>
                      <a:pt x="32" y="11"/>
                    </a:moveTo>
                    <a:cubicBezTo>
                      <a:pt x="23" y="11"/>
                      <a:pt x="23" y="11"/>
                      <a:pt x="23" y="11"/>
                    </a:cubicBezTo>
                    <a:cubicBezTo>
                      <a:pt x="23" y="1"/>
                      <a:pt x="23" y="1"/>
                      <a:pt x="23" y="1"/>
                    </a:cubicBezTo>
                    <a:cubicBezTo>
                      <a:pt x="23" y="1"/>
                      <a:pt x="22" y="0"/>
                      <a:pt x="22" y="0"/>
                    </a:cubicBezTo>
                    <a:cubicBezTo>
                      <a:pt x="21" y="0"/>
                      <a:pt x="21" y="1"/>
                      <a:pt x="21" y="1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8" y="8"/>
                      <a:pt x="7" y="7"/>
                      <a:pt x="6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3" y="7"/>
                      <a:pt x="3" y="8"/>
                      <a:pt x="3" y="9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1" y="11"/>
                      <a:pt x="0" y="12"/>
                      <a:pt x="0" y="13"/>
                    </a:cubicBezTo>
                    <a:cubicBezTo>
                      <a:pt x="0" y="122"/>
                      <a:pt x="0" y="122"/>
                      <a:pt x="0" y="122"/>
                    </a:cubicBezTo>
                    <a:cubicBezTo>
                      <a:pt x="0" y="123"/>
                      <a:pt x="1" y="124"/>
                      <a:pt x="2" y="124"/>
                    </a:cubicBezTo>
                    <a:cubicBezTo>
                      <a:pt x="3" y="124"/>
                      <a:pt x="3" y="124"/>
                      <a:pt x="3" y="124"/>
                    </a:cubicBezTo>
                    <a:cubicBezTo>
                      <a:pt x="3" y="109"/>
                      <a:pt x="3" y="109"/>
                      <a:pt x="3" y="109"/>
                    </a:cubicBezTo>
                    <a:cubicBezTo>
                      <a:pt x="12" y="109"/>
                      <a:pt x="12" y="109"/>
                      <a:pt x="12" y="109"/>
                    </a:cubicBezTo>
                    <a:cubicBezTo>
                      <a:pt x="12" y="124"/>
                      <a:pt x="12" y="124"/>
                      <a:pt x="12" y="124"/>
                    </a:cubicBezTo>
                    <a:cubicBezTo>
                      <a:pt x="32" y="124"/>
                      <a:pt x="32" y="124"/>
                      <a:pt x="32" y="124"/>
                    </a:cubicBezTo>
                    <a:cubicBezTo>
                      <a:pt x="34" y="124"/>
                      <a:pt x="35" y="123"/>
                      <a:pt x="35" y="122"/>
                    </a:cubicBezTo>
                    <a:cubicBezTo>
                      <a:pt x="35" y="13"/>
                      <a:pt x="35" y="13"/>
                      <a:pt x="35" y="13"/>
                    </a:cubicBezTo>
                    <a:cubicBezTo>
                      <a:pt x="35" y="12"/>
                      <a:pt x="34" y="11"/>
                      <a:pt x="32" y="11"/>
                    </a:cubicBezTo>
                    <a:close/>
                    <a:moveTo>
                      <a:pt x="16" y="100"/>
                    </a:moveTo>
                    <a:cubicBezTo>
                      <a:pt x="4" y="100"/>
                      <a:pt x="4" y="100"/>
                      <a:pt x="4" y="100"/>
                    </a:cubicBezTo>
                    <a:cubicBezTo>
                      <a:pt x="4" y="93"/>
                      <a:pt x="4" y="93"/>
                      <a:pt x="4" y="93"/>
                    </a:cubicBezTo>
                    <a:cubicBezTo>
                      <a:pt x="16" y="93"/>
                      <a:pt x="16" y="93"/>
                      <a:pt x="16" y="93"/>
                    </a:cubicBezTo>
                    <a:lnTo>
                      <a:pt x="16" y="100"/>
                    </a:lnTo>
                    <a:close/>
                    <a:moveTo>
                      <a:pt x="16" y="87"/>
                    </a:moveTo>
                    <a:cubicBezTo>
                      <a:pt x="4" y="87"/>
                      <a:pt x="4" y="87"/>
                      <a:pt x="4" y="87"/>
                    </a:cubicBezTo>
                    <a:cubicBezTo>
                      <a:pt x="4" y="80"/>
                      <a:pt x="4" y="80"/>
                      <a:pt x="4" y="80"/>
                    </a:cubicBezTo>
                    <a:cubicBezTo>
                      <a:pt x="16" y="80"/>
                      <a:pt x="16" y="80"/>
                      <a:pt x="16" y="80"/>
                    </a:cubicBezTo>
                    <a:lnTo>
                      <a:pt x="16" y="87"/>
                    </a:lnTo>
                    <a:close/>
                    <a:moveTo>
                      <a:pt x="16" y="75"/>
                    </a:moveTo>
                    <a:cubicBezTo>
                      <a:pt x="4" y="75"/>
                      <a:pt x="4" y="75"/>
                      <a:pt x="4" y="75"/>
                    </a:cubicBezTo>
                    <a:cubicBezTo>
                      <a:pt x="4" y="67"/>
                      <a:pt x="4" y="67"/>
                      <a:pt x="4" y="67"/>
                    </a:cubicBezTo>
                    <a:cubicBezTo>
                      <a:pt x="16" y="67"/>
                      <a:pt x="16" y="67"/>
                      <a:pt x="16" y="67"/>
                    </a:cubicBezTo>
                    <a:lnTo>
                      <a:pt x="16" y="75"/>
                    </a:lnTo>
                    <a:close/>
                    <a:moveTo>
                      <a:pt x="16" y="62"/>
                    </a:moveTo>
                    <a:cubicBezTo>
                      <a:pt x="4" y="62"/>
                      <a:pt x="4" y="62"/>
                      <a:pt x="4" y="62"/>
                    </a:cubicBezTo>
                    <a:cubicBezTo>
                      <a:pt x="4" y="54"/>
                      <a:pt x="4" y="54"/>
                      <a:pt x="4" y="54"/>
                    </a:cubicBezTo>
                    <a:cubicBezTo>
                      <a:pt x="16" y="54"/>
                      <a:pt x="16" y="54"/>
                      <a:pt x="16" y="54"/>
                    </a:cubicBezTo>
                    <a:lnTo>
                      <a:pt x="16" y="62"/>
                    </a:lnTo>
                    <a:close/>
                    <a:moveTo>
                      <a:pt x="16" y="49"/>
                    </a:moveTo>
                    <a:cubicBezTo>
                      <a:pt x="4" y="49"/>
                      <a:pt x="4" y="49"/>
                      <a:pt x="4" y="49"/>
                    </a:cubicBezTo>
                    <a:cubicBezTo>
                      <a:pt x="4" y="41"/>
                      <a:pt x="4" y="41"/>
                      <a:pt x="4" y="41"/>
                    </a:cubicBezTo>
                    <a:cubicBezTo>
                      <a:pt x="16" y="41"/>
                      <a:pt x="16" y="41"/>
                      <a:pt x="16" y="41"/>
                    </a:cubicBezTo>
                    <a:lnTo>
                      <a:pt x="16" y="49"/>
                    </a:lnTo>
                    <a:close/>
                    <a:moveTo>
                      <a:pt x="16" y="36"/>
                    </a:moveTo>
                    <a:cubicBezTo>
                      <a:pt x="4" y="36"/>
                      <a:pt x="4" y="36"/>
                      <a:pt x="4" y="36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16" y="29"/>
                      <a:pt x="16" y="29"/>
                      <a:pt x="16" y="29"/>
                    </a:cubicBezTo>
                    <a:lnTo>
                      <a:pt x="16" y="36"/>
                    </a:lnTo>
                    <a:close/>
                    <a:moveTo>
                      <a:pt x="16" y="24"/>
                    </a:moveTo>
                    <a:cubicBezTo>
                      <a:pt x="4" y="24"/>
                      <a:pt x="4" y="24"/>
                      <a:pt x="4" y="24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16" y="16"/>
                      <a:pt x="16" y="16"/>
                      <a:pt x="16" y="16"/>
                    </a:cubicBezTo>
                    <a:lnTo>
                      <a:pt x="16" y="24"/>
                    </a:lnTo>
                    <a:close/>
                    <a:moveTo>
                      <a:pt x="30" y="100"/>
                    </a:moveTo>
                    <a:cubicBezTo>
                      <a:pt x="18" y="100"/>
                      <a:pt x="18" y="100"/>
                      <a:pt x="18" y="100"/>
                    </a:cubicBezTo>
                    <a:cubicBezTo>
                      <a:pt x="18" y="93"/>
                      <a:pt x="18" y="93"/>
                      <a:pt x="18" y="93"/>
                    </a:cubicBezTo>
                    <a:cubicBezTo>
                      <a:pt x="30" y="93"/>
                      <a:pt x="30" y="93"/>
                      <a:pt x="30" y="93"/>
                    </a:cubicBezTo>
                    <a:lnTo>
                      <a:pt x="30" y="100"/>
                    </a:lnTo>
                    <a:close/>
                    <a:moveTo>
                      <a:pt x="30" y="87"/>
                    </a:moveTo>
                    <a:cubicBezTo>
                      <a:pt x="18" y="87"/>
                      <a:pt x="18" y="87"/>
                      <a:pt x="18" y="87"/>
                    </a:cubicBezTo>
                    <a:cubicBezTo>
                      <a:pt x="18" y="80"/>
                      <a:pt x="18" y="80"/>
                      <a:pt x="18" y="80"/>
                    </a:cubicBezTo>
                    <a:cubicBezTo>
                      <a:pt x="30" y="80"/>
                      <a:pt x="30" y="80"/>
                      <a:pt x="30" y="80"/>
                    </a:cubicBezTo>
                    <a:lnTo>
                      <a:pt x="30" y="87"/>
                    </a:lnTo>
                    <a:close/>
                    <a:moveTo>
                      <a:pt x="30" y="75"/>
                    </a:moveTo>
                    <a:cubicBezTo>
                      <a:pt x="18" y="75"/>
                      <a:pt x="18" y="75"/>
                      <a:pt x="18" y="75"/>
                    </a:cubicBezTo>
                    <a:cubicBezTo>
                      <a:pt x="18" y="67"/>
                      <a:pt x="18" y="67"/>
                      <a:pt x="18" y="67"/>
                    </a:cubicBezTo>
                    <a:cubicBezTo>
                      <a:pt x="30" y="67"/>
                      <a:pt x="30" y="67"/>
                      <a:pt x="30" y="67"/>
                    </a:cubicBezTo>
                    <a:lnTo>
                      <a:pt x="30" y="75"/>
                    </a:lnTo>
                    <a:close/>
                    <a:moveTo>
                      <a:pt x="30" y="62"/>
                    </a:moveTo>
                    <a:cubicBezTo>
                      <a:pt x="18" y="62"/>
                      <a:pt x="18" y="62"/>
                      <a:pt x="18" y="62"/>
                    </a:cubicBezTo>
                    <a:cubicBezTo>
                      <a:pt x="18" y="54"/>
                      <a:pt x="18" y="54"/>
                      <a:pt x="18" y="54"/>
                    </a:cubicBezTo>
                    <a:cubicBezTo>
                      <a:pt x="30" y="54"/>
                      <a:pt x="30" y="54"/>
                      <a:pt x="30" y="54"/>
                    </a:cubicBezTo>
                    <a:lnTo>
                      <a:pt x="30" y="62"/>
                    </a:lnTo>
                    <a:close/>
                    <a:moveTo>
                      <a:pt x="30" y="49"/>
                    </a:moveTo>
                    <a:cubicBezTo>
                      <a:pt x="18" y="49"/>
                      <a:pt x="18" y="49"/>
                      <a:pt x="18" y="49"/>
                    </a:cubicBezTo>
                    <a:cubicBezTo>
                      <a:pt x="18" y="41"/>
                      <a:pt x="18" y="41"/>
                      <a:pt x="18" y="41"/>
                    </a:cubicBezTo>
                    <a:cubicBezTo>
                      <a:pt x="30" y="41"/>
                      <a:pt x="30" y="41"/>
                      <a:pt x="30" y="41"/>
                    </a:cubicBezTo>
                    <a:lnTo>
                      <a:pt x="30" y="49"/>
                    </a:lnTo>
                    <a:close/>
                    <a:moveTo>
                      <a:pt x="30" y="36"/>
                    </a:moveTo>
                    <a:cubicBezTo>
                      <a:pt x="18" y="36"/>
                      <a:pt x="18" y="36"/>
                      <a:pt x="18" y="36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30" y="29"/>
                      <a:pt x="30" y="29"/>
                      <a:pt x="30" y="29"/>
                    </a:cubicBezTo>
                    <a:lnTo>
                      <a:pt x="30" y="36"/>
                    </a:lnTo>
                    <a:close/>
                    <a:moveTo>
                      <a:pt x="30" y="24"/>
                    </a:move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30" y="16"/>
                      <a:pt x="30" y="16"/>
                      <a:pt x="30" y="16"/>
                    </a:cubicBezTo>
                    <a:lnTo>
                      <a:pt x="30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" name="Freeform 75"/>
              <p:cNvSpPr/>
              <p:nvPr/>
            </p:nvSpPr>
            <p:spPr bwMode="auto">
              <a:xfrm>
                <a:off x="1927226" y="2035175"/>
                <a:ext cx="128588" cy="60325"/>
              </a:xfrm>
              <a:custGeom>
                <a:avLst/>
                <a:gdLst>
                  <a:gd name="T0" fmla="*/ 33 w 34"/>
                  <a:gd name="T1" fmla="*/ 15 h 16"/>
                  <a:gd name="T2" fmla="*/ 28 w 34"/>
                  <a:gd name="T3" fmla="*/ 10 h 16"/>
                  <a:gd name="T4" fmla="*/ 28 w 34"/>
                  <a:gd name="T5" fmla="*/ 3 h 16"/>
                  <a:gd name="T6" fmla="*/ 26 w 34"/>
                  <a:gd name="T7" fmla="*/ 2 h 16"/>
                  <a:gd name="T8" fmla="*/ 24 w 34"/>
                  <a:gd name="T9" fmla="*/ 2 h 16"/>
                  <a:gd name="T10" fmla="*/ 22 w 34"/>
                  <a:gd name="T11" fmla="*/ 3 h 16"/>
                  <a:gd name="T12" fmla="*/ 22 w 34"/>
                  <a:gd name="T13" fmla="*/ 5 h 16"/>
                  <a:gd name="T14" fmla="*/ 18 w 34"/>
                  <a:gd name="T15" fmla="*/ 0 h 16"/>
                  <a:gd name="T16" fmla="*/ 16 w 34"/>
                  <a:gd name="T17" fmla="*/ 0 h 16"/>
                  <a:gd name="T18" fmla="*/ 1 w 34"/>
                  <a:gd name="T19" fmla="*/ 15 h 16"/>
                  <a:gd name="T20" fmla="*/ 1 w 34"/>
                  <a:gd name="T21" fmla="*/ 16 h 16"/>
                  <a:gd name="T22" fmla="*/ 33 w 34"/>
                  <a:gd name="T23" fmla="*/ 16 h 16"/>
                  <a:gd name="T24" fmla="*/ 33 w 34"/>
                  <a:gd name="T25" fmla="*/ 1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4" h="16">
                    <a:moveTo>
                      <a:pt x="33" y="15"/>
                    </a:moveTo>
                    <a:cubicBezTo>
                      <a:pt x="28" y="10"/>
                      <a:pt x="28" y="10"/>
                      <a:pt x="28" y="10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2"/>
                      <a:pt x="27" y="2"/>
                      <a:pt x="26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3" y="2"/>
                      <a:pt x="22" y="2"/>
                      <a:pt x="22" y="3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7" y="0"/>
                      <a:pt x="17" y="0"/>
                      <a:pt x="16" y="0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0" y="16"/>
                      <a:pt x="0" y="16"/>
                      <a:pt x="1" y="16"/>
                    </a:cubicBezTo>
                    <a:cubicBezTo>
                      <a:pt x="33" y="16"/>
                      <a:pt x="33" y="16"/>
                      <a:pt x="33" y="16"/>
                    </a:cubicBezTo>
                    <a:cubicBezTo>
                      <a:pt x="34" y="16"/>
                      <a:pt x="34" y="16"/>
                      <a:pt x="33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cxnSp>
        <p:nvCxnSpPr>
          <p:cNvPr id="49" name="直接箭头连接符 48"/>
          <p:cNvCxnSpPr/>
          <p:nvPr/>
        </p:nvCxnSpPr>
        <p:spPr>
          <a:xfrm>
            <a:off x="3749879" y="2046914"/>
            <a:ext cx="1728132" cy="0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4006530" y="1665019"/>
            <a:ext cx="12449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bg2">
                    <a:lumMod val="50000"/>
                  </a:schemeClr>
                </a:solidFill>
              </a:rPr>
              <a:t>按照报价冻结权利金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cxnSp>
        <p:nvCxnSpPr>
          <p:cNvPr id="51" name="直接箭头连接符 50"/>
          <p:cNvCxnSpPr/>
          <p:nvPr/>
        </p:nvCxnSpPr>
        <p:spPr>
          <a:xfrm>
            <a:off x="6796484" y="2048312"/>
            <a:ext cx="1728132" cy="0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7053135" y="1666417"/>
            <a:ext cx="12449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bg2">
                    <a:lumMod val="50000"/>
                  </a:schemeClr>
                </a:solidFill>
              </a:rPr>
              <a:t>按照昨结算冻结保证金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cxnSp>
        <p:nvCxnSpPr>
          <p:cNvPr id="53" name="直接箭头连接符 52"/>
          <p:cNvCxnSpPr/>
          <p:nvPr/>
        </p:nvCxnSpPr>
        <p:spPr>
          <a:xfrm flipH="1">
            <a:off x="6796484" y="2242657"/>
            <a:ext cx="1728132" cy="0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7085033" y="2305378"/>
            <a:ext cx="12449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bg2">
                    <a:lumMod val="50000"/>
                  </a:schemeClr>
                </a:solidFill>
              </a:rPr>
              <a:t>按照昨结算收取保证金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1" name="Freeform 65"/>
          <p:cNvSpPr>
            <a:spLocks noEditPoints="1"/>
          </p:cNvSpPr>
          <p:nvPr/>
        </p:nvSpPr>
        <p:spPr bwMode="auto">
          <a:xfrm>
            <a:off x="5634219" y="3587308"/>
            <a:ext cx="798381" cy="708593"/>
          </a:xfrm>
          <a:custGeom>
            <a:avLst/>
            <a:gdLst>
              <a:gd name="T0" fmla="*/ 74 w 187"/>
              <a:gd name="T1" fmla="*/ 100 h 166"/>
              <a:gd name="T2" fmla="*/ 0 w 187"/>
              <a:gd name="T3" fmla="*/ 100 h 166"/>
              <a:gd name="T4" fmla="*/ 0 w 187"/>
              <a:gd name="T5" fmla="*/ 166 h 166"/>
              <a:gd name="T6" fmla="*/ 8 w 187"/>
              <a:gd name="T7" fmla="*/ 166 h 166"/>
              <a:gd name="T8" fmla="*/ 8 w 187"/>
              <a:gd name="T9" fmla="*/ 109 h 166"/>
              <a:gd name="T10" fmla="*/ 66 w 187"/>
              <a:gd name="T11" fmla="*/ 109 h 166"/>
              <a:gd name="T12" fmla="*/ 66 w 187"/>
              <a:gd name="T13" fmla="*/ 166 h 166"/>
              <a:gd name="T14" fmla="*/ 74 w 187"/>
              <a:gd name="T15" fmla="*/ 166 h 166"/>
              <a:gd name="T16" fmla="*/ 74 w 187"/>
              <a:gd name="T17" fmla="*/ 100 h 166"/>
              <a:gd name="T18" fmla="*/ 49 w 187"/>
              <a:gd name="T19" fmla="*/ 26 h 166"/>
              <a:gd name="T20" fmla="*/ 21 w 187"/>
              <a:gd name="T21" fmla="*/ 54 h 166"/>
              <a:gd name="T22" fmla="*/ 34 w 187"/>
              <a:gd name="T23" fmla="*/ 78 h 166"/>
              <a:gd name="T24" fmla="*/ 14 w 187"/>
              <a:gd name="T25" fmla="*/ 96 h 166"/>
              <a:gd name="T26" fmla="*/ 79 w 187"/>
              <a:gd name="T27" fmla="*/ 96 h 166"/>
              <a:gd name="T28" fmla="*/ 79 w 187"/>
              <a:gd name="T29" fmla="*/ 152 h 166"/>
              <a:gd name="T30" fmla="*/ 126 w 187"/>
              <a:gd name="T31" fmla="*/ 110 h 166"/>
              <a:gd name="T32" fmla="*/ 125 w 187"/>
              <a:gd name="T33" fmla="*/ 95 h 166"/>
              <a:gd name="T34" fmla="*/ 118 w 187"/>
              <a:gd name="T35" fmla="*/ 92 h 166"/>
              <a:gd name="T36" fmla="*/ 110 w 187"/>
              <a:gd name="T37" fmla="*/ 96 h 166"/>
              <a:gd name="T38" fmla="*/ 88 w 187"/>
              <a:gd name="T39" fmla="*/ 111 h 166"/>
              <a:gd name="T40" fmla="*/ 63 w 187"/>
              <a:gd name="T41" fmla="*/ 78 h 166"/>
              <a:gd name="T42" fmla="*/ 76 w 187"/>
              <a:gd name="T43" fmla="*/ 54 h 166"/>
              <a:gd name="T44" fmla="*/ 49 w 187"/>
              <a:gd name="T45" fmla="*/ 26 h 166"/>
              <a:gd name="T46" fmla="*/ 167 w 187"/>
              <a:gd name="T47" fmla="*/ 14 h 166"/>
              <a:gd name="T48" fmla="*/ 136 w 187"/>
              <a:gd name="T49" fmla="*/ 44 h 166"/>
              <a:gd name="T50" fmla="*/ 113 w 187"/>
              <a:gd name="T51" fmla="*/ 30 h 166"/>
              <a:gd name="T52" fmla="*/ 112 w 187"/>
              <a:gd name="T53" fmla="*/ 29 h 166"/>
              <a:gd name="T54" fmla="*/ 111 w 187"/>
              <a:gd name="T55" fmla="*/ 30 h 166"/>
              <a:gd name="T56" fmla="*/ 89 w 187"/>
              <a:gd name="T57" fmla="*/ 52 h 166"/>
              <a:gd name="T58" fmla="*/ 92 w 187"/>
              <a:gd name="T59" fmla="*/ 55 h 166"/>
              <a:gd name="T60" fmla="*/ 112 w 187"/>
              <a:gd name="T61" fmla="*/ 34 h 166"/>
              <a:gd name="T62" fmla="*/ 135 w 187"/>
              <a:gd name="T63" fmla="*/ 49 h 166"/>
              <a:gd name="T64" fmla="*/ 136 w 187"/>
              <a:gd name="T65" fmla="*/ 50 h 166"/>
              <a:gd name="T66" fmla="*/ 138 w 187"/>
              <a:gd name="T67" fmla="*/ 49 h 166"/>
              <a:gd name="T68" fmla="*/ 170 w 187"/>
              <a:gd name="T69" fmla="*/ 17 h 166"/>
              <a:gd name="T70" fmla="*/ 167 w 187"/>
              <a:gd name="T71" fmla="*/ 14 h 166"/>
              <a:gd name="T72" fmla="*/ 187 w 187"/>
              <a:gd name="T73" fmla="*/ 0 h 166"/>
              <a:gd name="T74" fmla="*/ 71 w 187"/>
              <a:gd name="T75" fmla="*/ 0 h 166"/>
              <a:gd name="T76" fmla="*/ 71 w 187"/>
              <a:gd name="T77" fmla="*/ 26 h 166"/>
              <a:gd name="T78" fmla="*/ 80 w 187"/>
              <a:gd name="T79" fmla="*/ 35 h 166"/>
              <a:gd name="T80" fmla="*/ 80 w 187"/>
              <a:gd name="T81" fmla="*/ 9 h 166"/>
              <a:gd name="T82" fmla="*/ 179 w 187"/>
              <a:gd name="T83" fmla="*/ 9 h 166"/>
              <a:gd name="T84" fmla="*/ 179 w 187"/>
              <a:gd name="T85" fmla="*/ 58 h 166"/>
              <a:gd name="T86" fmla="*/ 85 w 187"/>
              <a:gd name="T87" fmla="*/ 58 h 166"/>
              <a:gd name="T88" fmla="*/ 83 w 187"/>
              <a:gd name="T89" fmla="*/ 67 h 166"/>
              <a:gd name="T90" fmla="*/ 126 w 187"/>
              <a:gd name="T91" fmla="*/ 67 h 166"/>
              <a:gd name="T92" fmla="*/ 126 w 187"/>
              <a:gd name="T93" fmla="*/ 72 h 166"/>
              <a:gd name="T94" fmla="*/ 114 w 187"/>
              <a:gd name="T95" fmla="*/ 72 h 166"/>
              <a:gd name="T96" fmla="*/ 114 w 187"/>
              <a:gd name="T97" fmla="*/ 81 h 166"/>
              <a:gd name="T98" fmla="*/ 147 w 187"/>
              <a:gd name="T99" fmla="*/ 81 h 166"/>
              <a:gd name="T100" fmla="*/ 147 w 187"/>
              <a:gd name="T101" fmla="*/ 72 h 166"/>
              <a:gd name="T102" fmla="*/ 135 w 187"/>
              <a:gd name="T103" fmla="*/ 72 h 166"/>
              <a:gd name="T104" fmla="*/ 135 w 187"/>
              <a:gd name="T105" fmla="*/ 67 h 166"/>
              <a:gd name="T106" fmla="*/ 187 w 187"/>
              <a:gd name="T107" fmla="*/ 67 h 166"/>
              <a:gd name="T108" fmla="*/ 187 w 187"/>
              <a:gd name="T109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87" h="166">
                <a:moveTo>
                  <a:pt x="74" y="100"/>
                </a:moveTo>
                <a:cubicBezTo>
                  <a:pt x="0" y="100"/>
                  <a:pt x="0" y="100"/>
                  <a:pt x="0" y="100"/>
                </a:cubicBezTo>
                <a:cubicBezTo>
                  <a:pt x="0" y="166"/>
                  <a:pt x="0" y="166"/>
                  <a:pt x="0" y="166"/>
                </a:cubicBezTo>
                <a:cubicBezTo>
                  <a:pt x="8" y="166"/>
                  <a:pt x="8" y="166"/>
                  <a:pt x="8" y="166"/>
                </a:cubicBezTo>
                <a:cubicBezTo>
                  <a:pt x="8" y="109"/>
                  <a:pt x="8" y="109"/>
                  <a:pt x="8" y="109"/>
                </a:cubicBezTo>
                <a:cubicBezTo>
                  <a:pt x="66" y="109"/>
                  <a:pt x="66" y="109"/>
                  <a:pt x="66" y="109"/>
                </a:cubicBezTo>
                <a:cubicBezTo>
                  <a:pt x="66" y="166"/>
                  <a:pt x="66" y="166"/>
                  <a:pt x="66" y="166"/>
                </a:cubicBezTo>
                <a:cubicBezTo>
                  <a:pt x="74" y="166"/>
                  <a:pt x="74" y="166"/>
                  <a:pt x="74" y="166"/>
                </a:cubicBezTo>
                <a:cubicBezTo>
                  <a:pt x="74" y="100"/>
                  <a:pt x="74" y="100"/>
                  <a:pt x="74" y="100"/>
                </a:cubicBezTo>
                <a:moveTo>
                  <a:pt x="49" y="26"/>
                </a:moveTo>
                <a:cubicBezTo>
                  <a:pt x="33" y="26"/>
                  <a:pt x="21" y="39"/>
                  <a:pt x="21" y="54"/>
                </a:cubicBezTo>
                <a:cubicBezTo>
                  <a:pt x="21" y="64"/>
                  <a:pt x="26" y="73"/>
                  <a:pt x="34" y="78"/>
                </a:cubicBezTo>
                <a:cubicBezTo>
                  <a:pt x="26" y="81"/>
                  <a:pt x="19" y="88"/>
                  <a:pt x="14" y="96"/>
                </a:cubicBezTo>
                <a:cubicBezTo>
                  <a:pt x="79" y="96"/>
                  <a:pt x="79" y="96"/>
                  <a:pt x="79" y="96"/>
                </a:cubicBezTo>
                <a:cubicBezTo>
                  <a:pt x="79" y="152"/>
                  <a:pt x="79" y="152"/>
                  <a:pt x="79" y="152"/>
                </a:cubicBezTo>
                <a:cubicBezTo>
                  <a:pt x="126" y="110"/>
                  <a:pt x="126" y="110"/>
                  <a:pt x="126" y="110"/>
                </a:cubicBezTo>
                <a:cubicBezTo>
                  <a:pt x="130" y="106"/>
                  <a:pt x="130" y="99"/>
                  <a:pt x="125" y="95"/>
                </a:cubicBezTo>
                <a:cubicBezTo>
                  <a:pt x="123" y="93"/>
                  <a:pt x="121" y="92"/>
                  <a:pt x="118" y="92"/>
                </a:cubicBezTo>
                <a:cubicBezTo>
                  <a:pt x="115" y="92"/>
                  <a:pt x="112" y="93"/>
                  <a:pt x="110" y="96"/>
                </a:cubicBezTo>
                <a:cubicBezTo>
                  <a:pt x="88" y="111"/>
                  <a:pt x="88" y="111"/>
                  <a:pt x="88" y="111"/>
                </a:cubicBezTo>
                <a:cubicBezTo>
                  <a:pt x="85" y="99"/>
                  <a:pt x="78" y="86"/>
                  <a:pt x="63" y="78"/>
                </a:cubicBezTo>
                <a:cubicBezTo>
                  <a:pt x="71" y="73"/>
                  <a:pt x="76" y="64"/>
                  <a:pt x="76" y="54"/>
                </a:cubicBezTo>
                <a:cubicBezTo>
                  <a:pt x="76" y="39"/>
                  <a:pt x="64" y="26"/>
                  <a:pt x="49" y="26"/>
                </a:cubicBezTo>
                <a:moveTo>
                  <a:pt x="167" y="14"/>
                </a:moveTo>
                <a:cubicBezTo>
                  <a:pt x="136" y="44"/>
                  <a:pt x="136" y="44"/>
                  <a:pt x="136" y="44"/>
                </a:cubicBezTo>
                <a:cubicBezTo>
                  <a:pt x="113" y="30"/>
                  <a:pt x="113" y="30"/>
                  <a:pt x="113" y="30"/>
                </a:cubicBezTo>
                <a:cubicBezTo>
                  <a:pt x="112" y="29"/>
                  <a:pt x="112" y="29"/>
                  <a:pt x="112" y="29"/>
                </a:cubicBezTo>
                <a:cubicBezTo>
                  <a:pt x="111" y="30"/>
                  <a:pt x="111" y="30"/>
                  <a:pt x="111" y="30"/>
                </a:cubicBezTo>
                <a:cubicBezTo>
                  <a:pt x="89" y="52"/>
                  <a:pt x="89" y="52"/>
                  <a:pt x="89" y="52"/>
                </a:cubicBezTo>
                <a:cubicBezTo>
                  <a:pt x="92" y="55"/>
                  <a:pt x="92" y="55"/>
                  <a:pt x="92" y="55"/>
                </a:cubicBezTo>
                <a:cubicBezTo>
                  <a:pt x="112" y="34"/>
                  <a:pt x="112" y="34"/>
                  <a:pt x="112" y="34"/>
                </a:cubicBezTo>
                <a:cubicBezTo>
                  <a:pt x="135" y="49"/>
                  <a:pt x="135" y="49"/>
                  <a:pt x="135" y="49"/>
                </a:cubicBezTo>
                <a:cubicBezTo>
                  <a:pt x="136" y="50"/>
                  <a:pt x="136" y="50"/>
                  <a:pt x="136" y="50"/>
                </a:cubicBezTo>
                <a:cubicBezTo>
                  <a:pt x="138" y="49"/>
                  <a:pt x="138" y="49"/>
                  <a:pt x="138" y="49"/>
                </a:cubicBezTo>
                <a:cubicBezTo>
                  <a:pt x="170" y="17"/>
                  <a:pt x="170" y="17"/>
                  <a:pt x="170" y="17"/>
                </a:cubicBezTo>
                <a:cubicBezTo>
                  <a:pt x="167" y="14"/>
                  <a:pt x="167" y="14"/>
                  <a:pt x="167" y="14"/>
                </a:cubicBezTo>
                <a:moveTo>
                  <a:pt x="187" y="0"/>
                </a:moveTo>
                <a:cubicBezTo>
                  <a:pt x="71" y="0"/>
                  <a:pt x="71" y="0"/>
                  <a:pt x="71" y="0"/>
                </a:cubicBezTo>
                <a:cubicBezTo>
                  <a:pt x="71" y="26"/>
                  <a:pt x="71" y="26"/>
                  <a:pt x="71" y="26"/>
                </a:cubicBezTo>
                <a:cubicBezTo>
                  <a:pt x="75" y="28"/>
                  <a:pt x="78" y="32"/>
                  <a:pt x="80" y="35"/>
                </a:cubicBezTo>
                <a:cubicBezTo>
                  <a:pt x="80" y="9"/>
                  <a:pt x="80" y="9"/>
                  <a:pt x="80" y="9"/>
                </a:cubicBezTo>
                <a:cubicBezTo>
                  <a:pt x="179" y="9"/>
                  <a:pt x="179" y="9"/>
                  <a:pt x="179" y="9"/>
                </a:cubicBezTo>
                <a:cubicBezTo>
                  <a:pt x="179" y="58"/>
                  <a:pt x="179" y="58"/>
                  <a:pt x="179" y="58"/>
                </a:cubicBezTo>
                <a:cubicBezTo>
                  <a:pt x="85" y="58"/>
                  <a:pt x="85" y="58"/>
                  <a:pt x="85" y="58"/>
                </a:cubicBezTo>
                <a:cubicBezTo>
                  <a:pt x="84" y="61"/>
                  <a:pt x="84" y="64"/>
                  <a:pt x="83" y="67"/>
                </a:cubicBezTo>
                <a:cubicBezTo>
                  <a:pt x="126" y="67"/>
                  <a:pt x="126" y="67"/>
                  <a:pt x="126" y="67"/>
                </a:cubicBezTo>
                <a:cubicBezTo>
                  <a:pt x="126" y="72"/>
                  <a:pt x="126" y="72"/>
                  <a:pt x="126" y="72"/>
                </a:cubicBezTo>
                <a:cubicBezTo>
                  <a:pt x="114" y="72"/>
                  <a:pt x="114" y="72"/>
                  <a:pt x="114" y="72"/>
                </a:cubicBezTo>
                <a:cubicBezTo>
                  <a:pt x="114" y="81"/>
                  <a:pt x="114" y="81"/>
                  <a:pt x="114" y="81"/>
                </a:cubicBezTo>
                <a:cubicBezTo>
                  <a:pt x="147" y="81"/>
                  <a:pt x="147" y="81"/>
                  <a:pt x="147" y="81"/>
                </a:cubicBezTo>
                <a:cubicBezTo>
                  <a:pt x="147" y="72"/>
                  <a:pt x="147" y="72"/>
                  <a:pt x="147" y="72"/>
                </a:cubicBezTo>
                <a:cubicBezTo>
                  <a:pt x="135" y="72"/>
                  <a:pt x="135" y="72"/>
                  <a:pt x="135" y="72"/>
                </a:cubicBezTo>
                <a:cubicBezTo>
                  <a:pt x="135" y="67"/>
                  <a:pt x="135" y="67"/>
                  <a:pt x="135" y="67"/>
                </a:cubicBezTo>
                <a:cubicBezTo>
                  <a:pt x="187" y="67"/>
                  <a:pt x="187" y="67"/>
                  <a:pt x="187" y="67"/>
                </a:cubicBezTo>
                <a:cubicBezTo>
                  <a:pt x="187" y="0"/>
                  <a:pt x="187" y="0"/>
                  <a:pt x="187" y="0"/>
                </a:cubicBezTo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6" name="矩形 55"/>
          <p:cNvSpPr/>
          <p:nvPr/>
        </p:nvSpPr>
        <p:spPr>
          <a:xfrm>
            <a:off x="2794106" y="4401988"/>
            <a:ext cx="803296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zh-CN" altLang="en-US" dirty="0" smtClean="0">
                <a:latin typeface="+mn-ea"/>
              </a:rPr>
              <a:t>结算时，交易所按照当日期权、期货结算价重新计算并收取卖方交易保证金。</a:t>
            </a:r>
            <a:endParaRPr lang="en-US" altLang="zh-CN" dirty="0" smtClean="0">
              <a:latin typeface="+mn-ea"/>
            </a:endParaRPr>
          </a:p>
          <a:p>
            <a:pPr>
              <a:buNone/>
            </a:pPr>
            <a:r>
              <a:rPr lang="zh-CN" altLang="en-US" dirty="0" smtClean="0">
                <a:latin typeface="+mn-ea"/>
              </a:rPr>
              <a:t>卖方保证金盯市，盈亏不盯市</a:t>
            </a:r>
            <a:endParaRPr lang="zh-CN" altLang="en-US" dirty="0">
              <a:latin typeface="+mn-ea"/>
            </a:endParaRPr>
          </a:p>
        </p:txBody>
      </p:sp>
      <p:cxnSp>
        <p:nvCxnSpPr>
          <p:cNvPr id="60" name="直接连接符 59"/>
          <p:cNvCxnSpPr/>
          <p:nvPr/>
        </p:nvCxnSpPr>
        <p:spPr>
          <a:xfrm>
            <a:off x="3967992" y="3375005"/>
            <a:ext cx="4060272" cy="0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1"/>
          <p:cNvSpPr txBox="1">
            <a:spLocks noChangeArrowheads="1"/>
          </p:cNvSpPr>
          <p:nvPr/>
        </p:nvSpPr>
        <p:spPr bwMode="auto">
          <a:xfrm>
            <a:off x="350875" y="342809"/>
            <a:ext cx="10279117" cy="1311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914309">
              <a:lnSpc>
                <a:spcPct val="90000"/>
              </a:lnSpc>
              <a:spcBef>
                <a:spcPct val="0"/>
              </a:spcBef>
            </a:pPr>
            <a:r>
              <a:rPr lang="en-US" altLang="zh-CN" sz="4400" dirty="0" smtClean="0">
                <a:latin typeface="+mn-ea"/>
                <a:cs typeface="+mj-cs"/>
              </a:rPr>
              <a:t>5.2 </a:t>
            </a:r>
            <a:r>
              <a:rPr kumimoji="0" lang="zh-CN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业务风控：交易</a:t>
            </a:r>
            <a:r>
              <a:rPr lang="zh-CN" altLang="en-US" sz="4400" dirty="0" smtClean="0"/>
              <a:t>结算</a:t>
            </a:r>
          </a:p>
          <a:p>
            <a:pPr lvl="0" defTabSz="914309">
              <a:lnSpc>
                <a:spcPct val="90000"/>
              </a:lnSpc>
              <a:spcBef>
                <a:spcPct val="0"/>
              </a:spcBef>
            </a:pP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j-cs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084502" y="2115130"/>
            <a:ext cx="12449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bg2">
                    <a:lumMod val="50000"/>
                  </a:schemeClr>
                </a:solidFill>
              </a:rPr>
              <a:t>按照成交价划转权利金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/>
          <p:cNvGrpSpPr>
            <a:grpSpLocks noChangeAspect="1"/>
          </p:cNvGrpSpPr>
          <p:nvPr/>
        </p:nvGrpSpPr>
        <p:grpSpPr bwMode="auto">
          <a:xfrm>
            <a:off x="1508680" y="1643063"/>
            <a:ext cx="1079359" cy="1079500"/>
            <a:chOff x="0" y="0"/>
            <a:chExt cx="1080000" cy="1080000"/>
          </a:xfrm>
          <a:solidFill>
            <a:srgbClr val="D74B4B"/>
          </a:solidFill>
        </p:grpSpPr>
        <p:sp>
          <p:nvSpPr>
            <p:cNvPr id="21534" name="圆角矩形 4"/>
            <p:cNvSpPr>
              <a:spLocks noChangeAspect="1" noChangeArrowheads="1"/>
            </p:cNvSpPr>
            <p:nvPr/>
          </p:nvSpPr>
          <p:spPr bwMode="auto">
            <a:xfrm rot="1800000">
              <a:off x="0" y="0"/>
              <a:ext cx="1080000" cy="1080000"/>
            </a:xfrm>
            <a:prstGeom prst="roundRect">
              <a:avLst>
                <a:gd name="adj" fmla="val 30000"/>
              </a:avLst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125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1pPr>
              <a:lvl2pPr marL="6858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1535" name="圆角矩形 5"/>
            <p:cNvSpPr>
              <a:spLocks noChangeAspect="1" noChangeArrowheads="1"/>
            </p:cNvSpPr>
            <p:nvPr/>
          </p:nvSpPr>
          <p:spPr bwMode="auto">
            <a:xfrm rot="2700000">
              <a:off x="0" y="0"/>
              <a:ext cx="1080000" cy="1080000"/>
            </a:xfrm>
            <a:prstGeom prst="roundRect">
              <a:avLst>
                <a:gd name="adj" fmla="val 30000"/>
              </a:avLst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125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1pPr>
              <a:lvl2pPr marL="6858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cxnSp>
        <p:nvCxnSpPr>
          <p:cNvPr id="21509" name="直接连接符 18"/>
          <p:cNvCxnSpPr>
            <a:cxnSpLocks noChangeShapeType="1"/>
          </p:cNvCxnSpPr>
          <p:nvPr/>
        </p:nvCxnSpPr>
        <p:spPr bwMode="auto">
          <a:xfrm>
            <a:off x="2048360" y="2813050"/>
            <a:ext cx="0" cy="539750"/>
          </a:xfrm>
          <a:prstGeom prst="line">
            <a:avLst/>
          </a:prstGeom>
          <a:noFill/>
          <a:ln w="19050">
            <a:solidFill>
              <a:srgbClr val="D74B4B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1510" name="文本框 22"/>
          <p:cNvSpPr txBox="1">
            <a:spLocks noChangeArrowheads="1"/>
          </p:cNvSpPr>
          <p:nvPr/>
        </p:nvSpPr>
        <p:spPr bwMode="auto">
          <a:xfrm>
            <a:off x="1474677" y="3292092"/>
            <a:ext cx="8002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00000"/>
              </a:lnSpc>
              <a:buNone/>
            </a:pPr>
            <a:r>
              <a:rPr lang="zh-CN" altLang="en-US" sz="2400" dirty="0" smtClean="0">
                <a:latin typeface="+mn-ea"/>
                <a:ea typeface="+mn-ea"/>
              </a:rPr>
              <a:t>平仓</a:t>
            </a:r>
            <a:endParaRPr lang="zh-CN" altLang="en-US" sz="2400" dirty="0">
              <a:latin typeface="+mn-ea"/>
              <a:ea typeface="+mn-ea"/>
            </a:endParaRPr>
          </a:p>
        </p:txBody>
      </p:sp>
      <p:sp>
        <p:nvSpPr>
          <p:cNvPr id="21511" name="文本框 23"/>
          <p:cNvSpPr txBox="1">
            <a:spLocks noChangeArrowheads="1"/>
          </p:cNvSpPr>
          <p:nvPr/>
        </p:nvSpPr>
        <p:spPr bwMode="auto">
          <a:xfrm>
            <a:off x="788048" y="4326486"/>
            <a:ext cx="3121800" cy="1791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>
              <a:buNone/>
            </a:pPr>
            <a:r>
              <a:rPr lang="zh-CN" altLang="en-US" sz="1800" dirty="0" smtClean="0"/>
              <a:t>平仓是指买入或者卖出与所持期权合约的数量、标的物、月份、到期日、类型和行权价格相同但交易方向相反的期权合约</a:t>
            </a:r>
            <a:endParaRPr lang="en-US" altLang="zh-CN" sz="1800" dirty="0" smtClean="0">
              <a:ea typeface="微软雅黑 Light"/>
            </a:endParaRPr>
          </a:p>
        </p:txBody>
      </p:sp>
      <p:grpSp>
        <p:nvGrpSpPr>
          <p:cNvPr id="3" name="组合 7"/>
          <p:cNvGrpSpPr>
            <a:grpSpLocks noChangeAspect="1"/>
          </p:cNvGrpSpPr>
          <p:nvPr/>
        </p:nvGrpSpPr>
        <p:grpSpPr bwMode="auto">
          <a:xfrm>
            <a:off x="5081580" y="1580000"/>
            <a:ext cx="1079359" cy="1079500"/>
            <a:chOff x="0" y="0"/>
            <a:chExt cx="1080001" cy="1080000"/>
          </a:xfrm>
        </p:grpSpPr>
        <p:sp>
          <p:nvSpPr>
            <p:cNvPr id="21532" name="圆角矩形 8"/>
            <p:cNvSpPr>
              <a:spLocks noChangeAspect="1" noChangeArrowheads="1"/>
            </p:cNvSpPr>
            <p:nvPr/>
          </p:nvSpPr>
          <p:spPr bwMode="auto">
            <a:xfrm rot="1800000">
              <a:off x="0" y="0"/>
              <a:ext cx="1080000" cy="1080000"/>
            </a:xfrm>
            <a:prstGeom prst="roundRect">
              <a:avLst>
                <a:gd name="adj" fmla="val 30000"/>
              </a:avLst>
            </a:prstGeom>
            <a:solidFill>
              <a:srgbClr val="D74B4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125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1pPr>
              <a:lvl2pPr marL="6858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1533" name="圆角矩形 9"/>
            <p:cNvSpPr>
              <a:spLocks noChangeAspect="1" noChangeArrowheads="1"/>
            </p:cNvSpPr>
            <p:nvPr/>
          </p:nvSpPr>
          <p:spPr bwMode="auto">
            <a:xfrm rot="2700000">
              <a:off x="1" y="0"/>
              <a:ext cx="1080000" cy="1080000"/>
            </a:xfrm>
            <a:prstGeom prst="roundRect">
              <a:avLst>
                <a:gd name="adj" fmla="val 30000"/>
              </a:avLst>
            </a:prstGeom>
            <a:solidFill>
              <a:srgbClr val="354B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125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1pPr>
              <a:lvl2pPr marL="6858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cxnSp>
        <p:nvCxnSpPr>
          <p:cNvPr id="21513" name="直接连接符 19"/>
          <p:cNvCxnSpPr>
            <a:cxnSpLocks noChangeShapeType="1"/>
          </p:cNvCxnSpPr>
          <p:nvPr/>
        </p:nvCxnSpPr>
        <p:spPr bwMode="auto">
          <a:xfrm>
            <a:off x="5558200" y="2828816"/>
            <a:ext cx="0" cy="539750"/>
          </a:xfrm>
          <a:prstGeom prst="line">
            <a:avLst/>
          </a:prstGeom>
          <a:noFill/>
          <a:ln w="19050">
            <a:solidFill>
              <a:srgbClr val="354B5E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1514" name="文本框 24"/>
          <p:cNvSpPr txBox="1">
            <a:spLocks noChangeArrowheads="1"/>
          </p:cNvSpPr>
          <p:nvPr/>
        </p:nvSpPr>
        <p:spPr bwMode="auto">
          <a:xfrm>
            <a:off x="5219898" y="3323991"/>
            <a:ext cx="80021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buNone/>
            </a:pPr>
            <a:r>
              <a:rPr lang="zh-CN" altLang="en-US" sz="2400" dirty="0" smtClean="0"/>
              <a:t>行权</a:t>
            </a:r>
            <a:endParaRPr lang="en-US" altLang="zh-CN" sz="2400" dirty="0" smtClean="0">
              <a:latin typeface="+mn-ea"/>
              <a:ea typeface="+mn-ea"/>
            </a:endParaRPr>
          </a:p>
        </p:txBody>
      </p:sp>
      <p:sp>
        <p:nvSpPr>
          <p:cNvPr id="21515" name="文本框 27"/>
          <p:cNvSpPr txBox="1">
            <a:spLocks noChangeArrowheads="1"/>
          </p:cNvSpPr>
          <p:nvPr/>
        </p:nvSpPr>
        <p:spPr bwMode="auto">
          <a:xfrm>
            <a:off x="4755089" y="4326486"/>
            <a:ext cx="2520622" cy="1791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>
              <a:buNone/>
            </a:pPr>
            <a:r>
              <a:rPr lang="zh-CN" altLang="en-US" sz="1800" dirty="0" smtClean="0"/>
              <a:t>行权是指期权买方按照规定行使权利，以行权价格买入或者卖出标的期货合约，了结期权合约的方式</a:t>
            </a:r>
            <a:endParaRPr lang="en-US" altLang="zh-CN" sz="1800" dirty="0">
              <a:ea typeface="微软雅黑 Light"/>
            </a:endParaRPr>
          </a:p>
        </p:txBody>
      </p:sp>
      <p:grpSp>
        <p:nvGrpSpPr>
          <p:cNvPr id="5" name="组合 10"/>
          <p:cNvGrpSpPr>
            <a:grpSpLocks noChangeAspect="1"/>
          </p:cNvGrpSpPr>
          <p:nvPr/>
        </p:nvGrpSpPr>
        <p:grpSpPr bwMode="auto">
          <a:xfrm>
            <a:off x="8827904" y="1548470"/>
            <a:ext cx="1080947" cy="1079500"/>
            <a:chOff x="0" y="0"/>
            <a:chExt cx="1080000" cy="1080000"/>
          </a:xfrm>
          <a:solidFill>
            <a:srgbClr val="D74B4B"/>
          </a:solidFill>
        </p:grpSpPr>
        <p:sp>
          <p:nvSpPr>
            <p:cNvPr id="21530" name="圆角矩形 11"/>
            <p:cNvSpPr>
              <a:spLocks noChangeAspect="1" noChangeArrowheads="1"/>
            </p:cNvSpPr>
            <p:nvPr/>
          </p:nvSpPr>
          <p:spPr bwMode="auto">
            <a:xfrm rot="1800000">
              <a:off x="0" y="0"/>
              <a:ext cx="1080000" cy="1080000"/>
            </a:xfrm>
            <a:prstGeom prst="roundRect">
              <a:avLst>
                <a:gd name="adj" fmla="val 30000"/>
              </a:avLst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125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1pPr>
              <a:lvl2pPr marL="6858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1531" name="圆角矩形 12"/>
            <p:cNvSpPr>
              <a:spLocks noChangeAspect="1" noChangeArrowheads="1"/>
            </p:cNvSpPr>
            <p:nvPr/>
          </p:nvSpPr>
          <p:spPr bwMode="auto">
            <a:xfrm rot="2700000">
              <a:off x="0" y="0"/>
              <a:ext cx="1080000" cy="1080000"/>
            </a:xfrm>
            <a:prstGeom prst="roundRect">
              <a:avLst>
                <a:gd name="adj" fmla="val 30000"/>
              </a:avLst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125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1pPr>
              <a:lvl2pPr marL="6858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cxnSp>
        <p:nvCxnSpPr>
          <p:cNvPr id="21517" name="直接连接符 20"/>
          <p:cNvCxnSpPr>
            <a:cxnSpLocks noChangeShapeType="1"/>
          </p:cNvCxnSpPr>
          <p:nvPr/>
        </p:nvCxnSpPr>
        <p:spPr bwMode="auto">
          <a:xfrm>
            <a:off x="9367584" y="2718457"/>
            <a:ext cx="0" cy="539750"/>
          </a:xfrm>
          <a:prstGeom prst="line">
            <a:avLst/>
          </a:prstGeom>
          <a:noFill/>
          <a:ln w="19050">
            <a:solidFill>
              <a:srgbClr val="D74B4B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1518" name="文本框 25"/>
          <p:cNvSpPr txBox="1">
            <a:spLocks noChangeArrowheads="1"/>
          </p:cNvSpPr>
          <p:nvPr/>
        </p:nvSpPr>
        <p:spPr bwMode="auto">
          <a:xfrm>
            <a:off x="8763163" y="3370920"/>
            <a:ext cx="80021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00000"/>
              </a:lnSpc>
              <a:buNone/>
            </a:pPr>
            <a:r>
              <a:rPr lang="zh-CN" altLang="en-US" sz="2400" dirty="0" smtClean="0"/>
              <a:t>放弃</a:t>
            </a:r>
            <a:endParaRPr lang="zh-CN" altLang="en-US" sz="2400" dirty="0" smtClean="0">
              <a:latin typeface="+mn-ea"/>
              <a:ea typeface="+mn-ea"/>
            </a:endParaRPr>
          </a:p>
        </p:txBody>
      </p:sp>
      <p:sp>
        <p:nvSpPr>
          <p:cNvPr id="21519" name="文本框 28"/>
          <p:cNvSpPr txBox="1">
            <a:spLocks noChangeArrowheads="1"/>
          </p:cNvSpPr>
          <p:nvPr/>
        </p:nvSpPr>
        <p:spPr bwMode="auto">
          <a:xfrm>
            <a:off x="8723716" y="4326486"/>
            <a:ext cx="2942768" cy="1131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>
              <a:buNone/>
            </a:pPr>
            <a:r>
              <a:rPr lang="zh-CN" altLang="en-US" sz="1800" dirty="0" smtClean="0"/>
              <a:t>放弃是指期权合约到期，买方不行使权利，卖方义务终结</a:t>
            </a:r>
            <a:endParaRPr lang="zh-CN" altLang="en-US" sz="1800" dirty="0"/>
          </a:p>
        </p:txBody>
      </p:sp>
      <p:sp>
        <p:nvSpPr>
          <p:cNvPr id="21524" name="KSO_Shape"/>
          <p:cNvSpPr>
            <a:spLocks noChangeAspect="1" noChangeArrowheads="1"/>
          </p:cNvSpPr>
          <p:nvPr/>
        </p:nvSpPr>
        <p:spPr bwMode="auto">
          <a:xfrm>
            <a:off x="1688045" y="1862139"/>
            <a:ext cx="720631" cy="714375"/>
          </a:xfrm>
          <a:custGeom>
            <a:avLst/>
            <a:gdLst>
              <a:gd name="T0" fmla="*/ 14639 w 2262188"/>
              <a:gd name="T1" fmla="*/ 22235 h 2241550"/>
              <a:gd name="T2" fmla="*/ 0 w 2262188"/>
              <a:gd name="T3" fmla="*/ 19621 h 2241550"/>
              <a:gd name="T4" fmla="*/ 9961 w 2262188"/>
              <a:gd name="T5" fmla="*/ 20660 h 2241550"/>
              <a:gd name="T6" fmla="*/ 4776 w 2262188"/>
              <a:gd name="T7" fmla="*/ 18561 h 2241550"/>
              <a:gd name="T8" fmla="*/ 19791 w 2262188"/>
              <a:gd name="T9" fmla="*/ 17764 h 2241550"/>
              <a:gd name="T10" fmla="*/ 19791 w 2262188"/>
              <a:gd name="T11" fmla="*/ 16950 h 2241550"/>
              <a:gd name="T12" fmla="*/ 19791 w 2262188"/>
              <a:gd name="T13" fmla="*/ 15689 h 2241550"/>
              <a:gd name="T14" fmla="*/ 14809 w 2262188"/>
              <a:gd name="T15" fmla="*/ 18378 h 2241550"/>
              <a:gd name="T16" fmla="*/ 0 w 2262188"/>
              <a:gd name="T17" fmla="*/ 15167 h 2241550"/>
              <a:gd name="T18" fmla="*/ 13444 w 2262188"/>
              <a:gd name="T19" fmla="*/ 17114 h 2241550"/>
              <a:gd name="T20" fmla="*/ 13743 w 2262188"/>
              <a:gd name="T21" fmla="*/ 17001 h 2241550"/>
              <a:gd name="T22" fmla="*/ 14380 w 2262188"/>
              <a:gd name="T23" fmla="*/ 16929 h 2241550"/>
              <a:gd name="T24" fmla="*/ 14922 w 2262188"/>
              <a:gd name="T25" fmla="*/ 16980 h 2241550"/>
              <a:gd name="T26" fmla="*/ 17288 w 2262188"/>
              <a:gd name="T27" fmla="*/ 15546 h 2241550"/>
              <a:gd name="T28" fmla="*/ 17072 w 2262188"/>
              <a:gd name="T29" fmla="*/ 15392 h 2241550"/>
              <a:gd name="T30" fmla="*/ 17044 w 2262188"/>
              <a:gd name="T31" fmla="*/ 15259 h 2241550"/>
              <a:gd name="T32" fmla="*/ 17142 w 2262188"/>
              <a:gd name="T33" fmla="*/ 15125 h 2241550"/>
              <a:gd name="T34" fmla="*/ 10260 w 2262188"/>
              <a:gd name="T35" fmla="*/ 12987 h 2241550"/>
              <a:gd name="T36" fmla="*/ 5046 w 2262188"/>
              <a:gd name="T37" fmla="*/ 11660 h 2241550"/>
              <a:gd name="T38" fmla="*/ 6120 w 2262188"/>
              <a:gd name="T39" fmla="*/ 12517 h 2241550"/>
              <a:gd name="T40" fmla="*/ 5723 w 2262188"/>
              <a:gd name="T41" fmla="*/ 12611 h 2241550"/>
              <a:gd name="T42" fmla="*/ 5013 w 2262188"/>
              <a:gd name="T43" fmla="*/ 12618 h 2241550"/>
              <a:gd name="T44" fmla="*/ 2175 w 2262188"/>
              <a:gd name="T45" fmla="*/ 13944 h 2241550"/>
              <a:gd name="T46" fmla="*/ 2588 w 2262188"/>
              <a:gd name="T47" fmla="*/ 14122 h 2241550"/>
              <a:gd name="T48" fmla="*/ 2670 w 2262188"/>
              <a:gd name="T49" fmla="*/ 14251 h 2241550"/>
              <a:gd name="T50" fmla="*/ 2628 w 2262188"/>
              <a:gd name="T51" fmla="*/ 14387 h 2241550"/>
              <a:gd name="T52" fmla="*/ 2478 w 2262188"/>
              <a:gd name="T53" fmla="*/ 14499 h 2241550"/>
              <a:gd name="T54" fmla="*/ 8346 w 2262188"/>
              <a:gd name="T55" fmla="*/ 10533 h 2241550"/>
              <a:gd name="T56" fmla="*/ 3516 w 2262188"/>
              <a:gd name="T57" fmla="*/ 7957 h 2241550"/>
              <a:gd name="T58" fmla="*/ 23307 w 2262188"/>
              <a:gd name="T59" fmla="*/ 7091 h 2241550"/>
              <a:gd name="T60" fmla="*/ 8561 w 2262188"/>
              <a:gd name="T61" fmla="*/ 10137 h 2241550"/>
              <a:gd name="T62" fmla="*/ 18515 w 2262188"/>
              <a:gd name="T63" fmla="*/ 7763 h 2241550"/>
              <a:gd name="T64" fmla="*/ 13347 w 2262188"/>
              <a:gd name="T65" fmla="*/ 6810 h 2241550"/>
              <a:gd name="T66" fmla="*/ 23307 w 2262188"/>
              <a:gd name="T67" fmla="*/ 4772 h 2241550"/>
              <a:gd name="T68" fmla="*/ 8498 w 2262188"/>
              <a:gd name="T69" fmla="*/ 6717 h 2241550"/>
              <a:gd name="T70" fmla="*/ 3516 w 2262188"/>
              <a:gd name="T71" fmla="*/ 4029 h 2241550"/>
              <a:gd name="T72" fmla="*/ 8106 w 2262188"/>
              <a:gd name="T73" fmla="*/ 2407 h 2241550"/>
              <a:gd name="T74" fmla="*/ 6186 w 2262188"/>
              <a:gd name="T75" fmla="*/ 3473 h 2241550"/>
              <a:gd name="T76" fmla="*/ 6266 w 2262188"/>
              <a:gd name="T77" fmla="*/ 3607 h 2241550"/>
              <a:gd name="T78" fmla="*/ 6216 w 2262188"/>
              <a:gd name="T79" fmla="*/ 3741 h 2241550"/>
              <a:gd name="T80" fmla="*/ 5941 w 2262188"/>
              <a:gd name="T81" fmla="*/ 3906 h 2241550"/>
              <a:gd name="T82" fmla="*/ 8451 w 2262188"/>
              <a:gd name="T83" fmla="*/ 5305 h 2241550"/>
              <a:gd name="T84" fmla="*/ 9054 w 2262188"/>
              <a:gd name="T85" fmla="*/ 5270 h 2241550"/>
              <a:gd name="T86" fmla="*/ 9610 w 2262188"/>
              <a:gd name="T87" fmla="*/ 5354 h 2241550"/>
              <a:gd name="T88" fmla="*/ 12534 w 2262188"/>
              <a:gd name="T89" fmla="*/ 4809 h 2241550"/>
              <a:gd name="T90" fmla="*/ 18024 w 2262188"/>
              <a:gd name="T91" fmla="*/ 9119 h 2241550"/>
              <a:gd name="T92" fmla="*/ 18528 w 2262188"/>
              <a:gd name="T93" fmla="*/ 3865 h 2241550"/>
              <a:gd name="T94" fmla="*/ 20738 w 2262188"/>
              <a:gd name="T95" fmla="*/ 2781 h 2241550"/>
              <a:gd name="T96" fmla="*/ 20640 w 2262188"/>
              <a:gd name="T97" fmla="*/ 2647 h 2241550"/>
              <a:gd name="T98" fmla="*/ 20670 w 2262188"/>
              <a:gd name="T99" fmla="*/ 2516 h 2241550"/>
              <a:gd name="T100" fmla="*/ 20885 w 2262188"/>
              <a:gd name="T101" fmla="*/ 2362 h 2241550"/>
              <a:gd name="T102" fmla="*/ 18523 w 2262188"/>
              <a:gd name="T103" fmla="*/ 925 h 2241550"/>
              <a:gd name="T104" fmla="*/ 17979 w 2262188"/>
              <a:gd name="T105" fmla="*/ 974 h 2241550"/>
              <a:gd name="T106" fmla="*/ 17346 w 2262188"/>
              <a:gd name="T107" fmla="*/ 906 h 2241550"/>
              <a:gd name="T108" fmla="*/ 17017 w 2262188"/>
              <a:gd name="T109" fmla="*/ 775 h 224155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2262188" h="2241550">
                <a:moveTo>
                  <a:pt x="1920875" y="1898650"/>
                </a:moveTo>
                <a:lnTo>
                  <a:pt x="1920875" y="1901598"/>
                </a:lnTo>
                <a:lnTo>
                  <a:pt x="1920875" y="1977571"/>
                </a:lnTo>
                <a:lnTo>
                  <a:pt x="1431239" y="2241550"/>
                </a:lnTo>
                <a:lnTo>
                  <a:pt x="966787" y="2131332"/>
                </a:lnTo>
                <a:lnTo>
                  <a:pt x="966787" y="2047648"/>
                </a:lnTo>
                <a:lnTo>
                  <a:pt x="1420802" y="2155372"/>
                </a:lnTo>
                <a:lnTo>
                  <a:pt x="1437365" y="2159227"/>
                </a:lnTo>
                <a:lnTo>
                  <a:pt x="1452113" y="2151289"/>
                </a:lnTo>
                <a:lnTo>
                  <a:pt x="1920875" y="1898650"/>
                </a:lnTo>
                <a:close/>
                <a:moveTo>
                  <a:pt x="0" y="1817688"/>
                </a:moveTo>
                <a:lnTo>
                  <a:pt x="463550" y="1928451"/>
                </a:lnTo>
                <a:lnTo>
                  <a:pt x="463550" y="2012951"/>
                </a:lnTo>
                <a:lnTo>
                  <a:pt x="0" y="1901959"/>
                </a:lnTo>
                <a:lnTo>
                  <a:pt x="0" y="1848519"/>
                </a:lnTo>
                <a:lnTo>
                  <a:pt x="0" y="1817688"/>
                </a:lnTo>
                <a:close/>
                <a:moveTo>
                  <a:pt x="1920875" y="1770063"/>
                </a:moveTo>
                <a:lnTo>
                  <a:pt x="1920875" y="1772784"/>
                </a:lnTo>
                <a:lnTo>
                  <a:pt x="1920875" y="1848984"/>
                </a:lnTo>
                <a:lnTo>
                  <a:pt x="1431239" y="2112963"/>
                </a:lnTo>
                <a:lnTo>
                  <a:pt x="966787" y="2002745"/>
                </a:lnTo>
                <a:lnTo>
                  <a:pt x="966787" y="1919061"/>
                </a:lnTo>
                <a:lnTo>
                  <a:pt x="1420802" y="2026784"/>
                </a:lnTo>
                <a:lnTo>
                  <a:pt x="1437365" y="2030867"/>
                </a:lnTo>
                <a:lnTo>
                  <a:pt x="1452113" y="2022702"/>
                </a:lnTo>
                <a:lnTo>
                  <a:pt x="1920875" y="1770063"/>
                </a:lnTo>
                <a:close/>
                <a:moveTo>
                  <a:pt x="0" y="1689100"/>
                </a:moveTo>
                <a:lnTo>
                  <a:pt x="463550" y="1799189"/>
                </a:lnTo>
                <a:lnTo>
                  <a:pt x="463550" y="1882775"/>
                </a:lnTo>
                <a:lnTo>
                  <a:pt x="0" y="1772460"/>
                </a:lnTo>
                <a:lnTo>
                  <a:pt x="0" y="1719680"/>
                </a:lnTo>
                <a:lnTo>
                  <a:pt x="0" y="1689100"/>
                </a:lnTo>
                <a:close/>
                <a:moveTo>
                  <a:pt x="1920875" y="1643063"/>
                </a:moveTo>
                <a:lnTo>
                  <a:pt x="1920875" y="1646009"/>
                </a:lnTo>
                <a:lnTo>
                  <a:pt x="1920875" y="1721932"/>
                </a:lnTo>
                <a:lnTo>
                  <a:pt x="1431239" y="1985963"/>
                </a:lnTo>
                <a:lnTo>
                  <a:pt x="966787" y="1875591"/>
                </a:lnTo>
                <a:lnTo>
                  <a:pt x="966787" y="1791963"/>
                </a:lnTo>
                <a:lnTo>
                  <a:pt x="1420802" y="1899841"/>
                </a:lnTo>
                <a:lnTo>
                  <a:pt x="1437365" y="1903694"/>
                </a:lnTo>
                <a:lnTo>
                  <a:pt x="1452113" y="1895762"/>
                </a:lnTo>
                <a:lnTo>
                  <a:pt x="1920875" y="1643063"/>
                </a:lnTo>
                <a:close/>
                <a:moveTo>
                  <a:pt x="0" y="1562100"/>
                </a:moveTo>
                <a:lnTo>
                  <a:pt x="463550" y="1672189"/>
                </a:lnTo>
                <a:lnTo>
                  <a:pt x="463550" y="1755775"/>
                </a:lnTo>
                <a:lnTo>
                  <a:pt x="0" y="1645686"/>
                </a:lnTo>
                <a:lnTo>
                  <a:pt x="0" y="1592907"/>
                </a:lnTo>
                <a:lnTo>
                  <a:pt x="0" y="1562100"/>
                </a:lnTo>
                <a:close/>
                <a:moveTo>
                  <a:pt x="1920875" y="1520825"/>
                </a:moveTo>
                <a:lnTo>
                  <a:pt x="1920875" y="1523996"/>
                </a:lnTo>
                <a:lnTo>
                  <a:pt x="1920875" y="1599869"/>
                </a:lnTo>
                <a:lnTo>
                  <a:pt x="1431239" y="1863725"/>
                </a:lnTo>
                <a:lnTo>
                  <a:pt x="966787" y="1753426"/>
                </a:lnTo>
                <a:lnTo>
                  <a:pt x="966787" y="1669853"/>
                </a:lnTo>
                <a:lnTo>
                  <a:pt x="1420802" y="1777660"/>
                </a:lnTo>
                <a:lnTo>
                  <a:pt x="1437365" y="1781511"/>
                </a:lnTo>
                <a:lnTo>
                  <a:pt x="1452113" y="1773584"/>
                </a:lnTo>
                <a:lnTo>
                  <a:pt x="1920875" y="1520825"/>
                </a:lnTo>
                <a:close/>
                <a:moveTo>
                  <a:pt x="0" y="1439863"/>
                </a:moveTo>
                <a:lnTo>
                  <a:pt x="463550" y="1549725"/>
                </a:lnTo>
                <a:lnTo>
                  <a:pt x="463550" y="1633538"/>
                </a:lnTo>
                <a:lnTo>
                  <a:pt x="0" y="1523223"/>
                </a:lnTo>
                <a:lnTo>
                  <a:pt x="0" y="1470217"/>
                </a:lnTo>
                <a:lnTo>
                  <a:pt x="0" y="1439863"/>
                </a:lnTo>
                <a:close/>
                <a:moveTo>
                  <a:pt x="1474701" y="1365250"/>
                </a:moveTo>
                <a:lnTo>
                  <a:pt x="1920875" y="1470932"/>
                </a:lnTo>
                <a:lnTo>
                  <a:pt x="1430878" y="1735138"/>
                </a:lnTo>
                <a:lnTo>
                  <a:pt x="984250" y="1629229"/>
                </a:lnTo>
                <a:lnTo>
                  <a:pt x="1044194" y="1597025"/>
                </a:lnTo>
                <a:lnTo>
                  <a:pt x="1304860" y="1658938"/>
                </a:lnTo>
                <a:lnTo>
                  <a:pt x="1305314" y="1658258"/>
                </a:lnTo>
                <a:lnTo>
                  <a:pt x="1309401" y="1656217"/>
                </a:lnTo>
                <a:lnTo>
                  <a:pt x="1313942" y="1654402"/>
                </a:lnTo>
                <a:lnTo>
                  <a:pt x="1318483" y="1652588"/>
                </a:lnTo>
                <a:lnTo>
                  <a:pt x="1323479" y="1651227"/>
                </a:lnTo>
                <a:lnTo>
                  <a:pt x="1328474" y="1649640"/>
                </a:lnTo>
                <a:lnTo>
                  <a:pt x="1333924" y="1648052"/>
                </a:lnTo>
                <a:lnTo>
                  <a:pt x="1339373" y="1646692"/>
                </a:lnTo>
                <a:lnTo>
                  <a:pt x="1345050" y="1645784"/>
                </a:lnTo>
                <a:lnTo>
                  <a:pt x="1350953" y="1644650"/>
                </a:lnTo>
                <a:lnTo>
                  <a:pt x="1357311" y="1643743"/>
                </a:lnTo>
                <a:lnTo>
                  <a:pt x="1369572" y="1642383"/>
                </a:lnTo>
                <a:lnTo>
                  <a:pt x="1382515" y="1641249"/>
                </a:lnTo>
                <a:lnTo>
                  <a:pt x="1395684" y="1641022"/>
                </a:lnTo>
                <a:lnTo>
                  <a:pt x="1403177" y="1641249"/>
                </a:lnTo>
                <a:lnTo>
                  <a:pt x="1410897" y="1641475"/>
                </a:lnTo>
                <a:lnTo>
                  <a:pt x="1418617" y="1642156"/>
                </a:lnTo>
                <a:lnTo>
                  <a:pt x="1426110" y="1642836"/>
                </a:lnTo>
                <a:lnTo>
                  <a:pt x="1433603" y="1643743"/>
                </a:lnTo>
                <a:lnTo>
                  <a:pt x="1441096" y="1644650"/>
                </a:lnTo>
                <a:lnTo>
                  <a:pt x="1448362" y="1646011"/>
                </a:lnTo>
                <a:lnTo>
                  <a:pt x="1455401" y="1647599"/>
                </a:lnTo>
                <a:lnTo>
                  <a:pt x="1460623" y="1648959"/>
                </a:lnTo>
                <a:lnTo>
                  <a:pt x="1707665" y="1516063"/>
                </a:lnTo>
                <a:lnTo>
                  <a:pt x="1701989" y="1514702"/>
                </a:lnTo>
                <a:lnTo>
                  <a:pt x="1693133" y="1512434"/>
                </a:lnTo>
                <a:lnTo>
                  <a:pt x="1685186" y="1509713"/>
                </a:lnTo>
                <a:lnTo>
                  <a:pt x="1677920" y="1506991"/>
                </a:lnTo>
                <a:lnTo>
                  <a:pt x="1671790" y="1503816"/>
                </a:lnTo>
                <a:lnTo>
                  <a:pt x="1666340" y="1500641"/>
                </a:lnTo>
                <a:lnTo>
                  <a:pt x="1664070" y="1499054"/>
                </a:lnTo>
                <a:lnTo>
                  <a:pt x="1662026" y="1497240"/>
                </a:lnTo>
                <a:lnTo>
                  <a:pt x="1659983" y="1495652"/>
                </a:lnTo>
                <a:lnTo>
                  <a:pt x="1658393" y="1493838"/>
                </a:lnTo>
                <a:lnTo>
                  <a:pt x="1657031" y="1492023"/>
                </a:lnTo>
                <a:lnTo>
                  <a:pt x="1655668" y="1490209"/>
                </a:lnTo>
                <a:lnTo>
                  <a:pt x="1654987" y="1488395"/>
                </a:lnTo>
                <a:lnTo>
                  <a:pt x="1654306" y="1486581"/>
                </a:lnTo>
                <a:lnTo>
                  <a:pt x="1653852" y="1484540"/>
                </a:lnTo>
                <a:lnTo>
                  <a:pt x="1653625" y="1482725"/>
                </a:lnTo>
                <a:lnTo>
                  <a:pt x="1653625" y="1480911"/>
                </a:lnTo>
                <a:lnTo>
                  <a:pt x="1654306" y="1479097"/>
                </a:lnTo>
                <a:lnTo>
                  <a:pt x="1654760" y="1477282"/>
                </a:lnTo>
                <a:lnTo>
                  <a:pt x="1655441" y="1475241"/>
                </a:lnTo>
                <a:lnTo>
                  <a:pt x="1656577" y="1473427"/>
                </a:lnTo>
                <a:lnTo>
                  <a:pt x="1658166" y="1471613"/>
                </a:lnTo>
                <a:lnTo>
                  <a:pt x="1659528" y="1469798"/>
                </a:lnTo>
                <a:lnTo>
                  <a:pt x="1661345" y="1467984"/>
                </a:lnTo>
                <a:lnTo>
                  <a:pt x="1663843" y="1466170"/>
                </a:lnTo>
                <a:lnTo>
                  <a:pt x="1666113" y="1464356"/>
                </a:lnTo>
                <a:lnTo>
                  <a:pt x="1668611" y="1462768"/>
                </a:lnTo>
                <a:lnTo>
                  <a:pt x="1671790" y="1461181"/>
                </a:lnTo>
                <a:lnTo>
                  <a:pt x="1675650" y="1459366"/>
                </a:lnTo>
                <a:lnTo>
                  <a:pt x="1414984" y="1397454"/>
                </a:lnTo>
                <a:lnTo>
                  <a:pt x="1474701" y="1365250"/>
                </a:lnTo>
                <a:close/>
                <a:moveTo>
                  <a:pt x="995838" y="1258888"/>
                </a:moveTo>
                <a:lnTo>
                  <a:pt x="1393825" y="1352349"/>
                </a:lnTo>
                <a:lnTo>
                  <a:pt x="918237" y="1608912"/>
                </a:lnTo>
                <a:lnTo>
                  <a:pt x="918237" y="2111376"/>
                </a:lnTo>
                <a:lnTo>
                  <a:pt x="512762" y="2014286"/>
                </a:lnTo>
                <a:lnTo>
                  <a:pt x="512762" y="1518854"/>
                </a:lnTo>
                <a:lnTo>
                  <a:pt x="995838" y="1258888"/>
                </a:lnTo>
                <a:close/>
                <a:moveTo>
                  <a:pt x="489738" y="1130300"/>
                </a:moveTo>
                <a:lnTo>
                  <a:pt x="935038" y="1236110"/>
                </a:lnTo>
                <a:lnTo>
                  <a:pt x="875408" y="1268353"/>
                </a:lnTo>
                <a:lnTo>
                  <a:pt x="610586" y="1205457"/>
                </a:lnTo>
                <a:lnTo>
                  <a:pt x="606959" y="1207501"/>
                </a:lnTo>
                <a:lnTo>
                  <a:pt x="603104" y="1209544"/>
                </a:lnTo>
                <a:lnTo>
                  <a:pt x="598796" y="1211588"/>
                </a:lnTo>
                <a:lnTo>
                  <a:pt x="594035" y="1213404"/>
                </a:lnTo>
                <a:lnTo>
                  <a:pt x="589274" y="1214994"/>
                </a:lnTo>
                <a:lnTo>
                  <a:pt x="584059" y="1216583"/>
                </a:lnTo>
                <a:lnTo>
                  <a:pt x="578617" y="1218172"/>
                </a:lnTo>
                <a:lnTo>
                  <a:pt x="573176" y="1219308"/>
                </a:lnTo>
                <a:lnTo>
                  <a:pt x="567281" y="1220443"/>
                </a:lnTo>
                <a:lnTo>
                  <a:pt x="561386" y="1221351"/>
                </a:lnTo>
                <a:lnTo>
                  <a:pt x="555491" y="1222487"/>
                </a:lnTo>
                <a:lnTo>
                  <a:pt x="543021" y="1223849"/>
                </a:lnTo>
                <a:lnTo>
                  <a:pt x="530097" y="1224530"/>
                </a:lnTo>
                <a:lnTo>
                  <a:pt x="516947" y="1224757"/>
                </a:lnTo>
                <a:lnTo>
                  <a:pt x="509464" y="1224757"/>
                </a:lnTo>
                <a:lnTo>
                  <a:pt x="501755" y="1224530"/>
                </a:lnTo>
                <a:lnTo>
                  <a:pt x="494046" y="1224076"/>
                </a:lnTo>
                <a:lnTo>
                  <a:pt x="486564" y="1223168"/>
                </a:lnTo>
                <a:lnTo>
                  <a:pt x="479082" y="1222487"/>
                </a:lnTo>
                <a:lnTo>
                  <a:pt x="471600" y="1221124"/>
                </a:lnTo>
                <a:lnTo>
                  <a:pt x="464345" y="1219989"/>
                </a:lnTo>
                <a:lnTo>
                  <a:pt x="457543" y="1218399"/>
                </a:lnTo>
                <a:lnTo>
                  <a:pt x="456409" y="1218172"/>
                </a:lnTo>
                <a:lnTo>
                  <a:pt x="209953" y="1351230"/>
                </a:lnTo>
                <a:lnTo>
                  <a:pt x="211086" y="1351684"/>
                </a:lnTo>
                <a:lnTo>
                  <a:pt x="219929" y="1353955"/>
                </a:lnTo>
                <a:lnTo>
                  <a:pt x="227864" y="1356452"/>
                </a:lnTo>
                <a:lnTo>
                  <a:pt x="235120" y="1359404"/>
                </a:lnTo>
                <a:lnTo>
                  <a:pt x="241241" y="1362356"/>
                </a:lnTo>
                <a:lnTo>
                  <a:pt x="246683" y="1365535"/>
                </a:lnTo>
                <a:lnTo>
                  <a:pt x="249177" y="1367351"/>
                </a:lnTo>
                <a:lnTo>
                  <a:pt x="251218" y="1368941"/>
                </a:lnTo>
                <a:lnTo>
                  <a:pt x="253031" y="1370757"/>
                </a:lnTo>
                <a:lnTo>
                  <a:pt x="254845" y="1372574"/>
                </a:lnTo>
                <a:lnTo>
                  <a:pt x="255979" y="1374390"/>
                </a:lnTo>
                <a:lnTo>
                  <a:pt x="257113" y="1376207"/>
                </a:lnTo>
                <a:lnTo>
                  <a:pt x="258019" y="1378023"/>
                </a:lnTo>
                <a:lnTo>
                  <a:pt x="258926" y="1379613"/>
                </a:lnTo>
                <a:lnTo>
                  <a:pt x="259153" y="1381429"/>
                </a:lnTo>
                <a:lnTo>
                  <a:pt x="259380" y="1383246"/>
                </a:lnTo>
                <a:lnTo>
                  <a:pt x="259153" y="1385289"/>
                </a:lnTo>
                <a:lnTo>
                  <a:pt x="258926" y="1387106"/>
                </a:lnTo>
                <a:lnTo>
                  <a:pt x="258473" y="1388922"/>
                </a:lnTo>
                <a:lnTo>
                  <a:pt x="257566" y="1390739"/>
                </a:lnTo>
                <a:lnTo>
                  <a:pt x="256206" y="1392555"/>
                </a:lnTo>
                <a:lnTo>
                  <a:pt x="255072" y="1394599"/>
                </a:lnTo>
                <a:lnTo>
                  <a:pt x="253485" y="1396415"/>
                </a:lnTo>
                <a:lnTo>
                  <a:pt x="251444" y="1398232"/>
                </a:lnTo>
                <a:lnTo>
                  <a:pt x="249404" y="1399821"/>
                </a:lnTo>
                <a:lnTo>
                  <a:pt x="246910" y="1401638"/>
                </a:lnTo>
                <a:lnTo>
                  <a:pt x="244189" y="1403454"/>
                </a:lnTo>
                <a:lnTo>
                  <a:pt x="241241" y="1405043"/>
                </a:lnTo>
                <a:lnTo>
                  <a:pt x="240561" y="1405498"/>
                </a:lnTo>
                <a:lnTo>
                  <a:pt x="504929" y="1468393"/>
                </a:lnTo>
                <a:lnTo>
                  <a:pt x="463891" y="1490418"/>
                </a:lnTo>
                <a:lnTo>
                  <a:pt x="463891" y="1504950"/>
                </a:lnTo>
                <a:lnTo>
                  <a:pt x="0" y="1394599"/>
                </a:lnTo>
                <a:lnTo>
                  <a:pt x="489738" y="1130300"/>
                </a:lnTo>
                <a:close/>
                <a:moveTo>
                  <a:pt x="341312" y="768350"/>
                </a:moveTo>
                <a:lnTo>
                  <a:pt x="810075" y="1021049"/>
                </a:lnTo>
                <a:lnTo>
                  <a:pt x="824823" y="1028755"/>
                </a:lnTo>
                <a:lnTo>
                  <a:pt x="841386" y="1024902"/>
                </a:lnTo>
                <a:lnTo>
                  <a:pt x="1295400" y="917250"/>
                </a:lnTo>
                <a:lnTo>
                  <a:pt x="1295400" y="1000879"/>
                </a:lnTo>
                <a:lnTo>
                  <a:pt x="830949" y="1111250"/>
                </a:lnTo>
                <a:lnTo>
                  <a:pt x="341312" y="847220"/>
                </a:lnTo>
                <a:lnTo>
                  <a:pt x="341312" y="771297"/>
                </a:lnTo>
                <a:lnTo>
                  <a:pt x="341312" y="768350"/>
                </a:lnTo>
                <a:close/>
                <a:moveTo>
                  <a:pt x="2262188" y="687389"/>
                </a:moveTo>
                <a:lnTo>
                  <a:pt x="2262188" y="717969"/>
                </a:lnTo>
                <a:lnTo>
                  <a:pt x="2262188" y="770974"/>
                </a:lnTo>
                <a:lnTo>
                  <a:pt x="1797050" y="881063"/>
                </a:lnTo>
                <a:lnTo>
                  <a:pt x="1797050" y="797477"/>
                </a:lnTo>
                <a:lnTo>
                  <a:pt x="2262188" y="687389"/>
                </a:lnTo>
                <a:close/>
                <a:moveTo>
                  <a:pt x="341312" y="639763"/>
                </a:moveTo>
                <a:lnTo>
                  <a:pt x="810075" y="892403"/>
                </a:lnTo>
                <a:lnTo>
                  <a:pt x="824823" y="900340"/>
                </a:lnTo>
                <a:lnTo>
                  <a:pt x="841386" y="896485"/>
                </a:lnTo>
                <a:lnTo>
                  <a:pt x="1295400" y="788762"/>
                </a:lnTo>
                <a:lnTo>
                  <a:pt x="1295400" y="872672"/>
                </a:lnTo>
                <a:lnTo>
                  <a:pt x="830949" y="982664"/>
                </a:lnTo>
                <a:lnTo>
                  <a:pt x="341312" y="718685"/>
                </a:lnTo>
                <a:lnTo>
                  <a:pt x="341312" y="642938"/>
                </a:lnTo>
                <a:lnTo>
                  <a:pt x="341312" y="639763"/>
                </a:lnTo>
                <a:close/>
                <a:moveTo>
                  <a:pt x="2262188" y="558801"/>
                </a:moveTo>
                <a:lnTo>
                  <a:pt x="2262188" y="589381"/>
                </a:lnTo>
                <a:lnTo>
                  <a:pt x="2262188" y="642613"/>
                </a:lnTo>
                <a:lnTo>
                  <a:pt x="1797050" y="752476"/>
                </a:lnTo>
                <a:lnTo>
                  <a:pt x="1797050" y="668663"/>
                </a:lnTo>
                <a:lnTo>
                  <a:pt x="2262188" y="558801"/>
                </a:lnTo>
                <a:close/>
                <a:moveTo>
                  <a:pt x="341312" y="511175"/>
                </a:moveTo>
                <a:lnTo>
                  <a:pt x="810075" y="763815"/>
                </a:lnTo>
                <a:lnTo>
                  <a:pt x="824823" y="771979"/>
                </a:lnTo>
                <a:lnTo>
                  <a:pt x="841386" y="768124"/>
                </a:lnTo>
                <a:lnTo>
                  <a:pt x="1295400" y="660174"/>
                </a:lnTo>
                <a:lnTo>
                  <a:pt x="1295400" y="744084"/>
                </a:lnTo>
                <a:lnTo>
                  <a:pt x="830949" y="854075"/>
                </a:lnTo>
                <a:lnTo>
                  <a:pt x="341312" y="590097"/>
                </a:lnTo>
                <a:lnTo>
                  <a:pt x="341312" y="514350"/>
                </a:lnTo>
                <a:lnTo>
                  <a:pt x="341312" y="511175"/>
                </a:lnTo>
                <a:close/>
                <a:moveTo>
                  <a:pt x="2262188" y="431801"/>
                </a:moveTo>
                <a:lnTo>
                  <a:pt x="2262188" y="462607"/>
                </a:lnTo>
                <a:lnTo>
                  <a:pt x="2262188" y="515613"/>
                </a:lnTo>
                <a:lnTo>
                  <a:pt x="1797050" y="625476"/>
                </a:lnTo>
                <a:lnTo>
                  <a:pt x="1797050" y="541889"/>
                </a:lnTo>
                <a:lnTo>
                  <a:pt x="2262188" y="431801"/>
                </a:lnTo>
                <a:close/>
                <a:moveTo>
                  <a:pt x="341312" y="390526"/>
                </a:moveTo>
                <a:lnTo>
                  <a:pt x="810075" y="643225"/>
                </a:lnTo>
                <a:lnTo>
                  <a:pt x="824823" y="651157"/>
                </a:lnTo>
                <a:lnTo>
                  <a:pt x="841386" y="647304"/>
                </a:lnTo>
                <a:lnTo>
                  <a:pt x="1295400" y="539652"/>
                </a:lnTo>
                <a:lnTo>
                  <a:pt x="1295400" y="623054"/>
                </a:lnTo>
                <a:lnTo>
                  <a:pt x="830949" y="733425"/>
                </a:lnTo>
                <a:lnTo>
                  <a:pt x="341312" y="469395"/>
                </a:lnTo>
                <a:lnTo>
                  <a:pt x="341312" y="393472"/>
                </a:lnTo>
                <a:lnTo>
                  <a:pt x="341312" y="390526"/>
                </a:lnTo>
                <a:close/>
                <a:moveTo>
                  <a:pt x="2262188" y="309564"/>
                </a:moveTo>
                <a:lnTo>
                  <a:pt x="2262188" y="340144"/>
                </a:lnTo>
                <a:lnTo>
                  <a:pt x="2262188" y="392923"/>
                </a:lnTo>
                <a:lnTo>
                  <a:pt x="1797050" y="503239"/>
                </a:lnTo>
                <a:lnTo>
                  <a:pt x="1797050" y="419426"/>
                </a:lnTo>
                <a:lnTo>
                  <a:pt x="2262188" y="309564"/>
                </a:lnTo>
                <a:close/>
                <a:moveTo>
                  <a:pt x="786730" y="233363"/>
                </a:moveTo>
                <a:lnTo>
                  <a:pt x="846346" y="265913"/>
                </a:lnTo>
                <a:lnTo>
                  <a:pt x="585896" y="328053"/>
                </a:lnTo>
                <a:lnTo>
                  <a:pt x="589976" y="329646"/>
                </a:lnTo>
                <a:lnTo>
                  <a:pt x="593149" y="331467"/>
                </a:lnTo>
                <a:lnTo>
                  <a:pt x="595643" y="333288"/>
                </a:lnTo>
                <a:lnTo>
                  <a:pt x="597909" y="334882"/>
                </a:lnTo>
                <a:lnTo>
                  <a:pt x="600403" y="336703"/>
                </a:lnTo>
                <a:lnTo>
                  <a:pt x="602216" y="338524"/>
                </a:lnTo>
                <a:lnTo>
                  <a:pt x="603576" y="340344"/>
                </a:lnTo>
                <a:lnTo>
                  <a:pt x="605163" y="342165"/>
                </a:lnTo>
                <a:lnTo>
                  <a:pt x="606296" y="344214"/>
                </a:lnTo>
                <a:lnTo>
                  <a:pt x="606976" y="346035"/>
                </a:lnTo>
                <a:lnTo>
                  <a:pt x="607430" y="347856"/>
                </a:lnTo>
                <a:lnTo>
                  <a:pt x="608110" y="349677"/>
                </a:lnTo>
                <a:lnTo>
                  <a:pt x="608110" y="351498"/>
                </a:lnTo>
                <a:lnTo>
                  <a:pt x="607883" y="353546"/>
                </a:lnTo>
                <a:lnTo>
                  <a:pt x="607430" y="355367"/>
                </a:lnTo>
                <a:lnTo>
                  <a:pt x="606750" y="357188"/>
                </a:lnTo>
                <a:lnTo>
                  <a:pt x="606070" y="359009"/>
                </a:lnTo>
                <a:lnTo>
                  <a:pt x="604710" y="360830"/>
                </a:lnTo>
                <a:lnTo>
                  <a:pt x="603350" y="362651"/>
                </a:lnTo>
                <a:lnTo>
                  <a:pt x="601536" y="364472"/>
                </a:lnTo>
                <a:lnTo>
                  <a:pt x="599723" y="366293"/>
                </a:lnTo>
                <a:lnTo>
                  <a:pt x="597683" y="367886"/>
                </a:lnTo>
                <a:lnTo>
                  <a:pt x="595416" y="369707"/>
                </a:lnTo>
                <a:lnTo>
                  <a:pt x="589976" y="372666"/>
                </a:lnTo>
                <a:lnTo>
                  <a:pt x="583855" y="375853"/>
                </a:lnTo>
                <a:lnTo>
                  <a:pt x="576602" y="378585"/>
                </a:lnTo>
                <a:lnTo>
                  <a:pt x="568668" y="381316"/>
                </a:lnTo>
                <a:lnTo>
                  <a:pt x="559828" y="383592"/>
                </a:lnTo>
                <a:lnTo>
                  <a:pt x="554161" y="384958"/>
                </a:lnTo>
                <a:lnTo>
                  <a:pt x="800558" y="518343"/>
                </a:lnTo>
                <a:lnTo>
                  <a:pt x="805998" y="517205"/>
                </a:lnTo>
                <a:lnTo>
                  <a:pt x="813025" y="515611"/>
                </a:lnTo>
                <a:lnTo>
                  <a:pt x="820278" y="514246"/>
                </a:lnTo>
                <a:lnTo>
                  <a:pt x="827759" y="513108"/>
                </a:lnTo>
                <a:lnTo>
                  <a:pt x="835239" y="512197"/>
                </a:lnTo>
                <a:lnTo>
                  <a:pt x="842719" y="511514"/>
                </a:lnTo>
                <a:lnTo>
                  <a:pt x="850426" y="510831"/>
                </a:lnTo>
                <a:lnTo>
                  <a:pt x="858133" y="510604"/>
                </a:lnTo>
                <a:lnTo>
                  <a:pt x="865614" y="510604"/>
                </a:lnTo>
                <a:lnTo>
                  <a:pt x="878761" y="510831"/>
                </a:lnTo>
                <a:lnTo>
                  <a:pt x="891681" y="511742"/>
                </a:lnTo>
                <a:lnTo>
                  <a:pt x="903922" y="513108"/>
                </a:lnTo>
                <a:lnTo>
                  <a:pt x="910269" y="514018"/>
                </a:lnTo>
                <a:lnTo>
                  <a:pt x="916162" y="515156"/>
                </a:lnTo>
                <a:lnTo>
                  <a:pt x="921829" y="516067"/>
                </a:lnTo>
                <a:lnTo>
                  <a:pt x="927269" y="517432"/>
                </a:lnTo>
                <a:lnTo>
                  <a:pt x="932710" y="519026"/>
                </a:lnTo>
                <a:lnTo>
                  <a:pt x="937696" y="520619"/>
                </a:lnTo>
                <a:lnTo>
                  <a:pt x="942683" y="521985"/>
                </a:lnTo>
                <a:lnTo>
                  <a:pt x="947217" y="523806"/>
                </a:lnTo>
                <a:lnTo>
                  <a:pt x="951750" y="525854"/>
                </a:lnTo>
                <a:lnTo>
                  <a:pt x="955604" y="528131"/>
                </a:lnTo>
                <a:lnTo>
                  <a:pt x="956284" y="528358"/>
                </a:lnTo>
                <a:lnTo>
                  <a:pt x="1216508" y="466218"/>
                </a:lnTo>
                <a:lnTo>
                  <a:pt x="1276350" y="498540"/>
                </a:lnTo>
                <a:lnTo>
                  <a:pt x="830479" y="604838"/>
                </a:lnTo>
                <a:lnTo>
                  <a:pt x="341312" y="339889"/>
                </a:lnTo>
                <a:lnTo>
                  <a:pt x="786730" y="233363"/>
                </a:lnTo>
                <a:close/>
                <a:moveTo>
                  <a:pt x="1266452" y="128588"/>
                </a:moveTo>
                <a:lnTo>
                  <a:pt x="1749425" y="388781"/>
                </a:lnTo>
                <a:lnTo>
                  <a:pt x="1749425" y="883986"/>
                </a:lnTo>
                <a:lnTo>
                  <a:pt x="1344073" y="981076"/>
                </a:lnTo>
                <a:lnTo>
                  <a:pt x="1343846" y="478612"/>
                </a:lnTo>
                <a:lnTo>
                  <a:pt x="868362" y="222276"/>
                </a:lnTo>
                <a:lnTo>
                  <a:pt x="1266452" y="128588"/>
                </a:lnTo>
                <a:close/>
                <a:moveTo>
                  <a:pt x="1772450" y="0"/>
                </a:moveTo>
                <a:lnTo>
                  <a:pt x="2262188" y="264139"/>
                </a:lnTo>
                <a:lnTo>
                  <a:pt x="1798297" y="374650"/>
                </a:lnTo>
                <a:lnTo>
                  <a:pt x="1798297" y="359900"/>
                </a:lnTo>
                <a:lnTo>
                  <a:pt x="1757259" y="338116"/>
                </a:lnTo>
                <a:lnTo>
                  <a:pt x="2021627" y="275031"/>
                </a:lnTo>
                <a:lnTo>
                  <a:pt x="2020947" y="274804"/>
                </a:lnTo>
                <a:lnTo>
                  <a:pt x="2017772" y="272989"/>
                </a:lnTo>
                <a:lnTo>
                  <a:pt x="2015278" y="271173"/>
                </a:lnTo>
                <a:lnTo>
                  <a:pt x="2012784" y="269585"/>
                </a:lnTo>
                <a:lnTo>
                  <a:pt x="2010517" y="267770"/>
                </a:lnTo>
                <a:lnTo>
                  <a:pt x="2008703" y="265954"/>
                </a:lnTo>
                <a:lnTo>
                  <a:pt x="2007116" y="264139"/>
                </a:lnTo>
                <a:lnTo>
                  <a:pt x="2005982" y="262323"/>
                </a:lnTo>
                <a:lnTo>
                  <a:pt x="2004622" y="260508"/>
                </a:lnTo>
                <a:lnTo>
                  <a:pt x="2003942" y="258466"/>
                </a:lnTo>
                <a:lnTo>
                  <a:pt x="2003262" y="256650"/>
                </a:lnTo>
                <a:lnTo>
                  <a:pt x="2002808" y="254835"/>
                </a:lnTo>
                <a:lnTo>
                  <a:pt x="2002808" y="253020"/>
                </a:lnTo>
                <a:lnTo>
                  <a:pt x="2003035" y="251431"/>
                </a:lnTo>
                <a:lnTo>
                  <a:pt x="2003262" y="249162"/>
                </a:lnTo>
                <a:lnTo>
                  <a:pt x="2004169" y="247346"/>
                </a:lnTo>
                <a:lnTo>
                  <a:pt x="2004849" y="245758"/>
                </a:lnTo>
                <a:lnTo>
                  <a:pt x="2006209" y="243943"/>
                </a:lnTo>
                <a:lnTo>
                  <a:pt x="2007343" y="242127"/>
                </a:lnTo>
                <a:lnTo>
                  <a:pt x="2009157" y="240312"/>
                </a:lnTo>
                <a:lnTo>
                  <a:pt x="2010970" y="238723"/>
                </a:lnTo>
                <a:lnTo>
                  <a:pt x="2013011" y="236908"/>
                </a:lnTo>
                <a:lnTo>
                  <a:pt x="2015505" y="235320"/>
                </a:lnTo>
                <a:lnTo>
                  <a:pt x="2020947" y="231916"/>
                </a:lnTo>
                <a:lnTo>
                  <a:pt x="2027068" y="228966"/>
                </a:lnTo>
                <a:lnTo>
                  <a:pt x="2034324" y="226016"/>
                </a:lnTo>
                <a:lnTo>
                  <a:pt x="2042259" y="223520"/>
                </a:lnTo>
                <a:lnTo>
                  <a:pt x="2051102" y="221023"/>
                </a:lnTo>
                <a:lnTo>
                  <a:pt x="2052009" y="220797"/>
                </a:lnTo>
                <a:lnTo>
                  <a:pt x="1805779" y="87820"/>
                </a:lnTo>
                <a:lnTo>
                  <a:pt x="1804872" y="88046"/>
                </a:lnTo>
                <a:lnTo>
                  <a:pt x="1797843" y="89635"/>
                </a:lnTo>
                <a:lnTo>
                  <a:pt x="1790588" y="90996"/>
                </a:lnTo>
                <a:lnTo>
                  <a:pt x="1783106" y="92131"/>
                </a:lnTo>
                <a:lnTo>
                  <a:pt x="1775624" y="92812"/>
                </a:lnTo>
                <a:lnTo>
                  <a:pt x="1768142" y="93720"/>
                </a:lnTo>
                <a:lnTo>
                  <a:pt x="1760433" y="94173"/>
                </a:lnTo>
                <a:lnTo>
                  <a:pt x="1752724" y="94400"/>
                </a:lnTo>
                <a:lnTo>
                  <a:pt x="1745015" y="94400"/>
                </a:lnTo>
                <a:lnTo>
                  <a:pt x="1732092" y="94173"/>
                </a:lnTo>
                <a:lnTo>
                  <a:pt x="1719168" y="93493"/>
                </a:lnTo>
                <a:lnTo>
                  <a:pt x="1706698" y="92131"/>
                </a:lnTo>
                <a:lnTo>
                  <a:pt x="1700576" y="90996"/>
                </a:lnTo>
                <a:lnTo>
                  <a:pt x="1694681" y="90089"/>
                </a:lnTo>
                <a:lnTo>
                  <a:pt x="1689013" y="88954"/>
                </a:lnTo>
                <a:lnTo>
                  <a:pt x="1683571" y="87820"/>
                </a:lnTo>
                <a:lnTo>
                  <a:pt x="1678130" y="86231"/>
                </a:lnTo>
                <a:lnTo>
                  <a:pt x="1672915" y="84643"/>
                </a:lnTo>
                <a:lnTo>
                  <a:pt x="1668153" y="83054"/>
                </a:lnTo>
                <a:lnTo>
                  <a:pt x="1663392" y="81239"/>
                </a:lnTo>
                <a:lnTo>
                  <a:pt x="1659084" y="79196"/>
                </a:lnTo>
                <a:lnTo>
                  <a:pt x="1655230" y="77154"/>
                </a:lnTo>
                <a:lnTo>
                  <a:pt x="1651602" y="75112"/>
                </a:lnTo>
                <a:lnTo>
                  <a:pt x="1386780" y="137970"/>
                </a:lnTo>
                <a:lnTo>
                  <a:pt x="1327150" y="105973"/>
                </a:lnTo>
                <a:lnTo>
                  <a:pt x="17724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1525" name="KSO_Shape"/>
          <p:cNvSpPr>
            <a:spLocks noChangeAspect="1" noChangeArrowheads="1"/>
          </p:cNvSpPr>
          <p:nvPr/>
        </p:nvSpPr>
        <p:spPr bwMode="auto">
          <a:xfrm flipV="1">
            <a:off x="11494225" y="2427890"/>
            <a:ext cx="696188" cy="1048268"/>
          </a:xfrm>
          <a:custGeom>
            <a:avLst/>
            <a:gdLst>
              <a:gd name="T0" fmla="*/ 32080 w 1122363"/>
              <a:gd name="T1" fmla="*/ 51981 h 1531938"/>
              <a:gd name="T2" fmla="*/ 31981 w 1122363"/>
              <a:gd name="T3" fmla="*/ 54144 h 1531938"/>
              <a:gd name="T4" fmla="*/ 29808 w 1122363"/>
              <a:gd name="T5" fmla="*/ 55463 h 1531938"/>
              <a:gd name="T6" fmla="*/ 24132 w 1122363"/>
              <a:gd name="T7" fmla="*/ 42145 h 1531938"/>
              <a:gd name="T8" fmla="*/ 23247 w 1122363"/>
              <a:gd name="T9" fmla="*/ 40193 h 1531938"/>
              <a:gd name="T10" fmla="*/ 24099 w 1122363"/>
              <a:gd name="T11" fmla="*/ 38837 h 1531938"/>
              <a:gd name="T12" fmla="*/ 24957 w 1122363"/>
              <a:gd name="T13" fmla="*/ 33923 h 1531938"/>
              <a:gd name="T14" fmla="*/ 20823 w 1122363"/>
              <a:gd name="T15" fmla="*/ 35468 h 1531938"/>
              <a:gd name="T16" fmla="*/ 18453 w 1122363"/>
              <a:gd name="T17" fmla="*/ 37790 h 1531938"/>
              <a:gd name="T18" fmla="*/ 17483 w 1122363"/>
              <a:gd name="T19" fmla="*/ 42113 h 1531938"/>
              <a:gd name="T20" fmla="*/ 18894 w 1122363"/>
              <a:gd name="T21" fmla="*/ 45525 h 1531938"/>
              <a:gd name="T22" fmla="*/ 22003 w 1122363"/>
              <a:gd name="T23" fmla="*/ 47803 h 1531938"/>
              <a:gd name="T24" fmla="*/ 25067 w 1122363"/>
              <a:gd name="T25" fmla="*/ 55437 h 1531938"/>
              <a:gd name="T26" fmla="*/ 20404 w 1122363"/>
              <a:gd name="T27" fmla="*/ 53593 h 1531938"/>
              <a:gd name="T28" fmla="*/ 21992 w 1122363"/>
              <a:gd name="T29" fmla="*/ 59215 h 1531938"/>
              <a:gd name="T30" fmla="*/ 29984 w 1122363"/>
              <a:gd name="T31" fmla="*/ 60127 h 1531938"/>
              <a:gd name="T32" fmla="*/ 34106 w 1122363"/>
              <a:gd name="T33" fmla="*/ 58837 h 1531938"/>
              <a:gd name="T34" fmla="*/ 36752 w 1122363"/>
              <a:gd name="T35" fmla="*/ 56615 h 1531938"/>
              <a:gd name="T36" fmla="*/ 38108 w 1122363"/>
              <a:gd name="T37" fmla="*/ 53293 h 1531938"/>
              <a:gd name="T38" fmla="*/ 37402 w 1122363"/>
              <a:gd name="T39" fmla="*/ 49047 h 1531938"/>
              <a:gd name="T40" fmla="*/ 33698 w 1122363"/>
              <a:gd name="T41" fmla="*/ 45669 h 1531938"/>
              <a:gd name="T42" fmla="*/ 30369 w 1122363"/>
              <a:gd name="T43" fmla="*/ 38802 h 1531938"/>
              <a:gd name="T44" fmla="*/ 36763 w 1122363"/>
              <a:gd name="T45" fmla="*/ 42080 h 1531938"/>
              <a:gd name="T46" fmla="*/ 31758 w 1122363"/>
              <a:gd name="T47" fmla="*/ 34234 h 1531938"/>
              <a:gd name="T48" fmla="*/ 30027 w 1122363"/>
              <a:gd name="T49" fmla="*/ 18310 h 1531938"/>
              <a:gd name="T50" fmla="*/ 37358 w 1122363"/>
              <a:gd name="T51" fmla="*/ 20310 h 1531938"/>
              <a:gd name="T52" fmla="*/ 43234 w 1122363"/>
              <a:gd name="T53" fmla="*/ 24922 h 1531938"/>
              <a:gd name="T54" fmla="*/ 47963 w 1122363"/>
              <a:gd name="T55" fmla="*/ 32312 h 1531938"/>
              <a:gd name="T56" fmla="*/ 51843 w 1122363"/>
              <a:gd name="T57" fmla="*/ 42624 h 1531938"/>
              <a:gd name="T58" fmla="*/ 54566 w 1122363"/>
              <a:gd name="T59" fmla="*/ 54915 h 1531938"/>
              <a:gd name="T60" fmla="*/ 52945 w 1122363"/>
              <a:gd name="T61" fmla="*/ 62949 h 1531938"/>
              <a:gd name="T62" fmla="*/ 48007 w 1122363"/>
              <a:gd name="T63" fmla="*/ 68950 h 1531938"/>
              <a:gd name="T64" fmla="*/ 40665 w 1122363"/>
              <a:gd name="T65" fmla="*/ 72906 h 1531938"/>
              <a:gd name="T66" fmla="*/ 31791 w 1122363"/>
              <a:gd name="T67" fmla="*/ 74828 h 1531938"/>
              <a:gd name="T68" fmla="*/ 22322 w 1122363"/>
              <a:gd name="T69" fmla="*/ 74717 h 1531938"/>
              <a:gd name="T70" fmla="*/ 13360 w 1122363"/>
              <a:gd name="T71" fmla="*/ 72406 h 1531938"/>
              <a:gd name="T72" fmla="*/ 5975 w 1122363"/>
              <a:gd name="T73" fmla="*/ 67983 h 1531938"/>
              <a:gd name="T74" fmla="*/ 1224 w 1122363"/>
              <a:gd name="T75" fmla="*/ 61582 h 1531938"/>
              <a:gd name="T76" fmla="*/ 143 w 1122363"/>
              <a:gd name="T77" fmla="*/ 53293 h 1531938"/>
              <a:gd name="T78" fmla="*/ 4949 w 1122363"/>
              <a:gd name="T79" fmla="*/ 37746 h 1531938"/>
              <a:gd name="T80" fmla="*/ 9017 w 1122363"/>
              <a:gd name="T81" fmla="*/ 29278 h 1531938"/>
              <a:gd name="T82" fmla="*/ 14154 w 1122363"/>
              <a:gd name="T83" fmla="*/ 22933 h 1531938"/>
              <a:gd name="T84" fmla="*/ 20878 w 1122363"/>
              <a:gd name="T85" fmla="*/ 19132 h 1531938"/>
              <a:gd name="T86" fmla="*/ 23301 w 1122363"/>
              <a:gd name="T87" fmla="*/ 78 h 1531938"/>
              <a:gd name="T88" fmla="*/ 26837 w 1122363"/>
              <a:gd name="T89" fmla="*/ 1469 h 1531938"/>
              <a:gd name="T90" fmla="*/ 30406 w 1122363"/>
              <a:gd name="T91" fmla="*/ 1269 h 1531938"/>
              <a:gd name="T92" fmla="*/ 34493 w 1122363"/>
              <a:gd name="T93" fmla="*/ 11 h 1531938"/>
              <a:gd name="T94" fmla="*/ 36894 w 1122363"/>
              <a:gd name="T95" fmla="*/ 1347 h 1531938"/>
              <a:gd name="T96" fmla="*/ 38745 w 1122363"/>
              <a:gd name="T97" fmla="*/ 6201 h 1531938"/>
              <a:gd name="T98" fmla="*/ 40970 w 1122363"/>
              <a:gd name="T99" fmla="*/ 6501 h 1531938"/>
              <a:gd name="T100" fmla="*/ 42689 w 1122363"/>
              <a:gd name="T101" fmla="*/ 6290 h 1531938"/>
              <a:gd name="T102" fmla="*/ 41543 w 1122363"/>
              <a:gd name="T103" fmla="*/ 10308 h 1531938"/>
              <a:gd name="T104" fmla="*/ 38238 w 1122363"/>
              <a:gd name="T105" fmla="*/ 13715 h 1531938"/>
              <a:gd name="T106" fmla="*/ 32675 w 1122363"/>
              <a:gd name="T107" fmla="*/ 16632 h 1531938"/>
              <a:gd name="T108" fmla="*/ 25691 w 1122363"/>
              <a:gd name="T109" fmla="*/ 15942 h 1531938"/>
              <a:gd name="T110" fmla="*/ 21670 w 1122363"/>
              <a:gd name="T111" fmla="*/ 16520 h 1531938"/>
              <a:gd name="T112" fmla="*/ 12240 w 1122363"/>
              <a:gd name="T113" fmla="*/ 8650 h 1531938"/>
              <a:gd name="T114" fmla="*/ 16030 w 1122363"/>
              <a:gd name="T115" fmla="*/ 6713 h 1531938"/>
              <a:gd name="T116" fmla="*/ 18960 w 1122363"/>
              <a:gd name="T117" fmla="*/ 6268 h 1531938"/>
              <a:gd name="T118" fmla="*/ 20282 w 1122363"/>
              <a:gd name="T119" fmla="*/ 2149 h 153193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122363" h="1531938">
                <a:moveTo>
                  <a:pt x="600075" y="1019175"/>
                </a:moveTo>
                <a:lnTo>
                  <a:pt x="608240" y="1022344"/>
                </a:lnTo>
                <a:lnTo>
                  <a:pt x="615950" y="1025965"/>
                </a:lnTo>
                <a:lnTo>
                  <a:pt x="622981" y="1029134"/>
                </a:lnTo>
                <a:lnTo>
                  <a:pt x="629331" y="1032303"/>
                </a:lnTo>
                <a:lnTo>
                  <a:pt x="635227" y="1035925"/>
                </a:lnTo>
                <a:lnTo>
                  <a:pt x="640443" y="1039093"/>
                </a:lnTo>
                <a:lnTo>
                  <a:pt x="644979" y="1042488"/>
                </a:lnTo>
                <a:lnTo>
                  <a:pt x="649061" y="1045884"/>
                </a:lnTo>
                <a:lnTo>
                  <a:pt x="652236" y="1049505"/>
                </a:lnTo>
                <a:lnTo>
                  <a:pt x="655411" y="1053127"/>
                </a:lnTo>
                <a:lnTo>
                  <a:pt x="657906" y="1056974"/>
                </a:lnTo>
                <a:lnTo>
                  <a:pt x="659720" y="1061049"/>
                </a:lnTo>
                <a:lnTo>
                  <a:pt x="661534" y="1065576"/>
                </a:lnTo>
                <a:lnTo>
                  <a:pt x="662668" y="1070329"/>
                </a:lnTo>
                <a:lnTo>
                  <a:pt x="663348" y="1074856"/>
                </a:lnTo>
                <a:lnTo>
                  <a:pt x="663575" y="1080062"/>
                </a:lnTo>
                <a:lnTo>
                  <a:pt x="663575" y="1083230"/>
                </a:lnTo>
                <a:lnTo>
                  <a:pt x="663348" y="1086626"/>
                </a:lnTo>
                <a:lnTo>
                  <a:pt x="662895" y="1089568"/>
                </a:lnTo>
                <a:lnTo>
                  <a:pt x="662441" y="1092510"/>
                </a:lnTo>
                <a:lnTo>
                  <a:pt x="661761" y="1095227"/>
                </a:lnTo>
                <a:lnTo>
                  <a:pt x="660854" y="1097716"/>
                </a:lnTo>
                <a:lnTo>
                  <a:pt x="659947" y="1100432"/>
                </a:lnTo>
                <a:lnTo>
                  <a:pt x="659040" y="1102922"/>
                </a:lnTo>
                <a:lnTo>
                  <a:pt x="657679" y="1105186"/>
                </a:lnTo>
                <a:lnTo>
                  <a:pt x="656545" y="1107449"/>
                </a:lnTo>
                <a:lnTo>
                  <a:pt x="654957" y="1109486"/>
                </a:lnTo>
                <a:lnTo>
                  <a:pt x="653143" y="1111523"/>
                </a:lnTo>
                <a:lnTo>
                  <a:pt x="651556" y="1113334"/>
                </a:lnTo>
                <a:lnTo>
                  <a:pt x="649515" y="1115145"/>
                </a:lnTo>
                <a:lnTo>
                  <a:pt x="647473" y="1116729"/>
                </a:lnTo>
                <a:lnTo>
                  <a:pt x="645206" y="1118087"/>
                </a:lnTo>
                <a:lnTo>
                  <a:pt x="640670" y="1120803"/>
                </a:lnTo>
                <a:lnTo>
                  <a:pt x="635681" y="1123520"/>
                </a:lnTo>
                <a:lnTo>
                  <a:pt x="630238" y="1126009"/>
                </a:lnTo>
                <a:lnTo>
                  <a:pt x="625022" y="1128046"/>
                </a:lnTo>
                <a:lnTo>
                  <a:pt x="619125" y="1130310"/>
                </a:lnTo>
                <a:lnTo>
                  <a:pt x="613002" y="1132121"/>
                </a:lnTo>
                <a:lnTo>
                  <a:pt x="606652" y="1133705"/>
                </a:lnTo>
                <a:lnTo>
                  <a:pt x="600075" y="1135063"/>
                </a:lnTo>
                <a:lnTo>
                  <a:pt x="600075" y="1019175"/>
                </a:lnTo>
                <a:close/>
                <a:moveTo>
                  <a:pt x="538162" y="779462"/>
                </a:moveTo>
                <a:lnTo>
                  <a:pt x="538162" y="877887"/>
                </a:lnTo>
                <a:lnTo>
                  <a:pt x="529967" y="875827"/>
                </a:lnTo>
                <a:lnTo>
                  <a:pt x="522227" y="873538"/>
                </a:lnTo>
                <a:lnTo>
                  <a:pt x="515398" y="870791"/>
                </a:lnTo>
                <a:lnTo>
                  <a:pt x="509024" y="868273"/>
                </a:lnTo>
                <a:lnTo>
                  <a:pt x="503333" y="865298"/>
                </a:lnTo>
                <a:lnTo>
                  <a:pt x="500829" y="863467"/>
                </a:lnTo>
                <a:lnTo>
                  <a:pt x="498553" y="861864"/>
                </a:lnTo>
                <a:lnTo>
                  <a:pt x="496276" y="860262"/>
                </a:lnTo>
                <a:lnTo>
                  <a:pt x="494227" y="858431"/>
                </a:lnTo>
                <a:lnTo>
                  <a:pt x="492406" y="856600"/>
                </a:lnTo>
                <a:lnTo>
                  <a:pt x="490813" y="854540"/>
                </a:lnTo>
                <a:lnTo>
                  <a:pt x="487626" y="850877"/>
                </a:lnTo>
                <a:lnTo>
                  <a:pt x="485122" y="846986"/>
                </a:lnTo>
                <a:lnTo>
                  <a:pt x="482618" y="843324"/>
                </a:lnTo>
                <a:lnTo>
                  <a:pt x="481024" y="839662"/>
                </a:lnTo>
                <a:lnTo>
                  <a:pt x="479658" y="835999"/>
                </a:lnTo>
                <a:lnTo>
                  <a:pt x="478520" y="832337"/>
                </a:lnTo>
                <a:lnTo>
                  <a:pt x="478065" y="828903"/>
                </a:lnTo>
                <a:lnTo>
                  <a:pt x="477837" y="825241"/>
                </a:lnTo>
                <a:lnTo>
                  <a:pt x="477837" y="822952"/>
                </a:lnTo>
                <a:lnTo>
                  <a:pt x="478065" y="820434"/>
                </a:lnTo>
                <a:lnTo>
                  <a:pt x="478520" y="817916"/>
                </a:lnTo>
                <a:lnTo>
                  <a:pt x="478975" y="815627"/>
                </a:lnTo>
                <a:lnTo>
                  <a:pt x="479431" y="813339"/>
                </a:lnTo>
                <a:lnTo>
                  <a:pt x="480341" y="810821"/>
                </a:lnTo>
                <a:lnTo>
                  <a:pt x="481252" y="808761"/>
                </a:lnTo>
                <a:lnTo>
                  <a:pt x="482162" y="806701"/>
                </a:lnTo>
                <a:lnTo>
                  <a:pt x="483528" y="804869"/>
                </a:lnTo>
                <a:lnTo>
                  <a:pt x="484894" y="802809"/>
                </a:lnTo>
                <a:lnTo>
                  <a:pt x="486260" y="800978"/>
                </a:lnTo>
                <a:lnTo>
                  <a:pt x="487853" y="799147"/>
                </a:lnTo>
                <a:lnTo>
                  <a:pt x="489447" y="797545"/>
                </a:lnTo>
                <a:lnTo>
                  <a:pt x="491496" y="795714"/>
                </a:lnTo>
                <a:lnTo>
                  <a:pt x="495593" y="792738"/>
                </a:lnTo>
                <a:lnTo>
                  <a:pt x="500146" y="789991"/>
                </a:lnTo>
                <a:lnTo>
                  <a:pt x="504699" y="787244"/>
                </a:lnTo>
                <a:lnTo>
                  <a:pt x="509935" y="785184"/>
                </a:lnTo>
                <a:lnTo>
                  <a:pt x="515170" y="783582"/>
                </a:lnTo>
                <a:lnTo>
                  <a:pt x="520634" y="781980"/>
                </a:lnTo>
                <a:lnTo>
                  <a:pt x="526097" y="780835"/>
                </a:lnTo>
                <a:lnTo>
                  <a:pt x="532016" y="779920"/>
                </a:lnTo>
                <a:lnTo>
                  <a:pt x="538162" y="779462"/>
                </a:lnTo>
                <a:close/>
                <a:moveTo>
                  <a:pt x="538626" y="654332"/>
                </a:moveTo>
                <a:lnTo>
                  <a:pt x="538626" y="688810"/>
                </a:lnTo>
                <a:lnTo>
                  <a:pt x="530011" y="689945"/>
                </a:lnTo>
                <a:lnTo>
                  <a:pt x="521624" y="691079"/>
                </a:lnTo>
                <a:lnTo>
                  <a:pt x="513236" y="692440"/>
                </a:lnTo>
                <a:lnTo>
                  <a:pt x="505302" y="694028"/>
                </a:lnTo>
                <a:lnTo>
                  <a:pt x="497594" y="695842"/>
                </a:lnTo>
                <a:lnTo>
                  <a:pt x="490113" y="697657"/>
                </a:lnTo>
                <a:lnTo>
                  <a:pt x="482859" y="699471"/>
                </a:lnTo>
                <a:lnTo>
                  <a:pt x="475831" y="701740"/>
                </a:lnTo>
                <a:lnTo>
                  <a:pt x="469257" y="704008"/>
                </a:lnTo>
                <a:lnTo>
                  <a:pt x="462683" y="706276"/>
                </a:lnTo>
                <a:lnTo>
                  <a:pt x="456336" y="708998"/>
                </a:lnTo>
                <a:lnTo>
                  <a:pt x="450215" y="711720"/>
                </a:lnTo>
                <a:lnTo>
                  <a:pt x="444321" y="714442"/>
                </a:lnTo>
                <a:lnTo>
                  <a:pt x="438654" y="717618"/>
                </a:lnTo>
                <a:lnTo>
                  <a:pt x="433440" y="720567"/>
                </a:lnTo>
                <a:lnTo>
                  <a:pt x="428226" y="723969"/>
                </a:lnTo>
                <a:lnTo>
                  <a:pt x="423238" y="727372"/>
                </a:lnTo>
                <a:lnTo>
                  <a:pt x="418478" y="731001"/>
                </a:lnTo>
                <a:lnTo>
                  <a:pt x="413944" y="734403"/>
                </a:lnTo>
                <a:lnTo>
                  <a:pt x="409410" y="738033"/>
                </a:lnTo>
                <a:lnTo>
                  <a:pt x="405556" y="741435"/>
                </a:lnTo>
                <a:lnTo>
                  <a:pt x="401476" y="744837"/>
                </a:lnTo>
                <a:lnTo>
                  <a:pt x="397849" y="748694"/>
                </a:lnTo>
                <a:lnTo>
                  <a:pt x="394221" y="752323"/>
                </a:lnTo>
                <a:lnTo>
                  <a:pt x="391048" y="755952"/>
                </a:lnTo>
                <a:lnTo>
                  <a:pt x="387874" y="760035"/>
                </a:lnTo>
                <a:lnTo>
                  <a:pt x="384927" y="763664"/>
                </a:lnTo>
                <a:lnTo>
                  <a:pt x="382207" y="767520"/>
                </a:lnTo>
                <a:lnTo>
                  <a:pt x="379486" y="771377"/>
                </a:lnTo>
                <a:lnTo>
                  <a:pt x="377219" y="775460"/>
                </a:lnTo>
                <a:lnTo>
                  <a:pt x="375179" y="779316"/>
                </a:lnTo>
                <a:lnTo>
                  <a:pt x="373366" y="783399"/>
                </a:lnTo>
                <a:lnTo>
                  <a:pt x="369738" y="791338"/>
                </a:lnTo>
                <a:lnTo>
                  <a:pt x="367018" y="799277"/>
                </a:lnTo>
                <a:lnTo>
                  <a:pt x="364298" y="806989"/>
                </a:lnTo>
                <a:lnTo>
                  <a:pt x="362258" y="814701"/>
                </a:lnTo>
                <a:lnTo>
                  <a:pt x="360671" y="822187"/>
                </a:lnTo>
                <a:lnTo>
                  <a:pt x="359537" y="829672"/>
                </a:lnTo>
                <a:lnTo>
                  <a:pt x="358857" y="836931"/>
                </a:lnTo>
                <a:lnTo>
                  <a:pt x="358630" y="844189"/>
                </a:lnTo>
                <a:lnTo>
                  <a:pt x="358857" y="851901"/>
                </a:lnTo>
                <a:lnTo>
                  <a:pt x="359537" y="859614"/>
                </a:lnTo>
                <a:lnTo>
                  <a:pt x="360444" y="867326"/>
                </a:lnTo>
                <a:lnTo>
                  <a:pt x="362031" y="874811"/>
                </a:lnTo>
                <a:lnTo>
                  <a:pt x="363844" y="882297"/>
                </a:lnTo>
                <a:lnTo>
                  <a:pt x="366111" y="889782"/>
                </a:lnTo>
                <a:lnTo>
                  <a:pt x="368832" y="897267"/>
                </a:lnTo>
                <a:lnTo>
                  <a:pt x="371779" y="904526"/>
                </a:lnTo>
                <a:lnTo>
                  <a:pt x="373592" y="907928"/>
                </a:lnTo>
                <a:lnTo>
                  <a:pt x="375633" y="911558"/>
                </a:lnTo>
                <a:lnTo>
                  <a:pt x="377673" y="915187"/>
                </a:lnTo>
                <a:lnTo>
                  <a:pt x="379940" y="918816"/>
                </a:lnTo>
                <a:lnTo>
                  <a:pt x="382660" y="922219"/>
                </a:lnTo>
                <a:lnTo>
                  <a:pt x="385380" y="925848"/>
                </a:lnTo>
                <a:lnTo>
                  <a:pt x="388554" y="929250"/>
                </a:lnTo>
                <a:lnTo>
                  <a:pt x="391501" y="932880"/>
                </a:lnTo>
                <a:lnTo>
                  <a:pt x="395128" y="936282"/>
                </a:lnTo>
                <a:lnTo>
                  <a:pt x="398529" y="939685"/>
                </a:lnTo>
                <a:lnTo>
                  <a:pt x="402609" y="943087"/>
                </a:lnTo>
                <a:lnTo>
                  <a:pt x="406463" y="946489"/>
                </a:lnTo>
                <a:lnTo>
                  <a:pt x="410770" y="949892"/>
                </a:lnTo>
                <a:lnTo>
                  <a:pt x="415077" y="953294"/>
                </a:lnTo>
                <a:lnTo>
                  <a:pt x="424372" y="959646"/>
                </a:lnTo>
                <a:lnTo>
                  <a:pt x="429586" y="963048"/>
                </a:lnTo>
                <a:lnTo>
                  <a:pt x="434800" y="966224"/>
                </a:lnTo>
                <a:lnTo>
                  <a:pt x="440467" y="969626"/>
                </a:lnTo>
                <a:lnTo>
                  <a:pt x="446361" y="972575"/>
                </a:lnTo>
                <a:lnTo>
                  <a:pt x="452482" y="975751"/>
                </a:lnTo>
                <a:lnTo>
                  <a:pt x="459056" y="978473"/>
                </a:lnTo>
                <a:lnTo>
                  <a:pt x="465630" y="981421"/>
                </a:lnTo>
                <a:lnTo>
                  <a:pt x="472658" y="984370"/>
                </a:lnTo>
                <a:lnTo>
                  <a:pt x="479912" y="987092"/>
                </a:lnTo>
                <a:lnTo>
                  <a:pt x="487619" y="989814"/>
                </a:lnTo>
                <a:lnTo>
                  <a:pt x="495327" y="992309"/>
                </a:lnTo>
                <a:lnTo>
                  <a:pt x="503488" y="994804"/>
                </a:lnTo>
                <a:lnTo>
                  <a:pt x="520490" y="1000021"/>
                </a:lnTo>
                <a:lnTo>
                  <a:pt x="538626" y="1004785"/>
                </a:lnTo>
                <a:lnTo>
                  <a:pt x="538626" y="1135439"/>
                </a:lnTo>
                <a:lnTo>
                  <a:pt x="530918" y="1134305"/>
                </a:lnTo>
                <a:lnTo>
                  <a:pt x="523210" y="1133171"/>
                </a:lnTo>
                <a:lnTo>
                  <a:pt x="515503" y="1131583"/>
                </a:lnTo>
                <a:lnTo>
                  <a:pt x="507795" y="1129768"/>
                </a:lnTo>
                <a:lnTo>
                  <a:pt x="500088" y="1127727"/>
                </a:lnTo>
                <a:lnTo>
                  <a:pt x="492607" y="1125685"/>
                </a:lnTo>
                <a:lnTo>
                  <a:pt x="485126" y="1123417"/>
                </a:lnTo>
                <a:lnTo>
                  <a:pt x="477645" y="1120695"/>
                </a:lnTo>
                <a:lnTo>
                  <a:pt x="470164" y="1117973"/>
                </a:lnTo>
                <a:lnTo>
                  <a:pt x="462683" y="1115024"/>
                </a:lnTo>
                <a:lnTo>
                  <a:pt x="455429" y="1111849"/>
                </a:lnTo>
                <a:lnTo>
                  <a:pt x="448175" y="1108673"/>
                </a:lnTo>
                <a:lnTo>
                  <a:pt x="440920" y="1105044"/>
                </a:lnTo>
                <a:lnTo>
                  <a:pt x="433893" y="1101641"/>
                </a:lnTo>
                <a:lnTo>
                  <a:pt x="426639" y="1097785"/>
                </a:lnTo>
                <a:lnTo>
                  <a:pt x="419611" y="1093929"/>
                </a:lnTo>
                <a:lnTo>
                  <a:pt x="405783" y="1085310"/>
                </a:lnTo>
                <a:lnTo>
                  <a:pt x="392181" y="1076690"/>
                </a:lnTo>
                <a:lnTo>
                  <a:pt x="379033" y="1067617"/>
                </a:lnTo>
                <a:lnTo>
                  <a:pt x="366338" y="1058317"/>
                </a:lnTo>
                <a:lnTo>
                  <a:pt x="366338" y="1169917"/>
                </a:lnTo>
                <a:lnTo>
                  <a:pt x="376313" y="1175588"/>
                </a:lnTo>
                <a:lnTo>
                  <a:pt x="386287" y="1181032"/>
                </a:lnTo>
                <a:lnTo>
                  <a:pt x="396715" y="1186249"/>
                </a:lnTo>
                <a:lnTo>
                  <a:pt x="407370" y="1191466"/>
                </a:lnTo>
                <a:lnTo>
                  <a:pt x="418251" y="1196003"/>
                </a:lnTo>
                <a:lnTo>
                  <a:pt x="429359" y="1200539"/>
                </a:lnTo>
                <a:lnTo>
                  <a:pt x="440694" y="1204849"/>
                </a:lnTo>
                <a:lnTo>
                  <a:pt x="452255" y="1208705"/>
                </a:lnTo>
                <a:lnTo>
                  <a:pt x="464043" y="1212561"/>
                </a:lnTo>
                <a:lnTo>
                  <a:pt x="475151" y="1215964"/>
                </a:lnTo>
                <a:lnTo>
                  <a:pt x="486486" y="1218686"/>
                </a:lnTo>
                <a:lnTo>
                  <a:pt x="497367" y="1221634"/>
                </a:lnTo>
                <a:lnTo>
                  <a:pt x="508022" y="1223903"/>
                </a:lnTo>
                <a:lnTo>
                  <a:pt x="518450" y="1225944"/>
                </a:lnTo>
                <a:lnTo>
                  <a:pt x="528878" y="1227759"/>
                </a:lnTo>
                <a:lnTo>
                  <a:pt x="538626" y="1229120"/>
                </a:lnTo>
                <a:lnTo>
                  <a:pt x="538626" y="1297396"/>
                </a:lnTo>
                <a:lnTo>
                  <a:pt x="600740" y="1297396"/>
                </a:lnTo>
                <a:lnTo>
                  <a:pt x="600740" y="1229120"/>
                </a:lnTo>
                <a:lnTo>
                  <a:pt x="608674" y="1228213"/>
                </a:lnTo>
                <a:lnTo>
                  <a:pt x="616608" y="1227305"/>
                </a:lnTo>
                <a:lnTo>
                  <a:pt x="624089" y="1225944"/>
                </a:lnTo>
                <a:lnTo>
                  <a:pt x="631570" y="1224810"/>
                </a:lnTo>
                <a:lnTo>
                  <a:pt x="638824" y="1223449"/>
                </a:lnTo>
                <a:lnTo>
                  <a:pt x="645852" y="1221861"/>
                </a:lnTo>
                <a:lnTo>
                  <a:pt x="652880" y="1220273"/>
                </a:lnTo>
                <a:lnTo>
                  <a:pt x="659454" y="1218232"/>
                </a:lnTo>
                <a:lnTo>
                  <a:pt x="666028" y="1216191"/>
                </a:lnTo>
                <a:lnTo>
                  <a:pt x="672375" y="1214149"/>
                </a:lnTo>
                <a:lnTo>
                  <a:pt x="678723" y="1211881"/>
                </a:lnTo>
                <a:lnTo>
                  <a:pt x="684617" y="1209386"/>
                </a:lnTo>
                <a:lnTo>
                  <a:pt x="690284" y="1206890"/>
                </a:lnTo>
                <a:lnTo>
                  <a:pt x="695951" y="1203942"/>
                </a:lnTo>
                <a:lnTo>
                  <a:pt x="701392" y="1200993"/>
                </a:lnTo>
                <a:lnTo>
                  <a:pt x="706833" y="1198044"/>
                </a:lnTo>
                <a:lnTo>
                  <a:pt x="711593" y="1194868"/>
                </a:lnTo>
                <a:lnTo>
                  <a:pt x="716581" y="1191693"/>
                </a:lnTo>
                <a:lnTo>
                  <a:pt x="721341" y="1188290"/>
                </a:lnTo>
                <a:lnTo>
                  <a:pt x="725875" y="1184888"/>
                </a:lnTo>
                <a:lnTo>
                  <a:pt x="730182" y="1181486"/>
                </a:lnTo>
                <a:lnTo>
                  <a:pt x="734263" y="1178083"/>
                </a:lnTo>
                <a:lnTo>
                  <a:pt x="738343" y="1174227"/>
                </a:lnTo>
                <a:lnTo>
                  <a:pt x="742197" y="1170825"/>
                </a:lnTo>
                <a:lnTo>
                  <a:pt x="745824" y="1166968"/>
                </a:lnTo>
                <a:lnTo>
                  <a:pt x="749225" y="1163339"/>
                </a:lnTo>
                <a:lnTo>
                  <a:pt x="752625" y="1159256"/>
                </a:lnTo>
                <a:lnTo>
                  <a:pt x="755799" y="1155627"/>
                </a:lnTo>
                <a:lnTo>
                  <a:pt x="758746" y="1151544"/>
                </a:lnTo>
                <a:lnTo>
                  <a:pt x="761466" y="1147461"/>
                </a:lnTo>
                <a:lnTo>
                  <a:pt x="763960" y="1143378"/>
                </a:lnTo>
                <a:lnTo>
                  <a:pt x="766453" y="1139295"/>
                </a:lnTo>
                <a:lnTo>
                  <a:pt x="770760" y="1130676"/>
                </a:lnTo>
                <a:lnTo>
                  <a:pt x="774614" y="1122056"/>
                </a:lnTo>
                <a:lnTo>
                  <a:pt x="777561" y="1113436"/>
                </a:lnTo>
                <a:lnTo>
                  <a:pt x="778921" y="1109354"/>
                </a:lnTo>
                <a:lnTo>
                  <a:pt x="780055" y="1105044"/>
                </a:lnTo>
                <a:lnTo>
                  <a:pt x="781415" y="1100507"/>
                </a:lnTo>
                <a:lnTo>
                  <a:pt x="782322" y="1096424"/>
                </a:lnTo>
                <a:lnTo>
                  <a:pt x="783002" y="1092114"/>
                </a:lnTo>
                <a:lnTo>
                  <a:pt x="783682" y="1087805"/>
                </a:lnTo>
                <a:lnTo>
                  <a:pt x="784135" y="1083495"/>
                </a:lnTo>
                <a:lnTo>
                  <a:pt x="784589" y="1079185"/>
                </a:lnTo>
                <a:lnTo>
                  <a:pt x="784816" y="1074875"/>
                </a:lnTo>
                <a:lnTo>
                  <a:pt x="784816" y="1070339"/>
                </a:lnTo>
                <a:lnTo>
                  <a:pt x="784589" y="1061719"/>
                </a:lnTo>
                <a:lnTo>
                  <a:pt x="784135" y="1053326"/>
                </a:lnTo>
                <a:lnTo>
                  <a:pt x="783229" y="1045161"/>
                </a:lnTo>
                <a:lnTo>
                  <a:pt x="781869" y="1037222"/>
                </a:lnTo>
                <a:lnTo>
                  <a:pt x="779828" y="1029509"/>
                </a:lnTo>
                <a:lnTo>
                  <a:pt x="777788" y="1022251"/>
                </a:lnTo>
                <a:lnTo>
                  <a:pt x="775294" y="1014992"/>
                </a:lnTo>
                <a:lnTo>
                  <a:pt x="772347" y="1007960"/>
                </a:lnTo>
                <a:lnTo>
                  <a:pt x="769174" y="1001156"/>
                </a:lnTo>
                <a:lnTo>
                  <a:pt x="765320" y="994577"/>
                </a:lnTo>
                <a:lnTo>
                  <a:pt x="761466" y="988226"/>
                </a:lnTo>
                <a:lnTo>
                  <a:pt x="756705" y="982329"/>
                </a:lnTo>
                <a:lnTo>
                  <a:pt x="752172" y="976431"/>
                </a:lnTo>
                <a:lnTo>
                  <a:pt x="746731" y="970987"/>
                </a:lnTo>
                <a:lnTo>
                  <a:pt x="741064" y="965543"/>
                </a:lnTo>
                <a:lnTo>
                  <a:pt x="734943" y="960553"/>
                </a:lnTo>
                <a:lnTo>
                  <a:pt x="728822" y="955563"/>
                </a:lnTo>
                <a:lnTo>
                  <a:pt x="722248" y="950572"/>
                </a:lnTo>
                <a:lnTo>
                  <a:pt x="715220" y="946036"/>
                </a:lnTo>
                <a:lnTo>
                  <a:pt x="708193" y="941272"/>
                </a:lnTo>
                <a:lnTo>
                  <a:pt x="700712" y="936509"/>
                </a:lnTo>
                <a:lnTo>
                  <a:pt x="693004" y="932199"/>
                </a:lnTo>
                <a:lnTo>
                  <a:pt x="685070" y="927889"/>
                </a:lnTo>
                <a:lnTo>
                  <a:pt x="676456" y="923806"/>
                </a:lnTo>
                <a:lnTo>
                  <a:pt x="668068" y="919497"/>
                </a:lnTo>
                <a:lnTo>
                  <a:pt x="659227" y="915641"/>
                </a:lnTo>
                <a:lnTo>
                  <a:pt x="650159" y="911558"/>
                </a:lnTo>
                <a:lnTo>
                  <a:pt x="641091" y="907475"/>
                </a:lnTo>
                <a:lnTo>
                  <a:pt x="631117" y="903845"/>
                </a:lnTo>
                <a:lnTo>
                  <a:pt x="621369" y="899989"/>
                </a:lnTo>
                <a:lnTo>
                  <a:pt x="611394" y="896587"/>
                </a:lnTo>
                <a:lnTo>
                  <a:pt x="600740" y="892958"/>
                </a:lnTo>
                <a:lnTo>
                  <a:pt x="600740" y="785894"/>
                </a:lnTo>
                <a:lnTo>
                  <a:pt x="612755" y="788616"/>
                </a:lnTo>
                <a:lnTo>
                  <a:pt x="624543" y="792018"/>
                </a:lnTo>
                <a:lnTo>
                  <a:pt x="636331" y="795421"/>
                </a:lnTo>
                <a:lnTo>
                  <a:pt x="647892" y="799504"/>
                </a:lnTo>
                <a:lnTo>
                  <a:pt x="659227" y="803813"/>
                </a:lnTo>
                <a:lnTo>
                  <a:pt x="670562" y="808577"/>
                </a:lnTo>
                <a:lnTo>
                  <a:pt x="681443" y="813794"/>
                </a:lnTo>
                <a:lnTo>
                  <a:pt x="692324" y="819465"/>
                </a:lnTo>
                <a:lnTo>
                  <a:pt x="702752" y="824909"/>
                </a:lnTo>
                <a:lnTo>
                  <a:pt x="712727" y="830806"/>
                </a:lnTo>
                <a:lnTo>
                  <a:pt x="722475" y="836477"/>
                </a:lnTo>
                <a:lnTo>
                  <a:pt x="731542" y="842148"/>
                </a:lnTo>
                <a:lnTo>
                  <a:pt x="740157" y="847592"/>
                </a:lnTo>
                <a:lnTo>
                  <a:pt x="748318" y="853262"/>
                </a:lnTo>
                <a:lnTo>
                  <a:pt x="756025" y="858933"/>
                </a:lnTo>
                <a:lnTo>
                  <a:pt x="763280" y="864604"/>
                </a:lnTo>
                <a:lnTo>
                  <a:pt x="763280" y="748240"/>
                </a:lnTo>
                <a:lnTo>
                  <a:pt x="752625" y="741889"/>
                </a:lnTo>
                <a:lnTo>
                  <a:pt x="741744" y="735764"/>
                </a:lnTo>
                <a:lnTo>
                  <a:pt x="731316" y="730547"/>
                </a:lnTo>
                <a:lnTo>
                  <a:pt x="720888" y="725103"/>
                </a:lnTo>
                <a:lnTo>
                  <a:pt x="710913" y="720340"/>
                </a:lnTo>
                <a:lnTo>
                  <a:pt x="701165" y="716030"/>
                </a:lnTo>
                <a:lnTo>
                  <a:pt x="691644" y="711720"/>
                </a:lnTo>
                <a:lnTo>
                  <a:pt x="682123" y="708318"/>
                </a:lnTo>
                <a:lnTo>
                  <a:pt x="672602" y="704689"/>
                </a:lnTo>
                <a:lnTo>
                  <a:pt x="663081" y="701740"/>
                </a:lnTo>
                <a:lnTo>
                  <a:pt x="653106" y="698791"/>
                </a:lnTo>
                <a:lnTo>
                  <a:pt x="643132" y="696296"/>
                </a:lnTo>
                <a:lnTo>
                  <a:pt x="632930" y="694254"/>
                </a:lnTo>
                <a:lnTo>
                  <a:pt x="622276" y="691986"/>
                </a:lnTo>
                <a:lnTo>
                  <a:pt x="611848" y="690171"/>
                </a:lnTo>
                <a:lnTo>
                  <a:pt x="600740" y="688810"/>
                </a:lnTo>
                <a:lnTo>
                  <a:pt x="600740" y="654332"/>
                </a:lnTo>
                <a:lnTo>
                  <a:pt x="538626" y="654332"/>
                </a:lnTo>
                <a:close/>
                <a:moveTo>
                  <a:pt x="549280" y="371475"/>
                </a:moveTo>
                <a:lnTo>
                  <a:pt x="564015" y="371475"/>
                </a:lnTo>
                <a:lnTo>
                  <a:pt x="577844" y="371475"/>
                </a:lnTo>
                <a:lnTo>
                  <a:pt x="591219" y="371929"/>
                </a:lnTo>
                <a:lnTo>
                  <a:pt x="604594" y="372609"/>
                </a:lnTo>
                <a:lnTo>
                  <a:pt x="617515" y="373743"/>
                </a:lnTo>
                <a:lnTo>
                  <a:pt x="630210" y="375104"/>
                </a:lnTo>
                <a:lnTo>
                  <a:pt x="642905" y="376692"/>
                </a:lnTo>
                <a:lnTo>
                  <a:pt x="655373" y="378507"/>
                </a:lnTo>
                <a:lnTo>
                  <a:pt x="667388" y="380775"/>
                </a:lnTo>
                <a:lnTo>
                  <a:pt x="679403" y="383497"/>
                </a:lnTo>
                <a:lnTo>
                  <a:pt x="691191" y="386219"/>
                </a:lnTo>
                <a:lnTo>
                  <a:pt x="702752" y="389168"/>
                </a:lnTo>
                <a:lnTo>
                  <a:pt x="714314" y="392797"/>
                </a:lnTo>
                <a:lnTo>
                  <a:pt x="725422" y="396426"/>
                </a:lnTo>
                <a:lnTo>
                  <a:pt x="736530" y="400509"/>
                </a:lnTo>
                <a:lnTo>
                  <a:pt x="747184" y="405046"/>
                </a:lnTo>
                <a:lnTo>
                  <a:pt x="757839" y="409582"/>
                </a:lnTo>
                <a:lnTo>
                  <a:pt x="768267" y="414573"/>
                </a:lnTo>
                <a:lnTo>
                  <a:pt x="778468" y="420017"/>
                </a:lnTo>
                <a:lnTo>
                  <a:pt x="788669" y="425461"/>
                </a:lnTo>
                <a:lnTo>
                  <a:pt x="798644" y="431358"/>
                </a:lnTo>
                <a:lnTo>
                  <a:pt x="808392" y="437709"/>
                </a:lnTo>
                <a:lnTo>
                  <a:pt x="818140" y="444288"/>
                </a:lnTo>
                <a:lnTo>
                  <a:pt x="827434" y="451092"/>
                </a:lnTo>
                <a:lnTo>
                  <a:pt x="836729" y="458351"/>
                </a:lnTo>
                <a:lnTo>
                  <a:pt x="845796" y="466063"/>
                </a:lnTo>
                <a:lnTo>
                  <a:pt x="854864" y="473775"/>
                </a:lnTo>
                <a:lnTo>
                  <a:pt x="863705" y="481941"/>
                </a:lnTo>
                <a:lnTo>
                  <a:pt x="872319" y="490561"/>
                </a:lnTo>
                <a:lnTo>
                  <a:pt x="880934" y="499407"/>
                </a:lnTo>
                <a:lnTo>
                  <a:pt x="889095" y="508707"/>
                </a:lnTo>
                <a:lnTo>
                  <a:pt x="897483" y="518234"/>
                </a:lnTo>
                <a:lnTo>
                  <a:pt x="905417" y="527988"/>
                </a:lnTo>
                <a:lnTo>
                  <a:pt x="913351" y="538422"/>
                </a:lnTo>
                <a:lnTo>
                  <a:pt x="921512" y="548856"/>
                </a:lnTo>
                <a:lnTo>
                  <a:pt x="929220" y="559744"/>
                </a:lnTo>
                <a:lnTo>
                  <a:pt x="936701" y="571086"/>
                </a:lnTo>
                <a:lnTo>
                  <a:pt x="944182" y="582654"/>
                </a:lnTo>
                <a:lnTo>
                  <a:pt x="951436" y="594449"/>
                </a:lnTo>
                <a:lnTo>
                  <a:pt x="958690" y="606925"/>
                </a:lnTo>
                <a:lnTo>
                  <a:pt x="965944" y="619627"/>
                </a:lnTo>
                <a:lnTo>
                  <a:pt x="972745" y="632330"/>
                </a:lnTo>
                <a:lnTo>
                  <a:pt x="979546" y="645713"/>
                </a:lnTo>
                <a:lnTo>
                  <a:pt x="986347" y="659549"/>
                </a:lnTo>
                <a:lnTo>
                  <a:pt x="993148" y="673613"/>
                </a:lnTo>
                <a:lnTo>
                  <a:pt x="999722" y="687903"/>
                </a:lnTo>
                <a:lnTo>
                  <a:pt x="1006069" y="702647"/>
                </a:lnTo>
                <a:lnTo>
                  <a:pt x="1012643" y="717845"/>
                </a:lnTo>
                <a:lnTo>
                  <a:pt x="1018991" y="733269"/>
                </a:lnTo>
                <a:lnTo>
                  <a:pt x="1025111" y="748920"/>
                </a:lnTo>
                <a:lnTo>
                  <a:pt x="1031005" y="765252"/>
                </a:lnTo>
                <a:lnTo>
                  <a:pt x="1037126" y="781584"/>
                </a:lnTo>
                <a:lnTo>
                  <a:pt x="1043247" y="798823"/>
                </a:lnTo>
                <a:lnTo>
                  <a:pt x="1049141" y="816062"/>
                </a:lnTo>
                <a:lnTo>
                  <a:pt x="1054808" y="833528"/>
                </a:lnTo>
                <a:lnTo>
                  <a:pt x="1060476" y="851674"/>
                </a:lnTo>
                <a:lnTo>
                  <a:pt x="1066143" y="870048"/>
                </a:lnTo>
                <a:lnTo>
                  <a:pt x="1071810" y="888875"/>
                </a:lnTo>
                <a:lnTo>
                  <a:pt x="1077478" y="907928"/>
                </a:lnTo>
                <a:lnTo>
                  <a:pt x="1082692" y="927436"/>
                </a:lnTo>
                <a:lnTo>
                  <a:pt x="1088132" y="947624"/>
                </a:lnTo>
                <a:lnTo>
                  <a:pt x="1093573" y="967812"/>
                </a:lnTo>
                <a:lnTo>
                  <a:pt x="1098787" y="988453"/>
                </a:lnTo>
                <a:lnTo>
                  <a:pt x="1109215" y="1030870"/>
                </a:lnTo>
                <a:lnTo>
                  <a:pt x="1112615" y="1046522"/>
                </a:lnTo>
                <a:lnTo>
                  <a:pt x="1115789" y="1061946"/>
                </a:lnTo>
                <a:lnTo>
                  <a:pt x="1118056" y="1076917"/>
                </a:lnTo>
                <a:lnTo>
                  <a:pt x="1119870" y="1091888"/>
                </a:lnTo>
                <a:lnTo>
                  <a:pt x="1121456" y="1106405"/>
                </a:lnTo>
                <a:lnTo>
                  <a:pt x="1122136" y="1120922"/>
                </a:lnTo>
                <a:lnTo>
                  <a:pt x="1122363" y="1134985"/>
                </a:lnTo>
                <a:lnTo>
                  <a:pt x="1122136" y="1148822"/>
                </a:lnTo>
                <a:lnTo>
                  <a:pt x="1121456" y="1162659"/>
                </a:lnTo>
                <a:lnTo>
                  <a:pt x="1120096" y="1176042"/>
                </a:lnTo>
                <a:lnTo>
                  <a:pt x="1118509" y="1188971"/>
                </a:lnTo>
                <a:lnTo>
                  <a:pt x="1116469" y="1201900"/>
                </a:lnTo>
                <a:lnTo>
                  <a:pt x="1113749" y="1214603"/>
                </a:lnTo>
                <a:lnTo>
                  <a:pt x="1110575" y="1227078"/>
                </a:lnTo>
                <a:lnTo>
                  <a:pt x="1107175" y="1239100"/>
                </a:lnTo>
                <a:lnTo>
                  <a:pt x="1103321" y="1250896"/>
                </a:lnTo>
                <a:lnTo>
                  <a:pt x="1098787" y="1262464"/>
                </a:lnTo>
                <a:lnTo>
                  <a:pt x="1094026" y="1274032"/>
                </a:lnTo>
                <a:lnTo>
                  <a:pt x="1088812" y="1284920"/>
                </a:lnTo>
                <a:lnTo>
                  <a:pt x="1083145" y="1296035"/>
                </a:lnTo>
                <a:lnTo>
                  <a:pt x="1077251" y="1306469"/>
                </a:lnTo>
                <a:lnTo>
                  <a:pt x="1070904" y="1317130"/>
                </a:lnTo>
                <a:lnTo>
                  <a:pt x="1064103" y="1327110"/>
                </a:lnTo>
                <a:lnTo>
                  <a:pt x="1056849" y="1336864"/>
                </a:lnTo>
                <a:lnTo>
                  <a:pt x="1049368" y="1346845"/>
                </a:lnTo>
                <a:lnTo>
                  <a:pt x="1041660" y="1356145"/>
                </a:lnTo>
                <a:lnTo>
                  <a:pt x="1033499" y="1365218"/>
                </a:lnTo>
                <a:lnTo>
                  <a:pt x="1024658" y="1374064"/>
                </a:lnTo>
                <a:lnTo>
                  <a:pt x="1015817" y="1382911"/>
                </a:lnTo>
                <a:lnTo>
                  <a:pt x="1006749" y="1391303"/>
                </a:lnTo>
                <a:lnTo>
                  <a:pt x="997228" y="1399469"/>
                </a:lnTo>
                <a:lnTo>
                  <a:pt x="987253" y="1407408"/>
                </a:lnTo>
                <a:lnTo>
                  <a:pt x="977279" y="1415121"/>
                </a:lnTo>
                <a:lnTo>
                  <a:pt x="967078" y="1422606"/>
                </a:lnTo>
                <a:lnTo>
                  <a:pt x="956196" y="1429638"/>
                </a:lnTo>
                <a:lnTo>
                  <a:pt x="945315" y="1436669"/>
                </a:lnTo>
                <a:lnTo>
                  <a:pt x="934207" y="1443474"/>
                </a:lnTo>
                <a:lnTo>
                  <a:pt x="922872" y="1449826"/>
                </a:lnTo>
                <a:lnTo>
                  <a:pt x="911084" y="1455950"/>
                </a:lnTo>
                <a:lnTo>
                  <a:pt x="899296" y="1461848"/>
                </a:lnTo>
                <a:lnTo>
                  <a:pt x="887055" y="1467745"/>
                </a:lnTo>
                <a:lnTo>
                  <a:pt x="874586" y="1473189"/>
                </a:lnTo>
                <a:lnTo>
                  <a:pt x="862118" y="1478179"/>
                </a:lnTo>
                <a:lnTo>
                  <a:pt x="849197" y="1483396"/>
                </a:lnTo>
                <a:lnTo>
                  <a:pt x="836275" y="1488160"/>
                </a:lnTo>
                <a:lnTo>
                  <a:pt x="823127" y="1492470"/>
                </a:lnTo>
                <a:lnTo>
                  <a:pt x="809752" y="1496779"/>
                </a:lnTo>
                <a:lnTo>
                  <a:pt x="796377" y="1500862"/>
                </a:lnTo>
                <a:lnTo>
                  <a:pt x="782549" y="1504492"/>
                </a:lnTo>
                <a:lnTo>
                  <a:pt x="768720" y="1508348"/>
                </a:lnTo>
                <a:lnTo>
                  <a:pt x="754892" y="1511523"/>
                </a:lnTo>
                <a:lnTo>
                  <a:pt x="740610" y="1514472"/>
                </a:lnTo>
                <a:lnTo>
                  <a:pt x="726555" y="1517194"/>
                </a:lnTo>
                <a:lnTo>
                  <a:pt x="712047" y="1519689"/>
                </a:lnTo>
                <a:lnTo>
                  <a:pt x="697538" y="1521958"/>
                </a:lnTo>
                <a:lnTo>
                  <a:pt x="683030" y="1524226"/>
                </a:lnTo>
                <a:lnTo>
                  <a:pt x="668521" y="1526040"/>
                </a:lnTo>
                <a:lnTo>
                  <a:pt x="653786" y="1527401"/>
                </a:lnTo>
                <a:lnTo>
                  <a:pt x="638824" y="1528762"/>
                </a:lnTo>
                <a:lnTo>
                  <a:pt x="624089" y="1529897"/>
                </a:lnTo>
                <a:lnTo>
                  <a:pt x="609128" y="1530804"/>
                </a:lnTo>
                <a:lnTo>
                  <a:pt x="594166" y="1531484"/>
                </a:lnTo>
                <a:lnTo>
                  <a:pt x="579204" y="1531938"/>
                </a:lnTo>
                <a:lnTo>
                  <a:pt x="564015" y="1531938"/>
                </a:lnTo>
                <a:lnTo>
                  <a:pt x="549054" y="1531938"/>
                </a:lnTo>
                <a:lnTo>
                  <a:pt x="533865" y="1531484"/>
                </a:lnTo>
                <a:lnTo>
                  <a:pt x="518903" y="1530804"/>
                </a:lnTo>
                <a:lnTo>
                  <a:pt x="503941" y="1529670"/>
                </a:lnTo>
                <a:lnTo>
                  <a:pt x="488980" y="1528309"/>
                </a:lnTo>
                <a:lnTo>
                  <a:pt x="474018" y="1526948"/>
                </a:lnTo>
                <a:lnTo>
                  <a:pt x="459056" y="1525133"/>
                </a:lnTo>
                <a:lnTo>
                  <a:pt x="444321" y="1523319"/>
                </a:lnTo>
                <a:lnTo>
                  <a:pt x="429359" y="1520823"/>
                </a:lnTo>
                <a:lnTo>
                  <a:pt x="414851" y="1518328"/>
                </a:lnTo>
                <a:lnTo>
                  <a:pt x="400115" y="1515606"/>
                </a:lnTo>
                <a:lnTo>
                  <a:pt x="385607" y="1512204"/>
                </a:lnTo>
                <a:lnTo>
                  <a:pt x="371325" y="1509028"/>
                </a:lnTo>
                <a:lnTo>
                  <a:pt x="357044" y="1505172"/>
                </a:lnTo>
                <a:lnTo>
                  <a:pt x="342989" y="1501543"/>
                </a:lnTo>
                <a:lnTo>
                  <a:pt x="329160" y="1497233"/>
                </a:lnTo>
                <a:lnTo>
                  <a:pt x="315332" y="1492696"/>
                </a:lnTo>
                <a:lnTo>
                  <a:pt x="301730" y="1488160"/>
                </a:lnTo>
                <a:lnTo>
                  <a:pt x="288129" y="1483170"/>
                </a:lnTo>
                <a:lnTo>
                  <a:pt x="274754" y="1477952"/>
                </a:lnTo>
                <a:lnTo>
                  <a:pt x="261832" y="1472735"/>
                </a:lnTo>
                <a:lnTo>
                  <a:pt x="248910" y="1466838"/>
                </a:lnTo>
                <a:lnTo>
                  <a:pt x="235988" y="1460940"/>
                </a:lnTo>
                <a:lnTo>
                  <a:pt x="223520" y="1454816"/>
                </a:lnTo>
                <a:lnTo>
                  <a:pt x="211505" y="1448238"/>
                </a:lnTo>
                <a:lnTo>
                  <a:pt x="199264" y="1441660"/>
                </a:lnTo>
                <a:lnTo>
                  <a:pt x="187703" y="1434855"/>
                </a:lnTo>
                <a:lnTo>
                  <a:pt x="176141" y="1427596"/>
                </a:lnTo>
                <a:lnTo>
                  <a:pt x="164806" y="1420111"/>
                </a:lnTo>
                <a:lnTo>
                  <a:pt x="153925" y="1412399"/>
                </a:lnTo>
                <a:lnTo>
                  <a:pt x="143497" y="1404233"/>
                </a:lnTo>
                <a:lnTo>
                  <a:pt x="132843" y="1396067"/>
                </a:lnTo>
                <a:lnTo>
                  <a:pt x="122868" y="1387674"/>
                </a:lnTo>
                <a:lnTo>
                  <a:pt x="113120" y="1379055"/>
                </a:lnTo>
                <a:lnTo>
                  <a:pt x="103826" y="1370208"/>
                </a:lnTo>
                <a:lnTo>
                  <a:pt x="94758" y="1361135"/>
                </a:lnTo>
                <a:lnTo>
                  <a:pt x="86144" y="1351608"/>
                </a:lnTo>
                <a:lnTo>
                  <a:pt x="77756" y="1342081"/>
                </a:lnTo>
                <a:lnTo>
                  <a:pt x="69822" y="1332328"/>
                </a:lnTo>
                <a:lnTo>
                  <a:pt x="62341" y="1322120"/>
                </a:lnTo>
                <a:lnTo>
                  <a:pt x="55086" y="1311913"/>
                </a:lnTo>
                <a:lnTo>
                  <a:pt x="48286" y="1301479"/>
                </a:lnTo>
                <a:lnTo>
                  <a:pt x="41711" y="1290591"/>
                </a:lnTo>
                <a:lnTo>
                  <a:pt x="35817" y="1279703"/>
                </a:lnTo>
                <a:lnTo>
                  <a:pt x="30150" y="1268361"/>
                </a:lnTo>
                <a:lnTo>
                  <a:pt x="25163" y="1257020"/>
                </a:lnTo>
                <a:lnTo>
                  <a:pt x="20402" y="1245225"/>
                </a:lnTo>
                <a:lnTo>
                  <a:pt x="16095" y="1233203"/>
                </a:lnTo>
                <a:lnTo>
                  <a:pt x="12468" y="1221181"/>
                </a:lnTo>
                <a:lnTo>
                  <a:pt x="9068" y="1208932"/>
                </a:lnTo>
                <a:lnTo>
                  <a:pt x="6347" y="1196229"/>
                </a:lnTo>
                <a:lnTo>
                  <a:pt x="4080" y="1183527"/>
                </a:lnTo>
                <a:lnTo>
                  <a:pt x="2493" y="1170371"/>
                </a:lnTo>
                <a:lnTo>
                  <a:pt x="907" y="1157215"/>
                </a:lnTo>
                <a:lnTo>
                  <a:pt x="226" y="1143605"/>
                </a:lnTo>
                <a:lnTo>
                  <a:pt x="0" y="1129995"/>
                </a:lnTo>
                <a:lnTo>
                  <a:pt x="453" y="1116158"/>
                </a:lnTo>
                <a:lnTo>
                  <a:pt x="1133" y="1102095"/>
                </a:lnTo>
                <a:lnTo>
                  <a:pt x="2947" y="1087805"/>
                </a:lnTo>
                <a:lnTo>
                  <a:pt x="4760" y="1073288"/>
                </a:lnTo>
                <a:lnTo>
                  <a:pt x="7481" y="1058544"/>
                </a:lnTo>
                <a:lnTo>
                  <a:pt x="10654" y="1043573"/>
                </a:lnTo>
                <a:lnTo>
                  <a:pt x="14508" y="1028375"/>
                </a:lnTo>
                <a:lnTo>
                  <a:pt x="19042" y="1012951"/>
                </a:lnTo>
                <a:lnTo>
                  <a:pt x="29697" y="978473"/>
                </a:lnTo>
                <a:lnTo>
                  <a:pt x="40578" y="944448"/>
                </a:lnTo>
                <a:lnTo>
                  <a:pt x="51233" y="911104"/>
                </a:lnTo>
                <a:lnTo>
                  <a:pt x="62114" y="878667"/>
                </a:lnTo>
                <a:lnTo>
                  <a:pt x="73222" y="846684"/>
                </a:lnTo>
                <a:lnTo>
                  <a:pt x="84557" y="815608"/>
                </a:lnTo>
                <a:lnTo>
                  <a:pt x="95891" y="785213"/>
                </a:lnTo>
                <a:lnTo>
                  <a:pt x="101785" y="770469"/>
                </a:lnTo>
                <a:lnTo>
                  <a:pt x="107679" y="755725"/>
                </a:lnTo>
                <a:lnTo>
                  <a:pt x="113574" y="741435"/>
                </a:lnTo>
                <a:lnTo>
                  <a:pt x="119468" y="727145"/>
                </a:lnTo>
                <a:lnTo>
                  <a:pt x="125588" y="713081"/>
                </a:lnTo>
                <a:lnTo>
                  <a:pt x="131936" y="699245"/>
                </a:lnTo>
                <a:lnTo>
                  <a:pt x="138283" y="685635"/>
                </a:lnTo>
                <a:lnTo>
                  <a:pt x="144631" y="672479"/>
                </a:lnTo>
                <a:lnTo>
                  <a:pt x="151205" y="659322"/>
                </a:lnTo>
                <a:lnTo>
                  <a:pt x="157552" y="646393"/>
                </a:lnTo>
                <a:lnTo>
                  <a:pt x="164353" y="633691"/>
                </a:lnTo>
                <a:lnTo>
                  <a:pt x="171381" y="621669"/>
                </a:lnTo>
                <a:lnTo>
                  <a:pt x="178181" y="609420"/>
                </a:lnTo>
                <a:lnTo>
                  <a:pt x="185436" y="597625"/>
                </a:lnTo>
                <a:lnTo>
                  <a:pt x="192463" y="585830"/>
                </a:lnTo>
                <a:lnTo>
                  <a:pt x="199944" y="574488"/>
                </a:lnTo>
                <a:lnTo>
                  <a:pt x="207425" y="563600"/>
                </a:lnTo>
                <a:lnTo>
                  <a:pt x="215133" y="552712"/>
                </a:lnTo>
                <a:lnTo>
                  <a:pt x="222840" y="542051"/>
                </a:lnTo>
                <a:lnTo>
                  <a:pt x="230774" y="531844"/>
                </a:lnTo>
                <a:lnTo>
                  <a:pt x="238935" y="521863"/>
                </a:lnTo>
                <a:lnTo>
                  <a:pt x="247324" y="512110"/>
                </a:lnTo>
                <a:lnTo>
                  <a:pt x="255711" y="502810"/>
                </a:lnTo>
                <a:lnTo>
                  <a:pt x="264326" y="493736"/>
                </a:lnTo>
                <a:lnTo>
                  <a:pt x="272940" y="484663"/>
                </a:lnTo>
                <a:lnTo>
                  <a:pt x="282008" y="476271"/>
                </a:lnTo>
                <a:lnTo>
                  <a:pt x="291076" y="468105"/>
                </a:lnTo>
                <a:lnTo>
                  <a:pt x="300597" y="460166"/>
                </a:lnTo>
                <a:lnTo>
                  <a:pt x="310118" y="452453"/>
                </a:lnTo>
                <a:lnTo>
                  <a:pt x="319639" y="445195"/>
                </a:lnTo>
                <a:lnTo>
                  <a:pt x="329840" y="438163"/>
                </a:lnTo>
                <a:lnTo>
                  <a:pt x="339815" y="431585"/>
                </a:lnTo>
                <a:lnTo>
                  <a:pt x="350243" y="425234"/>
                </a:lnTo>
                <a:lnTo>
                  <a:pt x="360897" y="419336"/>
                </a:lnTo>
                <a:lnTo>
                  <a:pt x="371552" y="413665"/>
                </a:lnTo>
                <a:lnTo>
                  <a:pt x="382660" y="408222"/>
                </a:lnTo>
                <a:lnTo>
                  <a:pt x="393995" y="403231"/>
                </a:lnTo>
                <a:lnTo>
                  <a:pt x="405556" y="398695"/>
                </a:lnTo>
                <a:lnTo>
                  <a:pt x="417344" y="394385"/>
                </a:lnTo>
                <a:lnTo>
                  <a:pt x="429359" y="390529"/>
                </a:lnTo>
                <a:lnTo>
                  <a:pt x="441601" y="386899"/>
                </a:lnTo>
                <a:lnTo>
                  <a:pt x="454069" y="383724"/>
                </a:lnTo>
                <a:lnTo>
                  <a:pt x="466764" y="380775"/>
                </a:lnTo>
                <a:lnTo>
                  <a:pt x="479912" y="378280"/>
                </a:lnTo>
                <a:lnTo>
                  <a:pt x="493287" y="376238"/>
                </a:lnTo>
                <a:lnTo>
                  <a:pt x="506888" y="374424"/>
                </a:lnTo>
                <a:lnTo>
                  <a:pt x="520717" y="373063"/>
                </a:lnTo>
                <a:lnTo>
                  <a:pt x="534772" y="372156"/>
                </a:lnTo>
                <a:lnTo>
                  <a:pt x="549280" y="371475"/>
                </a:lnTo>
                <a:close/>
                <a:moveTo>
                  <a:pt x="455387" y="0"/>
                </a:moveTo>
                <a:lnTo>
                  <a:pt x="463542" y="227"/>
                </a:lnTo>
                <a:lnTo>
                  <a:pt x="471471" y="682"/>
                </a:lnTo>
                <a:lnTo>
                  <a:pt x="479174" y="1591"/>
                </a:lnTo>
                <a:lnTo>
                  <a:pt x="486423" y="2500"/>
                </a:lnTo>
                <a:lnTo>
                  <a:pt x="493446" y="3863"/>
                </a:lnTo>
                <a:lnTo>
                  <a:pt x="500242" y="5681"/>
                </a:lnTo>
                <a:lnTo>
                  <a:pt x="506812" y="7499"/>
                </a:lnTo>
                <a:lnTo>
                  <a:pt x="512702" y="9317"/>
                </a:lnTo>
                <a:lnTo>
                  <a:pt x="518592" y="11362"/>
                </a:lnTo>
                <a:lnTo>
                  <a:pt x="524256" y="13861"/>
                </a:lnTo>
                <a:lnTo>
                  <a:pt x="529466" y="16361"/>
                </a:lnTo>
                <a:lnTo>
                  <a:pt x="534450" y="18861"/>
                </a:lnTo>
                <a:lnTo>
                  <a:pt x="539207" y="21587"/>
                </a:lnTo>
                <a:lnTo>
                  <a:pt x="543738" y="24314"/>
                </a:lnTo>
                <a:lnTo>
                  <a:pt x="547816" y="27268"/>
                </a:lnTo>
                <a:lnTo>
                  <a:pt x="551894" y="29995"/>
                </a:lnTo>
                <a:lnTo>
                  <a:pt x="555292" y="32722"/>
                </a:lnTo>
                <a:lnTo>
                  <a:pt x="558916" y="35676"/>
                </a:lnTo>
                <a:lnTo>
                  <a:pt x="564807" y="40903"/>
                </a:lnTo>
                <a:lnTo>
                  <a:pt x="569790" y="45902"/>
                </a:lnTo>
                <a:lnTo>
                  <a:pt x="574095" y="50674"/>
                </a:lnTo>
                <a:lnTo>
                  <a:pt x="577040" y="54310"/>
                </a:lnTo>
                <a:lnTo>
                  <a:pt x="579079" y="57491"/>
                </a:lnTo>
                <a:lnTo>
                  <a:pt x="581118" y="59990"/>
                </a:lnTo>
                <a:lnTo>
                  <a:pt x="590406" y="51810"/>
                </a:lnTo>
                <a:lnTo>
                  <a:pt x="599467" y="44311"/>
                </a:lnTo>
                <a:lnTo>
                  <a:pt x="608076" y="37494"/>
                </a:lnTo>
                <a:lnTo>
                  <a:pt x="616685" y="31359"/>
                </a:lnTo>
                <a:lnTo>
                  <a:pt x="625293" y="25905"/>
                </a:lnTo>
                <a:lnTo>
                  <a:pt x="633449" y="21360"/>
                </a:lnTo>
                <a:lnTo>
                  <a:pt x="641151" y="17043"/>
                </a:lnTo>
                <a:lnTo>
                  <a:pt x="648854" y="13407"/>
                </a:lnTo>
                <a:lnTo>
                  <a:pt x="656103" y="10226"/>
                </a:lnTo>
                <a:lnTo>
                  <a:pt x="663126" y="7499"/>
                </a:lnTo>
                <a:lnTo>
                  <a:pt x="669922" y="5454"/>
                </a:lnTo>
                <a:lnTo>
                  <a:pt x="676492" y="3409"/>
                </a:lnTo>
                <a:lnTo>
                  <a:pt x="682608" y="2272"/>
                </a:lnTo>
                <a:lnTo>
                  <a:pt x="688498" y="1136"/>
                </a:lnTo>
                <a:lnTo>
                  <a:pt x="694162" y="454"/>
                </a:lnTo>
                <a:lnTo>
                  <a:pt x="699599" y="227"/>
                </a:lnTo>
                <a:lnTo>
                  <a:pt x="704583" y="0"/>
                </a:lnTo>
                <a:lnTo>
                  <a:pt x="709340" y="227"/>
                </a:lnTo>
                <a:lnTo>
                  <a:pt x="713871" y="454"/>
                </a:lnTo>
                <a:lnTo>
                  <a:pt x="717949" y="909"/>
                </a:lnTo>
                <a:lnTo>
                  <a:pt x="721800" y="1591"/>
                </a:lnTo>
                <a:lnTo>
                  <a:pt x="725198" y="2272"/>
                </a:lnTo>
                <a:lnTo>
                  <a:pt x="728596" y="3181"/>
                </a:lnTo>
                <a:lnTo>
                  <a:pt x="731315" y="3863"/>
                </a:lnTo>
                <a:lnTo>
                  <a:pt x="736299" y="5908"/>
                </a:lnTo>
                <a:lnTo>
                  <a:pt x="739697" y="7499"/>
                </a:lnTo>
                <a:lnTo>
                  <a:pt x="742415" y="8862"/>
                </a:lnTo>
                <a:lnTo>
                  <a:pt x="746720" y="13180"/>
                </a:lnTo>
                <a:lnTo>
                  <a:pt x="751024" y="17497"/>
                </a:lnTo>
                <a:lnTo>
                  <a:pt x="754875" y="22269"/>
                </a:lnTo>
                <a:lnTo>
                  <a:pt x="758726" y="27496"/>
                </a:lnTo>
                <a:lnTo>
                  <a:pt x="762124" y="32495"/>
                </a:lnTo>
                <a:lnTo>
                  <a:pt x="765523" y="37949"/>
                </a:lnTo>
                <a:lnTo>
                  <a:pt x="768694" y="43629"/>
                </a:lnTo>
                <a:lnTo>
                  <a:pt x="771639" y="49310"/>
                </a:lnTo>
                <a:lnTo>
                  <a:pt x="774584" y="54764"/>
                </a:lnTo>
                <a:lnTo>
                  <a:pt x="777076" y="60672"/>
                </a:lnTo>
                <a:lnTo>
                  <a:pt x="779342" y="66808"/>
                </a:lnTo>
                <a:lnTo>
                  <a:pt x="781834" y="72716"/>
                </a:lnTo>
                <a:lnTo>
                  <a:pt x="785911" y="84305"/>
                </a:lnTo>
                <a:lnTo>
                  <a:pt x="789536" y="95894"/>
                </a:lnTo>
                <a:lnTo>
                  <a:pt x="792481" y="106801"/>
                </a:lnTo>
                <a:lnTo>
                  <a:pt x="794973" y="117254"/>
                </a:lnTo>
                <a:lnTo>
                  <a:pt x="796785" y="126571"/>
                </a:lnTo>
                <a:lnTo>
                  <a:pt x="798371" y="134524"/>
                </a:lnTo>
                <a:lnTo>
                  <a:pt x="800183" y="146568"/>
                </a:lnTo>
                <a:lnTo>
                  <a:pt x="800636" y="150658"/>
                </a:lnTo>
                <a:lnTo>
                  <a:pt x="805847" y="149294"/>
                </a:lnTo>
                <a:lnTo>
                  <a:pt x="810831" y="147931"/>
                </a:lnTo>
                <a:lnTo>
                  <a:pt x="815362" y="146340"/>
                </a:lnTo>
                <a:lnTo>
                  <a:pt x="820119" y="144522"/>
                </a:lnTo>
                <a:lnTo>
                  <a:pt x="824197" y="142705"/>
                </a:lnTo>
                <a:lnTo>
                  <a:pt x="828275" y="140887"/>
                </a:lnTo>
                <a:lnTo>
                  <a:pt x="832352" y="139069"/>
                </a:lnTo>
                <a:lnTo>
                  <a:pt x="835750" y="136796"/>
                </a:lnTo>
                <a:lnTo>
                  <a:pt x="839375" y="134751"/>
                </a:lnTo>
                <a:lnTo>
                  <a:pt x="842547" y="132706"/>
                </a:lnTo>
                <a:lnTo>
                  <a:pt x="848663" y="128389"/>
                </a:lnTo>
                <a:lnTo>
                  <a:pt x="853647" y="124071"/>
                </a:lnTo>
                <a:lnTo>
                  <a:pt x="858405" y="119754"/>
                </a:lnTo>
                <a:lnTo>
                  <a:pt x="862482" y="115663"/>
                </a:lnTo>
                <a:lnTo>
                  <a:pt x="865654" y="111800"/>
                </a:lnTo>
                <a:lnTo>
                  <a:pt x="868372" y="108392"/>
                </a:lnTo>
                <a:lnTo>
                  <a:pt x="870638" y="105211"/>
                </a:lnTo>
                <a:lnTo>
                  <a:pt x="873130" y="100439"/>
                </a:lnTo>
                <a:lnTo>
                  <a:pt x="874036" y="98848"/>
                </a:lnTo>
                <a:lnTo>
                  <a:pt x="875395" y="106347"/>
                </a:lnTo>
                <a:lnTo>
                  <a:pt x="876755" y="113846"/>
                </a:lnTo>
                <a:lnTo>
                  <a:pt x="877434" y="121117"/>
                </a:lnTo>
                <a:lnTo>
                  <a:pt x="877887" y="128389"/>
                </a:lnTo>
                <a:lnTo>
                  <a:pt x="877887" y="135433"/>
                </a:lnTo>
                <a:lnTo>
                  <a:pt x="877434" y="142250"/>
                </a:lnTo>
                <a:lnTo>
                  <a:pt x="876755" y="149067"/>
                </a:lnTo>
                <a:lnTo>
                  <a:pt x="875622" y="155884"/>
                </a:lnTo>
                <a:lnTo>
                  <a:pt x="874263" y="162474"/>
                </a:lnTo>
                <a:lnTo>
                  <a:pt x="872903" y="168837"/>
                </a:lnTo>
                <a:lnTo>
                  <a:pt x="870864" y="175199"/>
                </a:lnTo>
                <a:lnTo>
                  <a:pt x="868599" y="181335"/>
                </a:lnTo>
                <a:lnTo>
                  <a:pt x="866334" y="187243"/>
                </a:lnTo>
                <a:lnTo>
                  <a:pt x="863615" y="193378"/>
                </a:lnTo>
                <a:lnTo>
                  <a:pt x="860670" y="199287"/>
                </a:lnTo>
                <a:lnTo>
                  <a:pt x="857725" y="204967"/>
                </a:lnTo>
                <a:lnTo>
                  <a:pt x="854327" y="210421"/>
                </a:lnTo>
                <a:lnTo>
                  <a:pt x="850702" y="215875"/>
                </a:lnTo>
                <a:lnTo>
                  <a:pt x="847078" y="221328"/>
                </a:lnTo>
                <a:lnTo>
                  <a:pt x="843000" y="226328"/>
                </a:lnTo>
                <a:lnTo>
                  <a:pt x="838922" y="231554"/>
                </a:lnTo>
                <a:lnTo>
                  <a:pt x="834844" y="236553"/>
                </a:lnTo>
                <a:lnTo>
                  <a:pt x="830313" y="241325"/>
                </a:lnTo>
                <a:lnTo>
                  <a:pt x="826009" y="246097"/>
                </a:lnTo>
                <a:lnTo>
                  <a:pt x="821252" y="250869"/>
                </a:lnTo>
                <a:lnTo>
                  <a:pt x="816494" y="255187"/>
                </a:lnTo>
                <a:lnTo>
                  <a:pt x="811737" y="259731"/>
                </a:lnTo>
                <a:lnTo>
                  <a:pt x="806753" y="264049"/>
                </a:lnTo>
                <a:lnTo>
                  <a:pt x="796785" y="272229"/>
                </a:lnTo>
                <a:lnTo>
                  <a:pt x="786364" y="279955"/>
                </a:lnTo>
                <a:lnTo>
                  <a:pt x="776170" y="287227"/>
                </a:lnTo>
                <a:lnTo>
                  <a:pt x="765749" y="294044"/>
                </a:lnTo>
                <a:lnTo>
                  <a:pt x="755328" y="300180"/>
                </a:lnTo>
                <a:lnTo>
                  <a:pt x="745360" y="305860"/>
                </a:lnTo>
                <a:lnTo>
                  <a:pt x="735619" y="311314"/>
                </a:lnTo>
                <a:lnTo>
                  <a:pt x="725878" y="316313"/>
                </a:lnTo>
                <a:lnTo>
                  <a:pt x="717043" y="320631"/>
                </a:lnTo>
                <a:lnTo>
                  <a:pt x="708661" y="324721"/>
                </a:lnTo>
                <a:lnTo>
                  <a:pt x="700732" y="327902"/>
                </a:lnTo>
                <a:lnTo>
                  <a:pt x="693709" y="331084"/>
                </a:lnTo>
                <a:lnTo>
                  <a:pt x="681929" y="335628"/>
                </a:lnTo>
                <a:lnTo>
                  <a:pt x="674453" y="338583"/>
                </a:lnTo>
                <a:lnTo>
                  <a:pt x="671961" y="339492"/>
                </a:lnTo>
                <a:lnTo>
                  <a:pt x="658142" y="336083"/>
                </a:lnTo>
                <a:lnTo>
                  <a:pt x="644776" y="333583"/>
                </a:lnTo>
                <a:lnTo>
                  <a:pt x="632089" y="331311"/>
                </a:lnTo>
                <a:lnTo>
                  <a:pt x="619630" y="329266"/>
                </a:lnTo>
                <a:lnTo>
                  <a:pt x="607623" y="327675"/>
                </a:lnTo>
                <a:lnTo>
                  <a:pt x="596069" y="326539"/>
                </a:lnTo>
                <a:lnTo>
                  <a:pt x="584969" y="325630"/>
                </a:lnTo>
                <a:lnTo>
                  <a:pt x="574548" y="324948"/>
                </a:lnTo>
                <a:lnTo>
                  <a:pt x="564127" y="324494"/>
                </a:lnTo>
                <a:lnTo>
                  <a:pt x="554612" y="324494"/>
                </a:lnTo>
                <a:lnTo>
                  <a:pt x="545324" y="324494"/>
                </a:lnTo>
                <a:lnTo>
                  <a:pt x="536715" y="324948"/>
                </a:lnTo>
                <a:lnTo>
                  <a:pt x="528333" y="325403"/>
                </a:lnTo>
                <a:lnTo>
                  <a:pt x="520178" y="326085"/>
                </a:lnTo>
                <a:lnTo>
                  <a:pt x="512702" y="326766"/>
                </a:lnTo>
                <a:lnTo>
                  <a:pt x="505679" y="327675"/>
                </a:lnTo>
                <a:lnTo>
                  <a:pt x="499109" y="328811"/>
                </a:lnTo>
                <a:lnTo>
                  <a:pt x="492993" y="329948"/>
                </a:lnTo>
                <a:lnTo>
                  <a:pt x="487329" y="331311"/>
                </a:lnTo>
                <a:lnTo>
                  <a:pt x="481892" y="332447"/>
                </a:lnTo>
                <a:lnTo>
                  <a:pt x="472604" y="334947"/>
                </a:lnTo>
                <a:lnTo>
                  <a:pt x="465128" y="337219"/>
                </a:lnTo>
                <a:lnTo>
                  <a:pt x="459012" y="339719"/>
                </a:lnTo>
                <a:lnTo>
                  <a:pt x="454934" y="341309"/>
                </a:lnTo>
                <a:lnTo>
                  <a:pt x="451536" y="342900"/>
                </a:lnTo>
                <a:lnTo>
                  <a:pt x="445646" y="337219"/>
                </a:lnTo>
                <a:lnTo>
                  <a:pt x="439529" y="331311"/>
                </a:lnTo>
                <a:lnTo>
                  <a:pt x="425710" y="318813"/>
                </a:lnTo>
                <a:lnTo>
                  <a:pt x="410532" y="305860"/>
                </a:lnTo>
                <a:lnTo>
                  <a:pt x="394221" y="292454"/>
                </a:lnTo>
                <a:lnTo>
                  <a:pt x="377456" y="279274"/>
                </a:lnTo>
                <a:lnTo>
                  <a:pt x="360239" y="266094"/>
                </a:lnTo>
                <a:lnTo>
                  <a:pt x="343249" y="252914"/>
                </a:lnTo>
                <a:lnTo>
                  <a:pt x="326258" y="240416"/>
                </a:lnTo>
                <a:lnTo>
                  <a:pt x="295222" y="217693"/>
                </a:lnTo>
                <a:lnTo>
                  <a:pt x="269849" y="199514"/>
                </a:lnTo>
                <a:lnTo>
                  <a:pt x="252405" y="187243"/>
                </a:lnTo>
                <a:lnTo>
                  <a:pt x="246062" y="183153"/>
                </a:lnTo>
                <a:lnTo>
                  <a:pt x="251726" y="176563"/>
                </a:lnTo>
                <a:lnTo>
                  <a:pt x="257616" y="170655"/>
                </a:lnTo>
                <a:lnTo>
                  <a:pt x="263506" y="165428"/>
                </a:lnTo>
                <a:lnTo>
                  <a:pt x="269623" y="160656"/>
                </a:lnTo>
                <a:lnTo>
                  <a:pt x="275286" y="156339"/>
                </a:lnTo>
                <a:lnTo>
                  <a:pt x="281629" y="152476"/>
                </a:lnTo>
                <a:lnTo>
                  <a:pt x="287746" y="149294"/>
                </a:lnTo>
                <a:lnTo>
                  <a:pt x="293863" y="146568"/>
                </a:lnTo>
                <a:lnTo>
                  <a:pt x="299979" y="144068"/>
                </a:lnTo>
                <a:lnTo>
                  <a:pt x="306096" y="142023"/>
                </a:lnTo>
                <a:lnTo>
                  <a:pt x="311986" y="140432"/>
                </a:lnTo>
                <a:lnTo>
                  <a:pt x="317876" y="139069"/>
                </a:lnTo>
                <a:lnTo>
                  <a:pt x="323766" y="138160"/>
                </a:lnTo>
                <a:lnTo>
                  <a:pt x="329656" y="137024"/>
                </a:lnTo>
                <a:lnTo>
                  <a:pt x="335093" y="136569"/>
                </a:lnTo>
                <a:lnTo>
                  <a:pt x="340530" y="136342"/>
                </a:lnTo>
                <a:lnTo>
                  <a:pt x="345967" y="136342"/>
                </a:lnTo>
                <a:lnTo>
                  <a:pt x="350951" y="136569"/>
                </a:lnTo>
                <a:lnTo>
                  <a:pt x="355708" y="136796"/>
                </a:lnTo>
                <a:lnTo>
                  <a:pt x="360466" y="137251"/>
                </a:lnTo>
                <a:lnTo>
                  <a:pt x="368848" y="138614"/>
                </a:lnTo>
                <a:lnTo>
                  <a:pt x="376097" y="139978"/>
                </a:lnTo>
                <a:lnTo>
                  <a:pt x="382214" y="141341"/>
                </a:lnTo>
                <a:lnTo>
                  <a:pt x="386518" y="142705"/>
                </a:lnTo>
                <a:lnTo>
                  <a:pt x="390369" y="143841"/>
                </a:lnTo>
                <a:lnTo>
                  <a:pt x="389916" y="135888"/>
                </a:lnTo>
                <a:lnTo>
                  <a:pt x="389916" y="127934"/>
                </a:lnTo>
                <a:lnTo>
                  <a:pt x="390369" y="120208"/>
                </a:lnTo>
                <a:lnTo>
                  <a:pt x="391049" y="112482"/>
                </a:lnTo>
                <a:lnTo>
                  <a:pt x="392182" y="105211"/>
                </a:lnTo>
                <a:lnTo>
                  <a:pt x="393767" y="98166"/>
                </a:lnTo>
                <a:lnTo>
                  <a:pt x="395580" y="91122"/>
                </a:lnTo>
                <a:lnTo>
                  <a:pt x="397619" y="84305"/>
                </a:lnTo>
                <a:lnTo>
                  <a:pt x="399884" y="77942"/>
                </a:lnTo>
                <a:lnTo>
                  <a:pt x="402376" y="71807"/>
                </a:lnTo>
                <a:lnTo>
                  <a:pt x="405095" y="65671"/>
                </a:lnTo>
                <a:lnTo>
                  <a:pt x="407813" y="59763"/>
                </a:lnTo>
                <a:lnTo>
                  <a:pt x="410985" y="54310"/>
                </a:lnTo>
                <a:lnTo>
                  <a:pt x="413930" y="49083"/>
                </a:lnTo>
                <a:lnTo>
                  <a:pt x="417101" y="43857"/>
                </a:lnTo>
                <a:lnTo>
                  <a:pt x="420273" y="39085"/>
                </a:lnTo>
                <a:lnTo>
                  <a:pt x="423444" y="34540"/>
                </a:lnTo>
                <a:lnTo>
                  <a:pt x="426616" y="30222"/>
                </a:lnTo>
                <a:lnTo>
                  <a:pt x="432959" y="22496"/>
                </a:lnTo>
                <a:lnTo>
                  <a:pt x="438849" y="15679"/>
                </a:lnTo>
                <a:lnTo>
                  <a:pt x="444060" y="10226"/>
                </a:lnTo>
                <a:lnTo>
                  <a:pt x="448817" y="5908"/>
                </a:lnTo>
                <a:lnTo>
                  <a:pt x="452215" y="2500"/>
                </a:lnTo>
                <a:lnTo>
                  <a:pt x="45538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1526" name="KSO_Shape"/>
          <p:cNvSpPr>
            <a:spLocks noChangeAspect="1" noChangeArrowheads="1"/>
          </p:cNvSpPr>
          <p:nvPr/>
        </p:nvSpPr>
        <p:spPr bwMode="auto">
          <a:xfrm>
            <a:off x="9100919" y="1678646"/>
            <a:ext cx="534918" cy="719137"/>
          </a:xfrm>
          <a:custGeom>
            <a:avLst/>
            <a:gdLst>
              <a:gd name="T0" fmla="*/ 56896 w 1125538"/>
              <a:gd name="T1" fmla="*/ 73228 h 1516063"/>
              <a:gd name="T2" fmla="*/ 57405 w 1125538"/>
              <a:gd name="T3" fmla="*/ 73691 h 1516063"/>
              <a:gd name="T4" fmla="*/ 57370 w 1125538"/>
              <a:gd name="T5" fmla="*/ 76279 h 1516063"/>
              <a:gd name="T6" fmla="*/ 56791 w 1125538"/>
              <a:gd name="T7" fmla="*/ 76695 h 1516063"/>
              <a:gd name="T8" fmla="*/ 764 w 1125538"/>
              <a:gd name="T9" fmla="*/ 76718 h 1516063"/>
              <a:gd name="T10" fmla="*/ 139 w 1125538"/>
              <a:gd name="T11" fmla="*/ 76349 h 1516063"/>
              <a:gd name="T12" fmla="*/ 23 w 1125538"/>
              <a:gd name="T13" fmla="*/ 73760 h 1516063"/>
              <a:gd name="T14" fmla="*/ 474 w 1125538"/>
              <a:gd name="T15" fmla="*/ 73263 h 1516063"/>
              <a:gd name="T16" fmla="*/ 10343 w 1125538"/>
              <a:gd name="T17" fmla="*/ 54422 h 1516063"/>
              <a:gd name="T18" fmla="*/ 11149 w 1125538"/>
              <a:gd name="T19" fmla="*/ 54720 h 1516063"/>
              <a:gd name="T20" fmla="*/ 11425 w 1125538"/>
              <a:gd name="T21" fmla="*/ 69737 h 1516063"/>
              <a:gd name="T22" fmla="*/ 11068 w 1125538"/>
              <a:gd name="T23" fmla="*/ 70323 h 1516063"/>
              <a:gd name="T24" fmla="*/ 10216 w 1125538"/>
              <a:gd name="T25" fmla="*/ 70565 h 1516063"/>
              <a:gd name="T26" fmla="*/ 438 w 1125538"/>
              <a:gd name="T27" fmla="*/ 70380 h 1516063"/>
              <a:gd name="T28" fmla="*/ 11 w 1125538"/>
              <a:gd name="T29" fmla="*/ 69817 h 1516063"/>
              <a:gd name="T30" fmla="*/ 219 w 1125538"/>
              <a:gd name="T31" fmla="*/ 54778 h 1516063"/>
              <a:gd name="T32" fmla="*/ 967 w 1125538"/>
              <a:gd name="T33" fmla="*/ 54433 h 1516063"/>
              <a:gd name="T34" fmla="*/ 25244 w 1125538"/>
              <a:gd name="T35" fmla="*/ 45868 h 1516063"/>
              <a:gd name="T36" fmla="*/ 25952 w 1125538"/>
              <a:gd name="T37" fmla="*/ 46486 h 1516063"/>
              <a:gd name="T38" fmla="*/ 26069 w 1125538"/>
              <a:gd name="T39" fmla="*/ 69545 h 1516063"/>
              <a:gd name="T40" fmla="*/ 25569 w 1125538"/>
              <a:gd name="T41" fmla="*/ 70347 h 1516063"/>
              <a:gd name="T42" fmla="*/ 15678 w 1125538"/>
              <a:gd name="T43" fmla="*/ 70553 h 1516063"/>
              <a:gd name="T44" fmla="*/ 14865 w 1125538"/>
              <a:gd name="T45" fmla="*/ 70095 h 1516063"/>
              <a:gd name="T46" fmla="*/ 14586 w 1125538"/>
              <a:gd name="T47" fmla="*/ 47093 h 1516063"/>
              <a:gd name="T48" fmla="*/ 14934 w 1125538"/>
              <a:gd name="T49" fmla="*/ 46189 h 1516063"/>
              <a:gd name="T50" fmla="*/ 31344 w 1125538"/>
              <a:gd name="T51" fmla="*/ 38176 h 1516063"/>
              <a:gd name="T52" fmla="*/ 41222 w 1125538"/>
              <a:gd name="T53" fmla="*/ 38405 h 1516063"/>
              <a:gd name="T54" fmla="*/ 41569 w 1125538"/>
              <a:gd name="T55" fmla="*/ 39335 h 1516063"/>
              <a:gd name="T56" fmla="*/ 41292 w 1125538"/>
              <a:gd name="T57" fmla="*/ 70266 h 1516063"/>
              <a:gd name="T58" fmla="*/ 40368 w 1125538"/>
              <a:gd name="T59" fmla="*/ 70565 h 1516063"/>
              <a:gd name="T60" fmla="*/ 30501 w 1125538"/>
              <a:gd name="T61" fmla="*/ 70335 h 1516063"/>
              <a:gd name="T62" fmla="*/ 30143 w 1125538"/>
              <a:gd name="T63" fmla="*/ 69405 h 1516063"/>
              <a:gd name="T64" fmla="*/ 30420 w 1125538"/>
              <a:gd name="T65" fmla="*/ 38474 h 1516063"/>
              <a:gd name="T66" fmla="*/ 31344 w 1125538"/>
              <a:gd name="T67" fmla="*/ 38176 h 1516063"/>
              <a:gd name="T68" fmla="*/ 57024 w 1125538"/>
              <a:gd name="T69" fmla="*/ 18944 h 1516063"/>
              <a:gd name="T70" fmla="*/ 57451 w 1125538"/>
              <a:gd name="T71" fmla="*/ 20024 h 1516063"/>
              <a:gd name="T72" fmla="*/ 57254 w 1125538"/>
              <a:gd name="T73" fmla="*/ 70047 h 1516063"/>
              <a:gd name="T74" fmla="*/ 56504 w 1125538"/>
              <a:gd name="T75" fmla="*/ 70404 h 1516063"/>
              <a:gd name="T76" fmla="*/ 46464 w 1125538"/>
              <a:gd name="T77" fmla="*/ 70289 h 1516063"/>
              <a:gd name="T78" fmla="*/ 46037 w 1125538"/>
              <a:gd name="T79" fmla="*/ 69198 h 1516063"/>
              <a:gd name="T80" fmla="*/ 46222 w 1125538"/>
              <a:gd name="T81" fmla="*/ 19163 h 1516063"/>
              <a:gd name="T82" fmla="*/ 46983 w 1125538"/>
              <a:gd name="T83" fmla="*/ 18818 h 1516063"/>
              <a:gd name="T84" fmla="*/ 44503 w 1125538"/>
              <a:gd name="T85" fmla="*/ 12660 h 1516063"/>
              <a:gd name="T86" fmla="*/ 42579 w 1125538"/>
              <a:gd name="T87" fmla="*/ 18686 h 1516063"/>
              <a:gd name="T88" fmla="*/ 40076 w 1125538"/>
              <a:gd name="T89" fmla="*/ 23852 h 1516063"/>
              <a:gd name="T90" fmla="*/ 37087 w 1125538"/>
              <a:gd name="T91" fmla="*/ 28202 h 1516063"/>
              <a:gd name="T92" fmla="*/ 33716 w 1125538"/>
              <a:gd name="T93" fmla="*/ 31841 h 1516063"/>
              <a:gd name="T94" fmla="*/ 30078 w 1125538"/>
              <a:gd name="T95" fmla="*/ 34802 h 1516063"/>
              <a:gd name="T96" fmla="*/ 26254 w 1125538"/>
              <a:gd name="T97" fmla="*/ 37155 h 1516063"/>
              <a:gd name="T98" fmla="*/ 21388 w 1125538"/>
              <a:gd name="T99" fmla="*/ 39359 h 1516063"/>
              <a:gd name="T100" fmla="*/ 13845 w 1125538"/>
              <a:gd name="T101" fmla="*/ 41482 h 1516063"/>
              <a:gd name="T102" fmla="*/ 7322 w 1125538"/>
              <a:gd name="T103" fmla="*/ 42321 h 1516063"/>
              <a:gd name="T104" fmla="*/ 1506 w 1125538"/>
              <a:gd name="T105" fmla="*/ 42366 h 1516063"/>
              <a:gd name="T106" fmla="*/ 4993 w 1125538"/>
              <a:gd name="T107" fmla="*/ 41701 h 1516063"/>
              <a:gd name="T108" fmla="*/ 10416 w 1125538"/>
              <a:gd name="T109" fmla="*/ 40553 h 1516063"/>
              <a:gd name="T110" fmla="*/ 15293 w 1125538"/>
              <a:gd name="T111" fmla="*/ 39026 h 1516063"/>
              <a:gd name="T112" fmla="*/ 20658 w 1125538"/>
              <a:gd name="T113" fmla="*/ 36696 h 1516063"/>
              <a:gd name="T114" fmla="*/ 27702 w 1125538"/>
              <a:gd name="T115" fmla="*/ 32196 h 1516063"/>
              <a:gd name="T116" fmla="*/ 33066 w 1125538"/>
              <a:gd name="T117" fmla="*/ 27100 h 1516063"/>
              <a:gd name="T118" fmla="*/ 36960 w 1125538"/>
              <a:gd name="T119" fmla="*/ 21855 h 1516063"/>
              <a:gd name="T120" fmla="*/ 39625 w 1125538"/>
              <a:gd name="T121" fmla="*/ 16873 h 1516063"/>
              <a:gd name="T122" fmla="*/ 41559 w 1125538"/>
              <a:gd name="T123" fmla="*/ 11616 h 1516063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125538" h="1516063">
                <a:moveTo>
                  <a:pt x="19039" y="1444625"/>
                </a:moveTo>
                <a:lnTo>
                  <a:pt x="21305" y="1444625"/>
                </a:lnTo>
                <a:lnTo>
                  <a:pt x="1104460" y="1444625"/>
                </a:lnTo>
                <a:lnTo>
                  <a:pt x="1106726" y="1444625"/>
                </a:lnTo>
                <a:lnTo>
                  <a:pt x="1108766" y="1444853"/>
                </a:lnTo>
                <a:lnTo>
                  <a:pt x="1110806" y="1445310"/>
                </a:lnTo>
                <a:lnTo>
                  <a:pt x="1112619" y="1445766"/>
                </a:lnTo>
                <a:lnTo>
                  <a:pt x="1114659" y="1446451"/>
                </a:lnTo>
                <a:lnTo>
                  <a:pt x="1116472" y="1447136"/>
                </a:lnTo>
                <a:lnTo>
                  <a:pt x="1118059" y="1448277"/>
                </a:lnTo>
                <a:lnTo>
                  <a:pt x="1119419" y="1449190"/>
                </a:lnTo>
                <a:lnTo>
                  <a:pt x="1120779" y="1450331"/>
                </a:lnTo>
                <a:lnTo>
                  <a:pt x="1122138" y="1451472"/>
                </a:lnTo>
                <a:lnTo>
                  <a:pt x="1123272" y="1452614"/>
                </a:lnTo>
                <a:lnTo>
                  <a:pt x="1123952" y="1453983"/>
                </a:lnTo>
                <a:lnTo>
                  <a:pt x="1124632" y="1455581"/>
                </a:lnTo>
                <a:lnTo>
                  <a:pt x="1125312" y="1456950"/>
                </a:lnTo>
                <a:lnTo>
                  <a:pt x="1125538" y="1458319"/>
                </a:lnTo>
                <a:lnTo>
                  <a:pt x="1125538" y="1459917"/>
                </a:lnTo>
                <a:lnTo>
                  <a:pt x="1125538" y="1500771"/>
                </a:lnTo>
                <a:lnTo>
                  <a:pt x="1125538" y="1502369"/>
                </a:lnTo>
                <a:lnTo>
                  <a:pt x="1125312" y="1503967"/>
                </a:lnTo>
                <a:lnTo>
                  <a:pt x="1124632" y="1505336"/>
                </a:lnTo>
                <a:lnTo>
                  <a:pt x="1123952" y="1506706"/>
                </a:lnTo>
                <a:lnTo>
                  <a:pt x="1123272" y="1508075"/>
                </a:lnTo>
                <a:lnTo>
                  <a:pt x="1122138" y="1509444"/>
                </a:lnTo>
                <a:lnTo>
                  <a:pt x="1120779" y="1510586"/>
                </a:lnTo>
                <a:lnTo>
                  <a:pt x="1119419" y="1511499"/>
                </a:lnTo>
                <a:lnTo>
                  <a:pt x="1118059" y="1512640"/>
                </a:lnTo>
                <a:lnTo>
                  <a:pt x="1116472" y="1513324"/>
                </a:lnTo>
                <a:lnTo>
                  <a:pt x="1114659" y="1514237"/>
                </a:lnTo>
                <a:lnTo>
                  <a:pt x="1112619" y="1514922"/>
                </a:lnTo>
                <a:lnTo>
                  <a:pt x="1110806" y="1515379"/>
                </a:lnTo>
                <a:lnTo>
                  <a:pt x="1108766" y="1515835"/>
                </a:lnTo>
                <a:lnTo>
                  <a:pt x="1106726" y="1516063"/>
                </a:lnTo>
                <a:lnTo>
                  <a:pt x="1104460" y="1516063"/>
                </a:lnTo>
                <a:lnTo>
                  <a:pt x="21305" y="1516063"/>
                </a:lnTo>
                <a:lnTo>
                  <a:pt x="19039" y="1516063"/>
                </a:lnTo>
                <a:lnTo>
                  <a:pt x="16772" y="1515835"/>
                </a:lnTo>
                <a:lnTo>
                  <a:pt x="14959" y="1515379"/>
                </a:lnTo>
                <a:lnTo>
                  <a:pt x="12919" y="1514922"/>
                </a:lnTo>
                <a:lnTo>
                  <a:pt x="11333" y="1514237"/>
                </a:lnTo>
                <a:lnTo>
                  <a:pt x="9292" y="1513324"/>
                </a:lnTo>
                <a:lnTo>
                  <a:pt x="7706" y="1512640"/>
                </a:lnTo>
                <a:lnTo>
                  <a:pt x="6346" y="1511499"/>
                </a:lnTo>
                <a:lnTo>
                  <a:pt x="4986" y="1510586"/>
                </a:lnTo>
                <a:lnTo>
                  <a:pt x="3853" y="1509444"/>
                </a:lnTo>
                <a:lnTo>
                  <a:pt x="2720" y="1508075"/>
                </a:lnTo>
                <a:lnTo>
                  <a:pt x="1586" y="1506706"/>
                </a:lnTo>
                <a:lnTo>
                  <a:pt x="906" y="1505336"/>
                </a:lnTo>
                <a:lnTo>
                  <a:pt x="453" y="1503967"/>
                </a:lnTo>
                <a:lnTo>
                  <a:pt x="226" y="1502369"/>
                </a:lnTo>
                <a:lnTo>
                  <a:pt x="0" y="1500771"/>
                </a:lnTo>
                <a:lnTo>
                  <a:pt x="0" y="1459917"/>
                </a:lnTo>
                <a:lnTo>
                  <a:pt x="226" y="1458319"/>
                </a:lnTo>
                <a:lnTo>
                  <a:pt x="453" y="1456950"/>
                </a:lnTo>
                <a:lnTo>
                  <a:pt x="906" y="1455581"/>
                </a:lnTo>
                <a:lnTo>
                  <a:pt x="1586" y="1453983"/>
                </a:lnTo>
                <a:lnTo>
                  <a:pt x="2720" y="1452614"/>
                </a:lnTo>
                <a:lnTo>
                  <a:pt x="3853" y="1451472"/>
                </a:lnTo>
                <a:lnTo>
                  <a:pt x="4986" y="1450331"/>
                </a:lnTo>
                <a:lnTo>
                  <a:pt x="6346" y="1449190"/>
                </a:lnTo>
                <a:lnTo>
                  <a:pt x="7706" y="1448277"/>
                </a:lnTo>
                <a:lnTo>
                  <a:pt x="9292" y="1447136"/>
                </a:lnTo>
                <a:lnTo>
                  <a:pt x="11333" y="1446451"/>
                </a:lnTo>
                <a:lnTo>
                  <a:pt x="12919" y="1445766"/>
                </a:lnTo>
                <a:lnTo>
                  <a:pt x="14959" y="1445310"/>
                </a:lnTo>
                <a:lnTo>
                  <a:pt x="16772" y="1444853"/>
                </a:lnTo>
                <a:lnTo>
                  <a:pt x="19039" y="1444625"/>
                </a:lnTo>
                <a:close/>
                <a:moveTo>
                  <a:pt x="23693" y="1074737"/>
                </a:moveTo>
                <a:lnTo>
                  <a:pt x="200146" y="1074737"/>
                </a:lnTo>
                <a:lnTo>
                  <a:pt x="202628" y="1074964"/>
                </a:lnTo>
                <a:lnTo>
                  <a:pt x="204884" y="1075191"/>
                </a:lnTo>
                <a:lnTo>
                  <a:pt x="207141" y="1075419"/>
                </a:lnTo>
                <a:lnTo>
                  <a:pt x="209397" y="1076100"/>
                </a:lnTo>
                <a:lnTo>
                  <a:pt x="211428" y="1076781"/>
                </a:lnTo>
                <a:lnTo>
                  <a:pt x="213233" y="1077690"/>
                </a:lnTo>
                <a:lnTo>
                  <a:pt x="215038" y="1078598"/>
                </a:lnTo>
                <a:lnTo>
                  <a:pt x="216843" y="1079734"/>
                </a:lnTo>
                <a:lnTo>
                  <a:pt x="218423" y="1080869"/>
                </a:lnTo>
                <a:lnTo>
                  <a:pt x="219551" y="1082005"/>
                </a:lnTo>
                <a:lnTo>
                  <a:pt x="220905" y="1083367"/>
                </a:lnTo>
                <a:lnTo>
                  <a:pt x="221807" y="1084957"/>
                </a:lnTo>
                <a:lnTo>
                  <a:pt x="222484" y="1086547"/>
                </a:lnTo>
                <a:lnTo>
                  <a:pt x="223161" y="1087910"/>
                </a:lnTo>
                <a:lnTo>
                  <a:pt x="223387" y="1089499"/>
                </a:lnTo>
                <a:lnTo>
                  <a:pt x="223838" y="1091316"/>
                </a:lnTo>
                <a:lnTo>
                  <a:pt x="223838" y="1377473"/>
                </a:lnTo>
                <a:lnTo>
                  <a:pt x="223387" y="1379063"/>
                </a:lnTo>
                <a:lnTo>
                  <a:pt x="223161" y="1380653"/>
                </a:lnTo>
                <a:lnTo>
                  <a:pt x="222484" y="1382470"/>
                </a:lnTo>
                <a:lnTo>
                  <a:pt x="221807" y="1383832"/>
                </a:lnTo>
                <a:lnTo>
                  <a:pt x="220905" y="1385195"/>
                </a:lnTo>
                <a:lnTo>
                  <a:pt x="219551" y="1386558"/>
                </a:lnTo>
                <a:lnTo>
                  <a:pt x="218423" y="1387693"/>
                </a:lnTo>
                <a:lnTo>
                  <a:pt x="216843" y="1389056"/>
                </a:lnTo>
                <a:lnTo>
                  <a:pt x="215038" y="1390191"/>
                </a:lnTo>
                <a:lnTo>
                  <a:pt x="213233" y="1391100"/>
                </a:lnTo>
                <a:lnTo>
                  <a:pt x="211428" y="1392008"/>
                </a:lnTo>
                <a:lnTo>
                  <a:pt x="209397" y="1392690"/>
                </a:lnTo>
                <a:lnTo>
                  <a:pt x="207141" y="1393144"/>
                </a:lnTo>
                <a:lnTo>
                  <a:pt x="204884" y="1393598"/>
                </a:lnTo>
                <a:lnTo>
                  <a:pt x="202628" y="1393825"/>
                </a:lnTo>
                <a:lnTo>
                  <a:pt x="200146" y="1393825"/>
                </a:lnTo>
                <a:lnTo>
                  <a:pt x="23693" y="1393825"/>
                </a:lnTo>
                <a:lnTo>
                  <a:pt x="21211" y="1393825"/>
                </a:lnTo>
                <a:lnTo>
                  <a:pt x="18954" y="1393598"/>
                </a:lnTo>
                <a:lnTo>
                  <a:pt x="16472" y="1393144"/>
                </a:lnTo>
                <a:lnTo>
                  <a:pt x="14441" y="1392690"/>
                </a:lnTo>
                <a:lnTo>
                  <a:pt x="12411" y="1392008"/>
                </a:lnTo>
                <a:lnTo>
                  <a:pt x="10605" y="1391100"/>
                </a:lnTo>
                <a:lnTo>
                  <a:pt x="8574" y="1390191"/>
                </a:lnTo>
                <a:lnTo>
                  <a:pt x="6995" y="1389056"/>
                </a:lnTo>
                <a:lnTo>
                  <a:pt x="5415" y="1387693"/>
                </a:lnTo>
                <a:lnTo>
                  <a:pt x="4287" y="1386558"/>
                </a:lnTo>
                <a:lnTo>
                  <a:pt x="3159" y="1385195"/>
                </a:lnTo>
                <a:lnTo>
                  <a:pt x="1805" y="1383832"/>
                </a:lnTo>
                <a:lnTo>
                  <a:pt x="1128" y="1382470"/>
                </a:lnTo>
                <a:lnTo>
                  <a:pt x="451" y="1380653"/>
                </a:lnTo>
                <a:lnTo>
                  <a:pt x="225" y="1379063"/>
                </a:lnTo>
                <a:lnTo>
                  <a:pt x="0" y="1377473"/>
                </a:lnTo>
                <a:lnTo>
                  <a:pt x="0" y="1091316"/>
                </a:lnTo>
                <a:lnTo>
                  <a:pt x="225" y="1089499"/>
                </a:lnTo>
                <a:lnTo>
                  <a:pt x="451" y="1087910"/>
                </a:lnTo>
                <a:lnTo>
                  <a:pt x="1128" y="1086547"/>
                </a:lnTo>
                <a:lnTo>
                  <a:pt x="1805" y="1084957"/>
                </a:lnTo>
                <a:lnTo>
                  <a:pt x="3159" y="1083367"/>
                </a:lnTo>
                <a:lnTo>
                  <a:pt x="4287" y="1082005"/>
                </a:lnTo>
                <a:lnTo>
                  <a:pt x="5415" y="1080869"/>
                </a:lnTo>
                <a:lnTo>
                  <a:pt x="6995" y="1079734"/>
                </a:lnTo>
                <a:lnTo>
                  <a:pt x="8574" y="1078598"/>
                </a:lnTo>
                <a:lnTo>
                  <a:pt x="10605" y="1077690"/>
                </a:lnTo>
                <a:lnTo>
                  <a:pt x="12411" y="1076781"/>
                </a:lnTo>
                <a:lnTo>
                  <a:pt x="14441" y="1076100"/>
                </a:lnTo>
                <a:lnTo>
                  <a:pt x="16472" y="1075419"/>
                </a:lnTo>
                <a:lnTo>
                  <a:pt x="18954" y="1075191"/>
                </a:lnTo>
                <a:lnTo>
                  <a:pt x="21211" y="1074964"/>
                </a:lnTo>
                <a:lnTo>
                  <a:pt x="23693" y="1074737"/>
                </a:lnTo>
                <a:close/>
                <a:moveTo>
                  <a:pt x="307154" y="904875"/>
                </a:moveTo>
                <a:lnTo>
                  <a:pt x="309431" y="904875"/>
                </a:lnTo>
                <a:lnTo>
                  <a:pt x="487494" y="904875"/>
                </a:lnTo>
                <a:lnTo>
                  <a:pt x="489771" y="904875"/>
                </a:lnTo>
                <a:lnTo>
                  <a:pt x="492276" y="905328"/>
                </a:lnTo>
                <a:lnTo>
                  <a:pt x="494553" y="906007"/>
                </a:lnTo>
                <a:lnTo>
                  <a:pt x="496602" y="906685"/>
                </a:lnTo>
                <a:lnTo>
                  <a:pt x="498652" y="908043"/>
                </a:lnTo>
                <a:lnTo>
                  <a:pt x="500929" y="909174"/>
                </a:lnTo>
                <a:lnTo>
                  <a:pt x="502523" y="910758"/>
                </a:lnTo>
                <a:lnTo>
                  <a:pt x="504344" y="912342"/>
                </a:lnTo>
                <a:lnTo>
                  <a:pt x="505710" y="913926"/>
                </a:lnTo>
                <a:lnTo>
                  <a:pt x="507304" y="916188"/>
                </a:lnTo>
                <a:lnTo>
                  <a:pt x="508443" y="918225"/>
                </a:lnTo>
                <a:lnTo>
                  <a:pt x="509354" y="920261"/>
                </a:lnTo>
                <a:lnTo>
                  <a:pt x="510264" y="922750"/>
                </a:lnTo>
                <a:lnTo>
                  <a:pt x="510720" y="925012"/>
                </a:lnTo>
                <a:lnTo>
                  <a:pt x="511175" y="927501"/>
                </a:lnTo>
                <a:lnTo>
                  <a:pt x="511175" y="930216"/>
                </a:lnTo>
                <a:lnTo>
                  <a:pt x="511175" y="1368484"/>
                </a:lnTo>
                <a:lnTo>
                  <a:pt x="511175" y="1370973"/>
                </a:lnTo>
                <a:lnTo>
                  <a:pt x="510720" y="1373688"/>
                </a:lnTo>
                <a:lnTo>
                  <a:pt x="510264" y="1376177"/>
                </a:lnTo>
                <a:lnTo>
                  <a:pt x="509354" y="1378439"/>
                </a:lnTo>
                <a:lnTo>
                  <a:pt x="508443" y="1380702"/>
                </a:lnTo>
                <a:lnTo>
                  <a:pt x="507304" y="1382738"/>
                </a:lnTo>
                <a:lnTo>
                  <a:pt x="505710" y="1384549"/>
                </a:lnTo>
                <a:lnTo>
                  <a:pt x="504344" y="1386359"/>
                </a:lnTo>
                <a:lnTo>
                  <a:pt x="502523" y="1388169"/>
                </a:lnTo>
                <a:lnTo>
                  <a:pt x="500929" y="1389526"/>
                </a:lnTo>
                <a:lnTo>
                  <a:pt x="498652" y="1390884"/>
                </a:lnTo>
                <a:lnTo>
                  <a:pt x="496602" y="1391789"/>
                </a:lnTo>
                <a:lnTo>
                  <a:pt x="494553" y="1392694"/>
                </a:lnTo>
                <a:lnTo>
                  <a:pt x="492276" y="1393373"/>
                </a:lnTo>
                <a:lnTo>
                  <a:pt x="489771" y="1393599"/>
                </a:lnTo>
                <a:lnTo>
                  <a:pt x="487494" y="1393825"/>
                </a:lnTo>
                <a:lnTo>
                  <a:pt x="309431" y="1393825"/>
                </a:lnTo>
                <a:lnTo>
                  <a:pt x="307154" y="1393599"/>
                </a:lnTo>
                <a:lnTo>
                  <a:pt x="304422" y="1393373"/>
                </a:lnTo>
                <a:lnTo>
                  <a:pt x="302372" y="1392694"/>
                </a:lnTo>
                <a:lnTo>
                  <a:pt x="300323" y="1391789"/>
                </a:lnTo>
                <a:lnTo>
                  <a:pt x="298274" y="1390884"/>
                </a:lnTo>
                <a:lnTo>
                  <a:pt x="295997" y="1389526"/>
                </a:lnTo>
                <a:lnTo>
                  <a:pt x="294403" y="1388169"/>
                </a:lnTo>
                <a:lnTo>
                  <a:pt x="292581" y="1386359"/>
                </a:lnTo>
                <a:lnTo>
                  <a:pt x="291215" y="1384549"/>
                </a:lnTo>
                <a:lnTo>
                  <a:pt x="289621" y="1382738"/>
                </a:lnTo>
                <a:lnTo>
                  <a:pt x="288483" y="1380702"/>
                </a:lnTo>
                <a:lnTo>
                  <a:pt x="287572" y="1378439"/>
                </a:lnTo>
                <a:lnTo>
                  <a:pt x="286661" y="1376177"/>
                </a:lnTo>
                <a:lnTo>
                  <a:pt x="286206" y="1373688"/>
                </a:lnTo>
                <a:lnTo>
                  <a:pt x="285750" y="1370973"/>
                </a:lnTo>
                <a:lnTo>
                  <a:pt x="285750" y="1368484"/>
                </a:lnTo>
                <a:lnTo>
                  <a:pt x="285750" y="930216"/>
                </a:lnTo>
                <a:lnTo>
                  <a:pt x="285750" y="927501"/>
                </a:lnTo>
                <a:lnTo>
                  <a:pt x="286206" y="925012"/>
                </a:lnTo>
                <a:lnTo>
                  <a:pt x="286661" y="922750"/>
                </a:lnTo>
                <a:lnTo>
                  <a:pt x="287572" y="920261"/>
                </a:lnTo>
                <a:lnTo>
                  <a:pt x="288483" y="918225"/>
                </a:lnTo>
                <a:lnTo>
                  <a:pt x="289621" y="916188"/>
                </a:lnTo>
                <a:lnTo>
                  <a:pt x="291215" y="913926"/>
                </a:lnTo>
                <a:lnTo>
                  <a:pt x="292581" y="912342"/>
                </a:lnTo>
                <a:lnTo>
                  <a:pt x="294403" y="910758"/>
                </a:lnTo>
                <a:lnTo>
                  <a:pt x="295997" y="909174"/>
                </a:lnTo>
                <a:lnTo>
                  <a:pt x="298274" y="908043"/>
                </a:lnTo>
                <a:lnTo>
                  <a:pt x="300323" y="906685"/>
                </a:lnTo>
                <a:lnTo>
                  <a:pt x="302372" y="906007"/>
                </a:lnTo>
                <a:lnTo>
                  <a:pt x="304422" y="905328"/>
                </a:lnTo>
                <a:lnTo>
                  <a:pt x="307154" y="904875"/>
                </a:lnTo>
                <a:close/>
                <a:moveTo>
                  <a:pt x="614065" y="754062"/>
                </a:moveTo>
                <a:lnTo>
                  <a:pt x="790874" y="754062"/>
                </a:lnTo>
                <a:lnTo>
                  <a:pt x="795848" y="754289"/>
                </a:lnTo>
                <a:lnTo>
                  <a:pt x="797883" y="754516"/>
                </a:lnTo>
                <a:lnTo>
                  <a:pt x="800144" y="754969"/>
                </a:lnTo>
                <a:lnTo>
                  <a:pt x="802179" y="755650"/>
                </a:lnTo>
                <a:lnTo>
                  <a:pt x="804214" y="756330"/>
                </a:lnTo>
                <a:lnTo>
                  <a:pt x="806023" y="757237"/>
                </a:lnTo>
                <a:lnTo>
                  <a:pt x="807605" y="758598"/>
                </a:lnTo>
                <a:lnTo>
                  <a:pt x="808962" y="759959"/>
                </a:lnTo>
                <a:lnTo>
                  <a:pt x="810545" y="761546"/>
                </a:lnTo>
                <a:lnTo>
                  <a:pt x="811675" y="763360"/>
                </a:lnTo>
                <a:lnTo>
                  <a:pt x="812579" y="765855"/>
                </a:lnTo>
                <a:lnTo>
                  <a:pt x="813484" y="768123"/>
                </a:lnTo>
                <a:lnTo>
                  <a:pt x="813936" y="770618"/>
                </a:lnTo>
                <a:lnTo>
                  <a:pt x="814388" y="773793"/>
                </a:lnTo>
                <a:lnTo>
                  <a:pt x="814388" y="776968"/>
                </a:lnTo>
                <a:lnTo>
                  <a:pt x="814388" y="1370920"/>
                </a:lnTo>
                <a:lnTo>
                  <a:pt x="814388" y="1374322"/>
                </a:lnTo>
                <a:lnTo>
                  <a:pt x="813936" y="1377043"/>
                </a:lnTo>
                <a:lnTo>
                  <a:pt x="813484" y="1379764"/>
                </a:lnTo>
                <a:lnTo>
                  <a:pt x="812579" y="1382259"/>
                </a:lnTo>
                <a:lnTo>
                  <a:pt x="811675" y="1384300"/>
                </a:lnTo>
                <a:lnTo>
                  <a:pt x="810545" y="1386114"/>
                </a:lnTo>
                <a:lnTo>
                  <a:pt x="808962" y="1387929"/>
                </a:lnTo>
                <a:lnTo>
                  <a:pt x="807605" y="1389290"/>
                </a:lnTo>
                <a:lnTo>
                  <a:pt x="806023" y="1390423"/>
                </a:lnTo>
                <a:lnTo>
                  <a:pt x="804214" y="1391331"/>
                </a:lnTo>
                <a:lnTo>
                  <a:pt x="802179" y="1392238"/>
                </a:lnTo>
                <a:lnTo>
                  <a:pt x="800144" y="1392691"/>
                </a:lnTo>
                <a:lnTo>
                  <a:pt x="797883" y="1393145"/>
                </a:lnTo>
                <a:lnTo>
                  <a:pt x="795848" y="1393598"/>
                </a:lnTo>
                <a:lnTo>
                  <a:pt x="790874" y="1393825"/>
                </a:lnTo>
                <a:lnTo>
                  <a:pt x="614065" y="1393825"/>
                </a:lnTo>
                <a:lnTo>
                  <a:pt x="609316" y="1393598"/>
                </a:lnTo>
                <a:lnTo>
                  <a:pt x="607055" y="1393145"/>
                </a:lnTo>
                <a:lnTo>
                  <a:pt x="605021" y="1392691"/>
                </a:lnTo>
                <a:lnTo>
                  <a:pt x="602760" y="1392238"/>
                </a:lnTo>
                <a:lnTo>
                  <a:pt x="600951" y="1391331"/>
                </a:lnTo>
                <a:lnTo>
                  <a:pt x="599142" y="1390423"/>
                </a:lnTo>
                <a:lnTo>
                  <a:pt x="597559" y="1389290"/>
                </a:lnTo>
                <a:lnTo>
                  <a:pt x="595977" y="1387929"/>
                </a:lnTo>
                <a:lnTo>
                  <a:pt x="594394" y="1386114"/>
                </a:lnTo>
                <a:lnTo>
                  <a:pt x="593263" y="1384300"/>
                </a:lnTo>
                <a:lnTo>
                  <a:pt x="592359" y="1382259"/>
                </a:lnTo>
                <a:lnTo>
                  <a:pt x="591681" y="1379764"/>
                </a:lnTo>
                <a:lnTo>
                  <a:pt x="591002" y="1377043"/>
                </a:lnTo>
                <a:lnTo>
                  <a:pt x="590776" y="1374322"/>
                </a:lnTo>
                <a:lnTo>
                  <a:pt x="590550" y="1370920"/>
                </a:lnTo>
                <a:lnTo>
                  <a:pt x="590550" y="776968"/>
                </a:lnTo>
                <a:lnTo>
                  <a:pt x="590776" y="773793"/>
                </a:lnTo>
                <a:lnTo>
                  <a:pt x="591002" y="770618"/>
                </a:lnTo>
                <a:lnTo>
                  <a:pt x="591681" y="768123"/>
                </a:lnTo>
                <a:lnTo>
                  <a:pt x="592359" y="765855"/>
                </a:lnTo>
                <a:lnTo>
                  <a:pt x="593263" y="763360"/>
                </a:lnTo>
                <a:lnTo>
                  <a:pt x="594394" y="761546"/>
                </a:lnTo>
                <a:lnTo>
                  <a:pt x="595977" y="759959"/>
                </a:lnTo>
                <a:lnTo>
                  <a:pt x="597559" y="758598"/>
                </a:lnTo>
                <a:lnTo>
                  <a:pt x="599142" y="757237"/>
                </a:lnTo>
                <a:lnTo>
                  <a:pt x="600951" y="756330"/>
                </a:lnTo>
                <a:lnTo>
                  <a:pt x="602760" y="755650"/>
                </a:lnTo>
                <a:lnTo>
                  <a:pt x="605021" y="754969"/>
                </a:lnTo>
                <a:lnTo>
                  <a:pt x="607055" y="754516"/>
                </a:lnTo>
                <a:lnTo>
                  <a:pt x="609316" y="754289"/>
                </a:lnTo>
                <a:lnTo>
                  <a:pt x="614065" y="754062"/>
                </a:lnTo>
                <a:close/>
                <a:moveTo>
                  <a:pt x="925215" y="371475"/>
                </a:moveTo>
                <a:lnTo>
                  <a:pt x="1102024" y="371475"/>
                </a:lnTo>
                <a:lnTo>
                  <a:pt x="1106998" y="371702"/>
                </a:lnTo>
                <a:lnTo>
                  <a:pt x="1109033" y="371702"/>
                </a:lnTo>
                <a:lnTo>
                  <a:pt x="1111294" y="371929"/>
                </a:lnTo>
                <a:lnTo>
                  <a:pt x="1113329" y="372383"/>
                </a:lnTo>
                <a:lnTo>
                  <a:pt x="1115364" y="373290"/>
                </a:lnTo>
                <a:lnTo>
                  <a:pt x="1117173" y="374198"/>
                </a:lnTo>
                <a:lnTo>
                  <a:pt x="1118755" y="375332"/>
                </a:lnTo>
                <a:lnTo>
                  <a:pt x="1120112" y="376694"/>
                </a:lnTo>
                <a:lnTo>
                  <a:pt x="1121695" y="378509"/>
                </a:lnTo>
                <a:lnTo>
                  <a:pt x="1122825" y="381004"/>
                </a:lnTo>
                <a:lnTo>
                  <a:pt x="1123729" y="383727"/>
                </a:lnTo>
                <a:lnTo>
                  <a:pt x="1124634" y="387130"/>
                </a:lnTo>
                <a:lnTo>
                  <a:pt x="1125086" y="390987"/>
                </a:lnTo>
                <a:lnTo>
                  <a:pt x="1125538" y="395525"/>
                </a:lnTo>
                <a:lnTo>
                  <a:pt x="1125538" y="400517"/>
                </a:lnTo>
                <a:lnTo>
                  <a:pt x="1125538" y="1361609"/>
                </a:lnTo>
                <a:lnTo>
                  <a:pt x="1125538" y="1366827"/>
                </a:lnTo>
                <a:lnTo>
                  <a:pt x="1125086" y="1371138"/>
                </a:lnTo>
                <a:lnTo>
                  <a:pt x="1124634" y="1375222"/>
                </a:lnTo>
                <a:lnTo>
                  <a:pt x="1123729" y="1378398"/>
                </a:lnTo>
                <a:lnTo>
                  <a:pt x="1122825" y="1381348"/>
                </a:lnTo>
                <a:lnTo>
                  <a:pt x="1121695" y="1383617"/>
                </a:lnTo>
                <a:lnTo>
                  <a:pt x="1120112" y="1385432"/>
                </a:lnTo>
                <a:lnTo>
                  <a:pt x="1118755" y="1387020"/>
                </a:lnTo>
                <a:lnTo>
                  <a:pt x="1117173" y="1388381"/>
                </a:lnTo>
                <a:lnTo>
                  <a:pt x="1115364" y="1389289"/>
                </a:lnTo>
                <a:lnTo>
                  <a:pt x="1113329" y="1389743"/>
                </a:lnTo>
                <a:lnTo>
                  <a:pt x="1111294" y="1390196"/>
                </a:lnTo>
                <a:lnTo>
                  <a:pt x="1109033" y="1390423"/>
                </a:lnTo>
                <a:lnTo>
                  <a:pt x="1106998" y="1390650"/>
                </a:lnTo>
                <a:lnTo>
                  <a:pt x="1102024" y="1390650"/>
                </a:lnTo>
                <a:lnTo>
                  <a:pt x="925215" y="1390650"/>
                </a:lnTo>
                <a:lnTo>
                  <a:pt x="920466" y="1390650"/>
                </a:lnTo>
                <a:lnTo>
                  <a:pt x="918205" y="1390423"/>
                </a:lnTo>
                <a:lnTo>
                  <a:pt x="916171" y="1390196"/>
                </a:lnTo>
                <a:lnTo>
                  <a:pt x="913910" y="1389743"/>
                </a:lnTo>
                <a:lnTo>
                  <a:pt x="912101" y="1389289"/>
                </a:lnTo>
                <a:lnTo>
                  <a:pt x="910292" y="1388381"/>
                </a:lnTo>
                <a:lnTo>
                  <a:pt x="908709" y="1387020"/>
                </a:lnTo>
                <a:lnTo>
                  <a:pt x="907127" y="1385432"/>
                </a:lnTo>
                <a:lnTo>
                  <a:pt x="905544" y="1383617"/>
                </a:lnTo>
                <a:lnTo>
                  <a:pt x="904413" y="1381348"/>
                </a:lnTo>
                <a:lnTo>
                  <a:pt x="903509" y="1378398"/>
                </a:lnTo>
                <a:lnTo>
                  <a:pt x="902831" y="1375222"/>
                </a:lnTo>
                <a:lnTo>
                  <a:pt x="902152" y="1371138"/>
                </a:lnTo>
                <a:lnTo>
                  <a:pt x="901926" y="1366827"/>
                </a:lnTo>
                <a:lnTo>
                  <a:pt x="901700" y="1361609"/>
                </a:lnTo>
                <a:lnTo>
                  <a:pt x="901700" y="400517"/>
                </a:lnTo>
                <a:lnTo>
                  <a:pt x="901926" y="395525"/>
                </a:lnTo>
                <a:lnTo>
                  <a:pt x="902152" y="390987"/>
                </a:lnTo>
                <a:lnTo>
                  <a:pt x="902831" y="387130"/>
                </a:lnTo>
                <a:lnTo>
                  <a:pt x="903509" y="383727"/>
                </a:lnTo>
                <a:lnTo>
                  <a:pt x="904413" y="381004"/>
                </a:lnTo>
                <a:lnTo>
                  <a:pt x="905544" y="378509"/>
                </a:lnTo>
                <a:lnTo>
                  <a:pt x="907127" y="376694"/>
                </a:lnTo>
                <a:lnTo>
                  <a:pt x="908709" y="375332"/>
                </a:lnTo>
                <a:lnTo>
                  <a:pt x="910292" y="374198"/>
                </a:lnTo>
                <a:lnTo>
                  <a:pt x="912101" y="373290"/>
                </a:lnTo>
                <a:lnTo>
                  <a:pt x="913910" y="372383"/>
                </a:lnTo>
                <a:lnTo>
                  <a:pt x="916171" y="371929"/>
                </a:lnTo>
                <a:lnTo>
                  <a:pt x="918205" y="371702"/>
                </a:lnTo>
                <a:lnTo>
                  <a:pt x="920466" y="371702"/>
                </a:lnTo>
                <a:lnTo>
                  <a:pt x="925215" y="371475"/>
                </a:lnTo>
                <a:close/>
                <a:moveTo>
                  <a:pt x="866187" y="0"/>
                </a:moveTo>
                <a:lnTo>
                  <a:pt x="1014412" y="183647"/>
                </a:lnTo>
                <a:lnTo>
                  <a:pt x="885708" y="183647"/>
                </a:lnTo>
                <a:lnTo>
                  <a:pt x="882530" y="200651"/>
                </a:lnTo>
                <a:lnTo>
                  <a:pt x="879126" y="217202"/>
                </a:lnTo>
                <a:lnTo>
                  <a:pt x="875494" y="233980"/>
                </a:lnTo>
                <a:lnTo>
                  <a:pt x="871862" y="250077"/>
                </a:lnTo>
                <a:lnTo>
                  <a:pt x="867776" y="265948"/>
                </a:lnTo>
                <a:lnTo>
                  <a:pt x="863690" y="281365"/>
                </a:lnTo>
                <a:lnTo>
                  <a:pt x="859150" y="296782"/>
                </a:lnTo>
                <a:lnTo>
                  <a:pt x="854384" y="311746"/>
                </a:lnTo>
                <a:lnTo>
                  <a:pt x="849844" y="326483"/>
                </a:lnTo>
                <a:lnTo>
                  <a:pt x="844623" y="340994"/>
                </a:lnTo>
                <a:lnTo>
                  <a:pt x="839402" y="355051"/>
                </a:lnTo>
                <a:lnTo>
                  <a:pt x="834181" y="369107"/>
                </a:lnTo>
                <a:lnTo>
                  <a:pt x="828734" y="382711"/>
                </a:lnTo>
                <a:lnTo>
                  <a:pt x="822832" y="396088"/>
                </a:lnTo>
                <a:lnTo>
                  <a:pt x="816930" y="409238"/>
                </a:lnTo>
                <a:lnTo>
                  <a:pt x="811028" y="422161"/>
                </a:lnTo>
                <a:lnTo>
                  <a:pt x="804900" y="434857"/>
                </a:lnTo>
                <a:lnTo>
                  <a:pt x="798317" y="446874"/>
                </a:lnTo>
                <a:lnTo>
                  <a:pt x="791734" y="459117"/>
                </a:lnTo>
                <a:lnTo>
                  <a:pt x="785151" y="471133"/>
                </a:lnTo>
                <a:lnTo>
                  <a:pt x="778342" y="482470"/>
                </a:lnTo>
                <a:lnTo>
                  <a:pt x="771305" y="494033"/>
                </a:lnTo>
                <a:lnTo>
                  <a:pt x="764041" y="505142"/>
                </a:lnTo>
                <a:lnTo>
                  <a:pt x="756777" y="516025"/>
                </a:lnTo>
                <a:lnTo>
                  <a:pt x="749514" y="526681"/>
                </a:lnTo>
                <a:lnTo>
                  <a:pt x="742023" y="537110"/>
                </a:lnTo>
                <a:lnTo>
                  <a:pt x="734305" y="547313"/>
                </a:lnTo>
                <a:lnTo>
                  <a:pt x="726588" y="557062"/>
                </a:lnTo>
                <a:lnTo>
                  <a:pt x="718643" y="567038"/>
                </a:lnTo>
                <a:lnTo>
                  <a:pt x="710698" y="576334"/>
                </a:lnTo>
                <a:lnTo>
                  <a:pt x="702754" y="585629"/>
                </a:lnTo>
                <a:lnTo>
                  <a:pt x="694582" y="594698"/>
                </a:lnTo>
                <a:lnTo>
                  <a:pt x="686183" y="603767"/>
                </a:lnTo>
                <a:lnTo>
                  <a:pt x="677785" y="612156"/>
                </a:lnTo>
                <a:lnTo>
                  <a:pt x="669159" y="620545"/>
                </a:lnTo>
                <a:lnTo>
                  <a:pt x="660533" y="628934"/>
                </a:lnTo>
                <a:lnTo>
                  <a:pt x="651908" y="636869"/>
                </a:lnTo>
                <a:lnTo>
                  <a:pt x="643282" y="644578"/>
                </a:lnTo>
                <a:lnTo>
                  <a:pt x="634429" y="652286"/>
                </a:lnTo>
                <a:lnTo>
                  <a:pt x="625577" y="659541"/>
                </a:lnTo>
                <a:lnTo>
                  <a:pt x="616497" y="666797"/>
                </a:lnTo>
                <a:lnTo>
                  <a:pt x="607417" y="673825"/>
                </a:lnTo>
                <a:lnTo>
                  <a:pt x="598338" y="680627"/>
                </a:lnTo>
                <a:lnTo>
                  <a:pt x="589258" y="687429"/>
                </a:lnTo>
                <a:lnTo>
                  <a:pt x="579952" y="693777"/>
                </a:lnTo>
                <a:lnTo>
                  <a:pt x="570645" y="700125"/>
                </a:lnTo>
                <a:lnTo>
                  <a:pt x="561565" y="706020"/>
                </a:lnTo>
                <a:lnTo>
                  <a:pt x="552259" y="711915"/>
                </a:lnTo>
                <a:lnTo>
                  <a:pt x="542725" y="717810"/>
                </a:lnTo>
                <a:lnTo>
                  <a:pt x="533191" y="723478"/>
                </a:lnTo>
                <a:lnTo>
                  <a:pt x="523885" y="728919"/>
                </a:lnTo>
                <a:lnTo>
                  <a:pt x="514351" y="733907"/>
                </a:lnTo>
                <a:lnTo>
                  <a:pt x="504818" y="739122"/>
                </a:lnTo>
                <a:lnTo>
                  <a:pt x="495284" y="743883"/>
                </a:lnTo>
                <a:lnTo>
                  <a:pt x="485750" y="748644"/>
                </a:lnTo>
                <a:lnTo>
                  <a:pt x="476217" y="753179"/>
                </a:lnTo>
                <a:lnTo>
                  <a:pt x="466683" y="757486"/>
                </a:lnTo>
                <a:lnTo>
                  <a:pt x="457149" y="761794"/>
                </a:lnTo>
                <a:lnTo>
                  <a:pt x="437855" y="769956"/>
                </a:lnTo>
                <a:lnTo>
                  <a:pt x="419015" y="777438"/>
                </a:lnTo>
                <a:lnTo>
                  <a:pt x="399948" y="784467"/>
                </a:lnTo>
                <a:lnTo>
                  <a:pt x="381107" y="790815"/>
                </a:lnTo>
                <a:lnTo>
                  <a:pt x="362040" y="796936"/>
                </a:lnTo>
                <a:lnTo>
                  <a:pt x="343654" y="802151"/>
                </a:lnTo>
                <a:lnTo>
                  <a:pt x="325041" y="807139"/>
                </a:lnTo>
                <a:lnTo>
                  <a:pt x="306881" y="811673"/>
                </a:lnTo>
                <a:lnTo>
                  <a:pt x="288722" y="815528"/>
                </a:lnTo>
                <a:lnTo>
                  <a:pt x="271244" y="819382"/>
                </a:lnTo>
                <a:lnTo>
                  <a:pt x="253539" y="822556"/>
                </a:lnTo>
                <a:lnTo>
                  <a:pt x="236514" y="825504"/>
                </a:lnTo>
                <a:lnTo>
                  <a:pt x="219944" y="827998"/>
                </a:lnTo>
                <a:lnTo>
                  <a:pt x="203828" y="830038"/>
                </a:lnTo>
                <a:lnTo>
                  <a:pt x="187938" y="831852"/>
                </a:lnTo>
                <a:lnTo>
                  <a:pt x="172503" y="833666"/>
                </a:lnTo>
                <a:lnTo>
                  <a:pt x="157748" y="835026"/>
                </a:lnTo>
                <a:lnTo>
                  <a:pt x="143448" y="835933"/>
                </a:lnTo>
                <a:lnTo>
                  <a:pt x="129602" y="836840"/>
                </a:lnTo>
                <a:lnTo>
                  <a:pt x="116436" y="837293"/>
                </a:lnTo>
                <a:lnTo>
                  <a:pt x="103725" y="837747"/>
                </a:lnTo>
                <a:lnTo>
                  <a:pt x="91921" y="837973"/>
                </a:lnTo>
                <a:lnTo>
                  <a:pt x="80571" y="838200"/>
                </a:lnTo>
                <a:lnTo>
                  <a:pt x="60369" y="837973"/>
                </a:lnTo>
                <a:lnTo>
                  <a:pt x="43345" y="837520"/>
                </a:lnTo>
                <a:lnTo>
                  <a:pt x="29499" y="836840"/>
                </a:lnTo>
                <a:lnTo>
                  <a:pt x="19511" y="836386"/>
                </a:lnTo>
                <a:lnTo>
                  <a:pt x="11112" y="835480"/>
                </a:lnTo>
                <a:lnTo>
                  <a:pt x="26094" y="834119"/>
                </a:lnTo>
                <a:lnTo>
                  <a:pt x="40848" y="832079"/>
                </a:lnTo>
                <a:lnTo>
                  <a:pt x="55375" y="830265"/>
                </a:lnTo>
                <a:lnTo>
                  <a:pt x="69676" y="828224"/>
                </a:lnTo>
                <a:lnTo>
                  <a:pt x="83976" y="826184"/>
                </a:lnTo>
                <a:lnTo>
                  <a:pt x="97823" y="823690"/>
                </a:lnTo>
                <a:lnTo>
                  <a:pt x="111669" y="821423"/>
                </a:lnTo>
                <a:lnTo>
                  <a:pt x="125516" y="818929"/>
                </a:lnTo>
                <a:lnTo>
                  <a:pt x="138908" y="815981"/>
                </a:lnTo>
                <a:lnTo>
                  <a:pt x="152301" y="813261"/>
                </a:lnTo>
                <a:lnTo>
                  <a:pt x="165693" y="810540"/>
                </a:lnTo>
                <a:lnTo>
                  <a:pt x="178405" y="807366"/>
                </a:lnTo>
                <a:lnTo>
                  <a:pt x="191343" y="804418"/>
                </a:lnTo>
                <a:lnTo>
                  <a:pt x="204055" y="801017"/>
                </a:lnTo>
                <a:lnTo>
                  <a:pt x="216312" y="797617"/>
                </a:lnTo>
                <a:lnTo>
                  <a:pt x="228797" y="793989"/>
                </a:lnTo>
                <a:lnTo>
                  <a:pt x="241054" y="790588"/>
                </a:lnTo>
                <a:lnTo>
                  <a:pt x="252858" y="786734"/>
                </a:lnTo>
                <a:lnTo>
                  <a:pt x="264888" y="783106"/>
                </a:lnTo>
                <a:lnTo>
                  <a:pt x="276692" y="779025"/>
                </a:lnTo>
                <a:lnTo>
                  <a:pt x="288041" y="775171"/>
                </a:lnTo>
                <a:lnTo>
                  <a:pt x="299618" y="770863"/>
                </a:lnTo>
                <a:lnTo>
                  <a:pt x="310513" y="766782"/>
                </a:lnTo>
                <a:lnTo>
                  <a:pt x="321863" y="762474"/>
                </a:lnTo>
                <a:lnTo>
                  <a:pt x="332531" y="757940"/>
                </a:lnTo>
                <a:lnTo>
                  <a:pt x="343427" y="753632"/>
                </a:lnTo>
                <a:lnTo>
                  <a:pt x="353869" y="748871"/>
                </a:lnTo>
                <a:lnTo>
                  <a:pt x="364310" y="744336"/>
                </a:lnTo>
                <a:lnTo>
                  <a:pt x="384739" y="734587"/>
                </a:lnTo>
                <a:lnTo>
                  <a:pt x="404715" y="724838"/>
                </a:lnTo>
                <a:lnTo>
                  <a:pt x="423782" y="714635"/>
                </a:lnTo>
                <a:lnTo>
                  <a:pt x="442622" y="703979"/>
                </a:lnTo>
                <a:lnTo>
                  <a:pt x="460554" y="693323"/>
                </a:lnTo>
                <a:lnTo>
                  <a:pt x="478260" y="682214"/>
                </a:lnTo>
                <a:lnTo>
                  <a:pt x="495057" y="671104"/>
                </a:lnTo>
                <a:lnTo>
                  <a:pt x="511400" y="659541"/>
                </a:lnTo>
                <a:lnTo>
                  <a:pt x="527290" y="647752"/>
                </a:lnTo>
                <a:lnTo>
                  <a:pt x="542725" y="635962"/>
                </a:lnTo>
                <a:lnTo>
                  <a:pt x="557479" y="623719"/>
                </a:lnTo>
                <a:lnTo>
                  <a:pt x="571780" y="611476"/>
                </a:lnTo>
                <a:lnTo>
                  <a:pt x="585853" y="599006"/>
                </a:lnTo>
                <a:lnTo>
                  <a:pt x="599246" y="586536"/>
                </a:lnTo>
                <a:lnTo>
                  <a:pt x="612184" y="574066"/>
                </a:lnTo>
                <a:lnTo>
                  <a:pt x="624215" y="561143"/>
                </a:lnTo>
                <a:lnTo>
                  <a:pt x="636245" y="548446"/>
                </a:lnTo>
                <a:lnTo>
                  <a:pt x="647822" y="535296"/>
                </a:lnTo>
                <a:lnTo>
                  <a:pt x="658717" y="522600"/>
                </a:lnTo>
                <a:lnTo>
                  <a:pt x="669613" y="509677"/>
                </a:lnTo>
                <a:lnTo>
                  <a:pt x="679601" y="496527"/>
                </a:lnTo>
                <a:lnTo>
                  <a:pt x="689361" y="483376"/>
                </a:lnTo>
                <a:lnTo>
                  <a:pt x="698441" y="470680"/>
                </a:lnTo>
                <a:lnTo>
                  <a:pt x="707520" y="457757"/>
                </a:lnTo>
                <a:lnTo>
                  <a:pt x="716146" y="444607"/>
                </a:lnTo>
                <a:lnTo>
                  <a:pt x="724091" y="431683"/>
                </a:lnTo>
                <a:lnTo>
                  <a:pt x="732035" y="419214"/>
                </a:lnTo>
                <a:lnTo>
                  <a:pt x="739299" y="406517"/>
                </a:lnTo>
                <a:lnTo>
                  <a:pt x="746336" y="393820"/>
                </a:lnTo>
                <a:lnTo>
                  <a:pt x="753146" y="381577"/>
                </a:lnTo>
                <a:lnTo>
                  <a:pt x="759501" y="369107"/>
                </a:lnTo>
                <a:lnTo>
                  <a:pt x="765176" y="356864"/>
                </a:lnTo>
                <a:lnTo>
                  <a:pt x="770851" y="345075"/>
                </a:lnTo>
                <a:lnTo>
                  <a:pt x="776299" y="333285"/>
                </a:lnTo>
                <a:lnTo>
                  <a:pt x="781520" y="321722"/>
                </a:lnTo>
                <a:lnTo>
                  <a:pt x="786059" y="310386"/>
                </a:lnTo>
                <a:lnTo>
                  <a:pt x="790599" y="299050"/>
                </a:lnTo>
                <a:lnTo>
                  <a:pt x="794685" y="288394"/>
                </a:lnTo>
                <a:lnTo>
                  <a:pt x="798544" y="277737"/>
                </a:lnTo>
                <a:lnTo>
                  <a:pt x="802176" y="267308"/>
                </a:lnTo>
                <a:lnTo>
                  <a:pt x="808531" y="247810"/>
                </a:lnTo>
                <a:lnTo>
                  <a:pt x="814206" y="229445"/>
                </a:lnTo>
                <a:lnTo>
                  <a:pt x="818973" y="212441"/>
                </a:lnTo>
                <a:lnTo>
                  <a:pt x="822605" y="197250"/>
                </a:lnTo>
                <a:lnTo>
                  <a:pt x="825783" y="183647"/>
                </a:lnTo>
                <a:lnTo>
                  <a:pt x="695944" y="183647"/>
                </a:lnTo>
                <a:lnTo>
                  <a:pt x="86618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1527" name="KSO_Shape"/>
          <p:cNvSpPr>
            <a:spLocks noChangeAspect="1" noChangeArrowheads="1"/>
          </p:cNvSpPr>
          <p:nvPr/>
        </p:nvSpPr>
        <p:spPr bwMode="auto">
          <a:xfrm>
            <a:off x="5299676" y="1633265"/>
            <a:ext cx="715870" cy="720725"/>
          </a:xfrm>
          <a:custGeom>
            <a:avLst/>
            <a:gdLst>
              <a:gd name="T0" fmla="*/ 17175 w 2109787"/>
              <a:gd name="T1" fmla="*/ 25514 h 2125662"/>
              <a:gd name="T2" fmla="*/ 18279 w 2109787"/>
              <a:gd name="T3" fmla="*/ 22259 h 2125662"/>
              <a:gd name="T4" fmla="*/ 18051 w 2109787"/>
              <a:gd name="T5" fmla="*/ 20419 h 2125662"/>
              <a:gd name="T6" fmla="*/ 20780 w 2109787"/>
              <a:gd name="T7" fmla="*/ 20713 h 2125662"/>
              <a:gd name="T8" fmla="*/ 20270 w 2109787"/>
              <a:gd name="T9" fmla="*/ 26976 h 2125662"/>
              <a:gd name="T10" fmla="*/ 21895 w 2109787"/>
              <a:gd name="T11" fmla="*/ 24380 h 2125662"/>
              <a:gd name="T12" fmla="*/ 25214 w 2109787"/>
              <a:gd name="T13" fmla="*/ 19176 h 2125662"/>
              <a:gd name="T14" fmla="*/ 27694 w 2109787"/>
              <a:gd name="T15" fmla="*/ 20823 h 2125662"/>
              <a:gd name="T16" fmla="*/ 27555 w 2109787"/>
              <a:gd name="T17" fmla="*/ 26577 h 2125662"/>
              <a:gd name="T18" fmla="*/ 23281 w 2109787"/>
              <a:gd name="T19" fmla="*/ 27879 h 2125662"/>
              <a:gd name="T20" fmla="*/ 14801 w 2109787"/>
              <a:gd name="T21" fmla="*/ 27782 h 2125662"/>
              <a:gd name="T22" fmla="*/ 10931 w 2109787"/>
              <a:gd name="T23" fmla="*/ 26392 h 2125662"/>
              <a:gd name="T24" fmla="*/ 11171 w 2109787"/>
              <a:gd name="T25" fmla="*/ 20453 h 2125662"/>
              <a:gd name="T26" fmla="*/ 14316 w 2109787"/>
              <a:gd name="T27" fmla="*/ 19113 h 2125662"/>
              <a:gd name="T28" fmla="*/ 15342 w 2109787"/>
              <a:gd name="T29" fmla="*/ 11818 h 2125662"/>
              <a:gd name="T30" fmla="*/ 15666 w 2109787"/>
              <a:gd name="T31" fmla="*/ 14849 h 2125662"/>
              <a:gd name="T32" fmla="*/ 18618 w 2109787"/>
              <a:gd name="T33" fmla="*/ 17854 h 2125662"/>
              <a:gd name="T34" fmla="*/ 20629 w 2109787"/>
              <a:gd name="T35" fmla="*/ 17585 h 2125662"/>
              <a:gd name="T36" fmla="*/ 23165 w 2109787"/>
              <a:gd name="T37" fmla="*/ 14383 h 2125662"/>
              <a:gd name="T38" fmla="*/ 21676 w 2109787"/>
              <a:gd name="T39" fmla="*/ 12418 h 2125662"/>
              <a:gd name="T40" fmla="*/ 17626 w 2109787"/>
              <a:gd name="T41" fmla="*/ 11025 h 2125662"/>
              <a:gd name="T42" fmla="*/ 19729 w 2109787"/>
              <a:gd name="T43" fmla="*/ 6630 h 2125662"/>
              <a:gd name="T44" fmla="*/ 22357 w 2109787"/>
              <a:gd name="T45" fmla="*/ 7772 h 2125662"/>
              <a:gd name="T46" fmla="*/ 24107 w 2109787"/>
              <a:gd name="T47" fmla="*/ 10303 h 2125662"/>
              <a:gd name="T48" fmla="*/ 24515 w 2109787"/>
              <a:gd name="T49" fmla="*/ 13703 h 2125662"/>
              <a:gd name="T50" fmla="*/ 23194 w 2109787"/>
              <a:gd name="T51" fmla="*/ 16804 h 2125662"/>
              <a:gd name="T52" fmla="*/ 20906 w 2109787"/>
              <a:gd name="T53" fmla="*/ 18731 h 2125662"/>
              <a:gd name="T54" fmla="*/ 18614 w 2109787"/>
              <a:gd name="T55" fmla="*/ 19059 h 2125662"/>
              <a:gd name="T56" fmla="*/ 16234 w 2109787"/>
              <a:gd name="T57" fmla="*/ 17661 h 2125662"/>
              <a:gd name="T58" fmla="*/ 14442 w 2109787"/>
              <a:gd name="T59" fmla="*/ 14937 h 2125662"/>
              <a:gd name="T60" fmla="*/ 14219 w 2109787"/>
              <a:gd name="T61" fmla="*/ 11470 h 2125662"/>
              <a:gd name="T62" fmla="*/ 15536 w 2109787"/>
              <a:gd name="T63" fmla="*/ 8556 h 2125662"/>
              <a:gd name="T64" fmla="*/ 17891 w 2109787"/>
              <a:gd name="T65" fmla="*/ 6852 h 2125662"/>
              <a:gd name="T66" fmla="*/ 11868 w 2109787"/>
              <a:gd name="T67" fmla="*/ 5151 h 2125662"/>
              <a:gd name="T68" fmla="*/ 10395 w 2109787"/>
              <a:gd name="T69" fmla="*/ 6102 h 2125662"/>
              <a:gd name="T70" fmla="*/ 8571 w 2109787"/>
              <a:gd name="T71" fmla="*/ 6861 h 2125662"/>
              <a:gd name="T72" fmla="*/ 8617 w 2109787"/>
              <a:gd name="T73" fmla="*/ 8344 h 2125662"/>
              <a:gd name="T74" fmla="*/ 11405 w 2109787"/>
              <a:gd name="T75" fmla="*/ 9937 h 2125662"/>
              <a:gd name="T76" fmla="*/ 13116 w 2109787"/>
              <a:gd name="T77" fmla="*/ 12091 h 2125662"/>
              <a:gd name="T78" fmla="*/ 12288 w 2109787"/>
              <a:gd name="T79" fmla="*/ 14673 h 2125662"/>
              <a:gd name="T80" fmla="*/ 8449 w 2109787"/>
              <a:gd name="T81" fmla="*/ 15490 h 2125662"/>
              <a:gd name="T82" fmla="*/ 8596 w 2109787"/>
              <a:gd name="T83" fmla="*/ 14300 h 2125662"/>
              <a:gd name="T84" fmla="*/ 11106 w 2109787"/>
              <a:gd name="T85" fmla="*/ 13952 h 2125662"/>
              <a:gd name="T86" fmla="*/ 11598 w 2109787"/>
              <a:gd name="T87" fmla="*/ 12259 h 2125662"/>
              <a:gd name="T88" fmla="*/ 9735 w 2109787"/>
              <a:gd name="T89" fmla="*/ 10720 h 2125662"/>
              <a:gd name="T90" fmla="*/ 7103 w 2109787"/>
              <a:gd name="T91" fmla="*/ 8759 h 2125662"/>
              <a:gd name="T92" fmla="*/ 7452 w 2109787"/>
              <a:gd name="T93" fmla="*/ 6144 h 2125662"/>
              <a:gd name="T94" fmla="*/ 11044 w 2109787"/>
              <a:gd name="T95" fmla="*/ 21 h 2125662"/>
              <a:gd name="T96" fmla="*/ 17252 w 2109787"/>
              <a:gd name="T97" fmla="*/ 2560 h 2125662"/>
              <a:gd name="T98" fmla="*/ 15021 w 2109787"/>
              <a:gd name="T99" fmla="*/ 3185 h 2125662"/>
              <a:gd name="T100" fmla="*/ 9752 w 2109787"/>
              <a:gd name="T101" fmla="*/ 1868 h 2125662"/>
              <a:gd name="T102" fmla="*/ 5454 w 2109787"/>
              <a:gd name="T103" fmla="*/ 3420 h 2125662"/>
              <a:gd name="T104" fmla="*/ 2605 w 2109787"/>
              <a:gd name="T105" fmla="*/ 6875 h 2125662"/>
              <a:gd name="T106" fmla="*/ 1898 w 2109787"/>
              <a:gd name="T107" fmla="*/ 11344 h 2125662"/>
              <a:gd name="T108" fmla="*/ 3287 w 2109787"/>
              <a:gd name="T109" fmla="*/ 15138 h 2125662"/>
              <a:gd name="T110" fmla="*/ 6221 w 2109787"/>
              <a:gd name="T111" fmla="*/ 17841 h 2125662"/>
              <a:gd name="T112" fmla="*/ 7197 w 2109787"/>
              <a:gd name="T113" fmla="*/ 20263 h 2125662"/>
              <a:gd name="T114" fmla="*/ 3013 w 2109787"/>
              <a:gd name="T115" fmla="*/ 17699 h 2125662"/>
              <a:gd name="T116" fmla="*/ 492 w 2109787"/>
              <a:gd name="T117" fmla="*/ 13552 h 2125662"/>
              <a:gd name="T118" fmla="*/ 210 w 2109787"/>
              <a:gd name="T119" fmla="*/ 8293 h 2125662"/>
              <a:gd name="T120" fmla="*/ 2706 w 2109787"/>
              <a:gd name="T121" fmla="*/ 3404 h 2125662"/>
              <a:gd name="T122" fmla="*/ 7315 w 2109787"/>
              <a:gd name="T123" fmla="*/ 470 h 2125662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109787" h="2125662">
                <a:moveTo>
                  <a:pt x="1216342" y="1436687"/>
                </a:moveTo>
                <a:lnTo>
                  <a:pt x="1216977" y="1467831"/>
                </a:lnTo>
                <a:lnTo>
                  <a:pt x="1218247" y="1498021"/>
                </a:lnTo>
                <a:lnTo>
                  <a:pt x="1219517" y="1527894"/>
                </a:lnTo>
                <a:lnTo>
                  <a:pt x="1221105" y="1556813"/>
                </a:lnTo>
                <a:lnTo>
                  <a:pt x="1223010" y="1585097"/>
                </a:lnTo>
                <a:lnTo>
                  <a:pt x="1225550" y="1612427"/>
                </a:lnTo>
                <a:lnTo>
                  <a:pt x="1227772" y="1639121"/>
                </a:lnTo>
                <a:lnTo>
                  <a:pt x="1230630" y="1665180"/>
                </a:lnTo>
                <a:lnTo>
                  <a:pt x="1233487" y="1690286"/>
                </a:lnTo>
                <a:lnTo>
                  <a:pt x="1237297" y="1714756"/>
                </a:lnTo>
                <a:lnTo>
                  <a:pt x="1240790" y="1738273"/>
                </a:lnTo>
                <a:lnTo>
                  <a:pt x="1244917" y="1761154"/>
                </a:lnTo>
                <a:lnTo>
                  <a:pt x="1249362" y="1783399"/>
                </a:lnTo>
                <a:lnTo>
                  <a:pt x="1253807" y="1804691"/>
                </a:lnTo>
                <a:lnTo>
                  <a:pt x="1258570" y="1825030"/>
                </a:lnTo>
                <a:lnTo>
                  <a:pt x="1263967" y="1844733"/>
                </a:lnTo>
                <a:lnTo>
                  <a:pt x="1269365" y="1863801"/>
                </a:lnTo>
                <a:lnTo>
                  <a:pt x="1275397" y="1881597"/>
                </a:lnTo>
                <a:lnTo>
                  <a:pt x="1281430" y="1899076"/>
                </a:lnTo>
                <a:lnTo>
                  <a:pt x="1288097" y="1915283"/>
                </a:lnTo>
                <a:lnTo>
                  <a:pt x="1295082" y="1930537"/>
                </a:lnTo>
                <a:lnTo>
                  <a:pt x="1302067" y="1945474"/>
                </a:lnTo>
                <a:lnTo>
                  <a:pt x="1309687" y="1959457"/>
                </a:lnTo>
                <a:lnTo>
                  <a:pt x="1317625" y="1972168"/>
                </a:lnTo>
                <a:lnTo>
                  <a:pt x="1325562" y="1984244"/>
                </a:lnTo>
                <a:lnTo>
                  <a:pt x="1330007" y="1990282"/>
                </a:lnTo>
                <a:lnTo>
                  <a:pt x="1334135" y="1995685"/>
                </a:lnTo>
                <a:lnTo>
                  <a:pt x="1338262" y="2001087"/>
                </a:lnTo>
                <a:lnTo>
                  <a:pt x="1343025" y="2005854"/>
                </a:lnTo>
                <a:lnTo>
                  <a:pt x="1347470" y="2010621"/>
                </a:lnTo>
                <a:lnTo>
                  <a:pt x="1352232" y="2015388"/>
                </a:lnTo>
                <a:lnTo>
                  <a:pt x="1356677" y="2019519"/>
                </a:lnTo>
                <a:lnTo>
                  <a:pt x="1361440" y="2023968"/>
                </a:lnTo>
                <a:lnTo>
                  <a:pt x="1366520" y="2027782"/>
                </a:lnTo>
                <a:lnTo>
                  <a:pt x="1371282" y="2031278"/>
                </a:lnTo>
                <a:lnTo>
                  <a:pt x="1376362" y="2034773"/>
                </a:lnTo>
                <a:lnTo>
                  <a:pt x="1381442" y="2038269"/>
                </a:lnTo>
                <a:lnTo>
                  <a:pt x="1386840" y="2041129"/>
                </a:lnTo>
                <a:lnTo>
                  <a:pt x="1391920" y="2043989"/>
                </a:lnTo>
                <a:lnTo>
                  <a:pt x="1391920" y="1688379"/>
                </a:lnTo>
                <a:lnTo>
                  <a:pt x="1387475" y="1687108"/>
                </a:lnTo>
                <a:lnTo>
                  <a:pt x="1382395" y="1685837"/>
                </a:lnTo>
                <a:lnTo>
                  <a:pt x="1378267" y="1684248"/>
                </a:lnTo>
                <a:lnTo>
                  <a:pt x="1373505" y="1682341"/>
                </a:lnTo>
                <a:lnTo>
                  <a:pt x="1369695" y="1680117"/>
                </a:lnTo>
                <a:lnTo>
                  <a:pt x="1365885" y="1677256"/>
                </a:lnTo>
                <a:lnTo>
                  <a:pt x="1362075" y="1674079"/>
                </a:lnTo>
                <a:lnTo>
                  <a:pt x="1358900" y="1670901"/>
                </a:lnTo>
                <a:lnTo>
                  <a:pt x="1356042" y="1667405"/>
                </a:lnTo>
                <a:lnTo>
                  <a:pt x="1353502" y="1663274"/>
                </a:lnTo>
                <a:lnTo>
                  <a:pt x="1350962" y="1659460"/>
                </a:lnTo>
                <a:lnTo>
                  <a:pt x="1349057" y="1655329"/>
                </a:lnTo>
                <a:lnTo>
                  <a:pt x="1347470" y="1650562"/>
                </a:lnTo>
                <a:lnTo>
                  <a:pt x="1346517" y="1645795"/>
                </a:lnTo>
                <a:lnTo>
                  <a:pt x="1345882" y="1641346"/>
                </a:lnTo>
                <a:lnTo>
                  <a:pt x="1345565" y="1635943"/>
                </a:lnTo>
                <a:lnTo>
                  <a:pt x="1345565" y="1582872"/>
                </a:lnTo>
                <a:lnTo>
                  <a:pt x="1345882" y="1577469"/>
                </a:lnTo>
                <a:lnTo>
                  <a:pt x="1346517" y="1572385"/>
                </a:lnTo>
                <a:lnTo>
                  <a:pt x="1347787" y="1567300"/>
                </a:lnTo>
                <a:lnTo>
                  <a:pt x="1349692" y="1562215"/>
                </a:lnTo>
                <a:lnTo>
                  <a:pt x="1352232" y="1557449"/>
                </a:lnTo>
                <a:lnTo>
                  <a:pt x="1354772" y="1553317"/>
                </a:lnTo>
                <a:lnTo>
                  <a:pt x="1357630" y="1549186"/>
                </a:lnTo>
                <a:lnTo>
                  <a:pt x="1361122" y="1545055"/>
                </a:lnTo>
                <a:lnTo>
                  <a:pt x="1365250" y="1541877"/>
                </a:lnTo>
                <a:lnTo>
                  <a:pt x="1369060" y="1538699"/>
                </a:lnTo>
                <a:lnTo>
                  <a:pt x="1373505" y="1535839"/>
                </a:lnTo>
                <a:lnTo>
                  <a:pt x="1378267" y="1533614"/>
                </a:lnTo>
                <a:lnTo>
                  <a:pt x="1383030" y="1532025"/>
                </a:lnTo>
                <a:lnTo>
                  <a:pt x="1388427" y="1530754"/>
                </a:lnTo>
                <a:lnTo>
                  <a:pt x="1393507" y="1529801"/>
                </a:lnTo>
                <a:lnTo>
                  <a:pt x="1399222" y="1529483"/>
                </a:lnTo>
                <a:lnTo>
                  <a:pt x="1516062" y="1529483"/>
                </a:lnTo>
                <a:lnTo>
                  <a:pt x="1521460" y="1529801"/>
                </a:lnTo>
                <a:lnTo>
                  <a:pt x="1526857" y="1530754"/>
                </a:lnTo>
                <a:lnTo>
                  <a:pt x="1531937" y="1532025"/>
                </a:lnTo>
                <a:lnTo>
                  <a:pt x="1537017" y="1533614"/>
                </a:lnTo>
                <a:lnTo>
                  <a:pt x="1541462" y="1535839"/>
                </a:lnTo>
                <a:lnTo>
                  <a:pt x="1545907" y="1538699"/>
                </a:lnTo>
                <a:lnTo>
                  <a:pt x="1550035" y="1541877"/>
                </a:lnTo>
                <a:lnTo>
                  <a:pt x="1553845" y="1545055"/>
                </a:lnTo>
                <a:lnTo>
                  <a:pt x="1557020" y="1549186"/>
                </a:lnTo>
                <a:lnTo>
                  <a:pt x="1560512" y="1553317"/>
                </a:lnTo>
                <a:lnTo>
                  <a:pt x="1563052" y="1557449"/>
                </a:lnTo>
                <a:lnTo>
                  <a:pt x="1565275" y="1562215"/>
                </a:lnTo>
                <a:lnTo>
                  <a:pt x="1566862" y="1567300"/>
                </a:lnTo>
                <a:lnTo>
                  <a:pt x="1568132" y="1572385"/>
                </a:lnTo>
                <a:lnTo>
                  <a:pt x="1569085" y="1577469"/>
                </a:lnTo>
                <a:lnTo>
                  <a:pt x="1569402" y="1582872"/>
                </a:lnTo>
                <a:lnTo>
                  <a:pt x="1569402" y="1635943"/>
                </a:lnTo>
                <a:lnTo>
                  <a:pt x="1569085" y="1641346"/>
                </a:lnTo>
                <a:lnTo>
                  <a:pt x="1568450" y="1645795"/>
                </a:lnTo>
                <a:lnTo>
                  <a:pt x="1567180" y="1650562"/>
                </a:lnTo>
                <a:lnTo>
                  <a:pt x="1565910" y="1655329"/>
                </a:lnTo>
                <a:lnTo>
                  <a:pt x="1564005" y="1659460"/>
                </a:lnTo>
                <a:lnTo>
                  <a:pt x="1561782" y="1663274"/>
                </a:lnTo>
                <a:lnTo>
                  <a:pt x="1558607" y="1667405"/>
                </a:lnTo>
                <a:lnTo>
                  <a:pt x="1555750" y="1670901"/>
                </a:lnTo>
                <a:lnTo>
                  <a:pt x="1552575" y="1674079"/>
                </a:lnTo>
                <a:lnTo>
                  <a:pt x="1549082" y="1677256"/>
                </a:lnTo>
                <a:lnTo>
                  <a:pt x="1545272" y="1680117"/>
                </a:lnTo>
                <a:lnTo>
                  <a:pt x="1541145" y="1682341"/>
                </a:lnTo>
                <a:lnTo>
                  <a:pt x="1537017" y="1684248"/>
                </a:lnTo>
                <a:lnTo>
                  <a:pt x="1532255" y="1685837"/>
                </a:lnTo>
                <a:lnTo>
                  <a:pt x="1527810" y="1687108"/>
                </a:lnTo>
                <a:lnTo>
                  <a:pt x="1523047" y="1688379"/>
                </a:lnTo>
                <a:lnTo>
                  <a:pt x="1523047" y="2043989"/>
                </a:lnTo>
                <a:lnTo>
                  <a:pt x="1528445" y="2041129"/>
                </a:lnTo>
                <a:lnTo>
                  <a:pt x="1533525" y="2038269"/>
                </a:lnTo>
                <a:lnTo>
                  <a:pt x="1538605" y="2034773"/>
                </a:lnTo>
                <a:lnTo>
                  <a:pt x="1543685" y="2031278"/>
                </a:lnTo>
                <a:lnTo>
                  <a:pt x="1548765" y="2027782"/>
                </a:lnTo>
                <a:lnTo>
                  <a:pt x="1553527" y="2023968"/>
                </a:lnTo>
                <a:lnTo>
                  <a:pt x="1558290" y="2019519"/>
                </a:lnTo>
                <a:lnTo>
                  <a:pt x="1563052" y="2015388"/>
                </a:lnTo>
                <a:lnTo>
                  <a:pt x="1567497" y="2010621"/>
                </a:lnTo>
                <a:lnTo>
                  <a:pt x="1572260" y="2005854"/>
                </a:lnTo>
                <a:lnTo>
                  <a:pt x="1576705" y="2001087"/>
                </a:lnTo>
                <a:lnTo>
                  <a:pt x="1580832" y="1995685"/>
                </a:lnTo>
                <a:lnTo>
                  <a:pt x="1585277" y="1990282"/>
                </a:lnTo>
                <a:lnTo>
                  <a:pt x="1589405" y="1984244"/>
                </a:lnTo>
                <a:lnTo>
                  <a:pt x="1597660" y="1972168"/>
                </a:lnTo>
                <a:lnTo>
                  <a:pt x="1605280" y="1959457"/>
                </a:lnTo>
                <a:lnTo>
                  <a:pt x="1612900" y="1945474"/>
                </a:lnTo>
                <a:lnTo>
                  <a:pt x="1620202" y="1930537"/>
                </a:lnTo>
                <a:lnTo>
                  <a:pt x="1626870" y="1915283"/>
                </a:lnTo>
                <a:lnTo>
                  <a:pt x="1633537" y="1899076"/>
                </a:lnTo>
                <a:lnTo>
                  <a:pt x="1639570" y="1881597"/>
                </a:lnTo>
                <a:lnTo>
                  <a:pt x="1645602" y="1863801"/>
                </a:lnTo>
                <a:lnTo>
                  <a:pt x="1651000" y="1844733"/>
                </a:lnTo>
                <a:lnTo>
                  <a:pt x="1656397" y="1825030"/>
                </a:lnTo>
                <a:lnTo>
                  <a:pt x="1661160" y="1804691"/>
                </a:lnTo>
                <a:lnTo>
                  <a:pt x="1665922" y="1783399"/>
                </a:lnTo>
                <a:lnTo>
                  <a:pt x="1670050" y="1761154"/>
                </a:lnTo>
                <a:lnTo>
                  <a:pt x="1673860" y="1738273"/>
                </a:lnTo>
                <a:lnTo>
                  <a:pt x="1677987" y="1714756"/>
                </a:lnTo>
                <a:lnTo>
                  <a:pt x="1681162" y="1690286"/>
                </a:lnTo>
                <a:lnTo>
                  <a:pt x="1684337" y="1665180"/>
                </a:lnTo>
                <a:lnTo>
                  <a:pt x="1687195" y="1639121"/>
                </a:lnTo>
                <a:lnTo>
                  <a:pt x="1689735" y="1612427"/>
                </a:lnTo>
                <a:lnTo>
                  <a:pt x="1691957" y="1585097"/>
                </a:lnTo>
                <a:lnTo>
                  <a:pt x="1693862" y="1556813"/>
                </a:lnTo>
                <a:lnTo>
                  <a:pt x="1695450" y="1527894"/>
                </a:lnTo>
                <a:lnTo>
                  <a:pt x="1696720" y="1498021"/>
                </a:lnTo>
                <a:lnTo>
                  <a:pt x="1697672" y="1467831"/>
                </a:lnTo>
                <a:lnTo>
                  <a:pt x="1698942" y="1436687"/>
                </a:lnTo>
                <a:lnTo>
                  <a:pt x="1738312" y="1438912"/>
                </a:lnTo>
                <a:lnTo>
                  <a:pt x="1774825" y="1441454"/>
                </a:lnTo>
                <a:lnTo>
                  <a:pt x="1835150" y="1446221"/>
                </a:lnTo>
                <a:lnTo>
                  <a:pt x="1875472" y="1449399"/>
                </a:lnTo>
                <a:lnTo>
                  <a:pt x="1890077" y="1450670"/>
                </a:lnTo>
                <a:lnTo>
                  <a:pt x="1901190" y="1450988"/>
                </a:lnTo>
                <a:lnTo>
                  <a:pt x="1912620" y="1451941"/>
                </a:lnTo>
                <a:lnTo>
                  <a:pt x="1923415" y="1453212"/>
                </a:lnTo>
                <a:lnTo>
                  <a:pt x="1934210" y="1455119"/>
                </a:lnTo>
                <a:lnTo>
                  <a:pt x="1945005" y="1457662"/>
                </a:lnTo>
                <a:lnTo>
                  <a:pt x="1955482" y="1460522"/>
                </a:lnTo>
                <a:lnTo>
                  <a:pt x="1965642" y="1464017"/>
                </a:lnTo>
                <a:lnTo>
                  <a:pt x="1975485" y="1468149"/>
                </a:lnTo>
                <a:lnTo>
                  <a:pt x="1985327" y="1472598"/>
                </a:lnTo>
                <a:lnTo>
                  <a:pt x="1994852" y="1477047"/>
                </a:lnTo>
                <a:lnTo>
                  <a:pt x="2004060" y="1482767"/>
                </a:lnTo>
                <a:lnTo>
                  <a:pt x="2012950" y="1488170"/>
                </a:lnTo>
                <a:lnTo>
                  <a:pt x="2021522" y="1494526"/>
                </a:lnTo>
                <a:lnTo>
                  <a:pt x="2029777" y="1500881"/>
                </a:lnTo>
                <a:lnTo>
                  <a:pt x="2038032" y="1507873"/>
                </a:lnTo>
                <a:lnTo>
                  <a:pt x="2045652" y="1515182"/>
                </a:lnTo>
                <a:lnTo>
                  <a:pt x="2052637" y="1522809"/>
                </a:lnTo>
                <a:lnTo>
                  <a:pt x="2059622" y="1530754"/>
                </a:lnTo>
                <a:lnTo>
                  <a:pt x="2065972" y="1539334"/>
                </a:lnTo>
                <a:lnTo>
                  <a:pt x="2072322" y="1547597"/>
                </a:lnTo>
                <a:lnTo>
                  <a:pt x="2078037" y="1556495"/>
                </a:lnTo>
                <a:lnTo>
                  <a:pt x="2083435" y="1566029"/>
                </a:lnTo>
                <a:lnTo>
                  <a:pt x="2088197" y="1575563"/>
                </a:lnTo>
                <a:lnTo>
                  <a:pt x="2092642" y="1585414"/>
                </a:lnTo>
                <a:lnTo>
                  <a:pt x="2096452" y="1595266"/>
                </a:lnTo>
                <a:lnTo>
                  <a:pt x="2099945" y="1605117"/>
                </a:lnTo>
                <a:lnTo>
                  <a:pt x="2103120" y="1615605"/>
                </a:lnTo>
                <a:lnTo>
                  <a:pt x="2105660" y="1626410"/>
                </a:lnTo>
                <a:lnTo>
                  <a:pt x="2107247" y="1637215"/>
                </a:lnTo>
                <a:lnTo>
                  <a:pt x="2108835" y="1648337"/>
                </a:lnTo>
                <a:lnTo>
                  <a:pt x="2109470" y="1659460"/>
                </a:lnTo>
                <a:lnTo>
                  <a:pt x="2109787" y="1670901"/>
                </a:lnTo>
                <a:lnTo>
                  <a:pt x="2109787" y="1949605"/>
                </a:lnTo>
                <a:lnTo>
                  <a:pt x="2109787" y="1955325"/>
                </a:lnTo>
                <a:lnTo>
                  <a:pt x="2108835" y="1960728"/>
                </a:lnTo>
                <a:lnTo>
                  <a:pt x="2107882" y="1966448"/>
                </a:lnTo>
                <a:lnTo>
                  <a:pt x="2106295" y="1971850"/>
                </a:lnTo>
                <a:lnTo>
                  <a:pt x="2104072" y="1976935"/>
                </a:lnTo>
                <a:lnTo>
                  <a:pt x="2101532" y="1982020"/>
                </a:lnTo>
                <a:lnTo>
                  <a:pt x="2098675" y="1987105"/>
                </a:lnTo>
                <a:lnTo>
                  <a:pt x="2095182" y="1992189"/>
                </a:lnTo>
                <a:lnTo>
                  <a:pt x="2091690" y="1996956"/>
                </a:lnTo>
                <a:lnTo>
                  <a:pt x="2087245" y="2002041"/>
                </a:lnTo>
                <a:lnTo>
                  <a:pt x="2082800" y="2006490"/>
                </a:lnTo>
                <a:lnTo>
                  <a:pt x="2077720" y="2010939"/>
                </a:lnTo>
                <a:lnTo>
                  <a:pt x="2072322" y="2015706"/>
                </a:lnTo>
                <a:lnTo>
                  <a:pt x="2066607" y="2019837"/>
                </a:lnTo>
                <a:lnTo>
                  <a:pt x="2060575" y="2024286"/>
                </a:lnTo>
                <a:lnTo>
                  <a:pt x="2053907" y="2028418"/>
                </a:lnTo>
                <a:lnTo>
                  <a:pt x="2047240" y="2032549"/>
                </a:lnTo>
                <a:lnTo>
                  <a:pt x="2039937" y="2036680"/>
                </a:lnTo>
                <a:lnTo>
                  <a:pt x="2032317" y="2040494"/>
                </a:lnTo>
                <a:lnTo>
                  <a:pt x="2024697" y="2044307"/>
                </a:lnTo>
                <a:lnTo>
                  <a:pt x="2016442" y="2048121"/>
                </a:lnTo>
                <a:lnTo>
                  <a:pt x="2007870" y="2051934"/>
                </a:lnTo>
                <a:lnTo>
                  <a:pt x="1999297" y="2055430"/>
                </a:lnTo>
                <a:lnTo>
                  <a:pt x="1990090" y="2058926"/>
                </a:lnTo>
                <a:lnTo>
                  <a:pt x="1970722" y="2065599"/>
                </a:lnTo>
                <a:lnTo>
                  <a:pt x="1950402" y="2071955"/>
                </a:lnTo>
                <a:lnTo>
                  <a:pt x="1929130" y="2077675"/>
                </a:lnTo>
                <a:lnTo>
                  <a:pt x="1907222" y="2083396"/>
                </a:lnTo>
                <a:lnTo>
                  <a:pt x="1883727" y="2088480"/>
                </a:lnTo>
                <a:lnTo>
                  <a:pt x="1859597" y="2093565"/>
                </a:lnTo>
                <a:lnTo>
                  <a:pt x="1834515" y="2098014"/>
                </a:lnTo>
                <a:lnTo>
                  <a:pt x="1809115" y="2102146"/>
                </a:lnTo>
                <a:lnTo>
                  <a:pt x="1782762" y="2105959"/>
                </a:lnTo>
                <a:lnTo>
                  <a:pt x="1755457" y="2109455"/>
                </a:lnTo>
                <a:lnTo>
                  <a:pt x="1728152" y="2112633"/>
                </a:lnTo>
                <a:lnTo>
                  <a:pt x="1700212" y="2115175"/>
                </a:lnTo>
                <a:lnTo>
                  <a:pt x="1671637" y="2118035"/>
                </a:lnTo>
                <a:lnTo>
                  <a:pt x="1642745" y="2119942"/>
                </a:lnTo>
                <a:lnTo>
                  <a:pt x="1613535" y="2121849"/>
                </a:lnTo>
                <a:lnTo>
                  <a:pt x="1584325" y="2123120"/>
                </a:lnTo>
                <a:lnTo>
                  <a:pt x="1554480" y="2124391"/>
                </a:lnTo>
                <a:lnTo>
                  <a:pt x="1524635" y="2125027"/>
                </a:lnTo>
                <a:lnTo>
                  <a:pt x="1494790" y="2125344"/>
                </a:lnTo>
                <a:lnTo>
                  <a:pt x="1464945" y="2125662"/>
                </a:lnTo>
                <a:lnTo>
                  <a:pt x="1435100" y="2125344"/>
                </a:lnTo>
                <a:lnTo>
                  <a:pt x="1404937" y="2125027"/>
                </a:lnTo>
                <a:lnTo>
                  <a:pt x="1375092" y="2124391"/>
                </a:lnTo>
                <a:lnTo>
                  <a:pt x="1344930" y="2123120"/>
                </a:lnTo>
                <a:lnTo>
                  <a:pt x="1315085" y="2121849"/>
                </a:lnTo>
                <a:lnTo>
                  <a:pt x="1285557" y="2119942"/>
                </a:lnTo>
                <a:lnTo>
                  <a:pt x="1256030" y="2118035"/>
                </a:lnTo>
                <a:lnTo>
                  <a:pt x="1227455" y="2115175"/>
                </a:lnTo>
                <a:lnTo>
                  <a:pt x="1198562" y="2112633"/>
                </a:lnTo>
                <a:lnTo>
                  <a:pt x="1170622" y="2109455"/>
                </a:lnTo>
                <a:lnTo>
                  <a:pt x="1142682" y="2105959"/>
                </a:lnTo>
                <a:lnTo>
                  <a:pt x="1116012" y="2102146"/>
                </a:lnTo>
                <a:lnTo>
                  <a:pt x="1089660" y="2098014"/>
                </a:lnTo>
                <a:lnTo>
                  <a:pt x="1064260" y="2093565"/>
                </a:lnTo>
                <a:lnTo>
                  <a:pt x="1039177" y="2088480"/>
                </a:lnTo>
                <a:lnTo>
                  <a:pt x="1015364" y="2083396"/>
                </a:lnTo>
                <a:lnTo>
                  <a:pt x="992187" y="2077675"/>
                </a:lnTo>
                <a:lnTo>
                  <a:pt x="970597" y="2071955"/>
                </a:lnTo>
                <a:lnTo>
                  <a:pt x="949642" y="2065599"/>
                </a:lnTo>
                <a:lnTo>
                  <a:pt x="929639" y="2058926"/>
                </a:lnTo>
                <a:lnTo>
                  <a:pt x="910907" y="2051934"/>
                </a:lnTo>
                <a:lnTo>
                  <a:pt x="902334" y="2048121"/>
                </a:lnTo>
                <a:lnTo>
                  <a:pt x="893762" y="2044307"/>
                </a:lnTo>
                <a:lnTo>
                  <a:pt x="885507" y="2040494"/>
                </a:lnTo>
                <a:lnTo>
                  <a:pt x="877569" y="2036680"/>
                </a:lnTo>
                <a:lnTo>
                  <a:pt x="870584" y="2032549"/>
                </a:lnTo>
                <a:lnTo>
                  <a:pt x="863282" y="2028418"/>
                </a:lnTo>
                <a:lnTo>
                  <a:pt x="856614" y="2024286"/>
                </a:lnTo>
                <a:lnTo>
                  <a:pt x="850264" y="2019837"/>
                </a:lnTo>
                <a:lnTo>
                  <a:pt x="844232" y="2015706"/>
                </a:lnTo>
                <a:lnTo>
                  <a:pt x="838517" y="2010939"/>
                </a:lnTo>
                <a:lnTo>
                  <a:pt x="833437" y="2006490"/>
                </a:lnTo>
                <a:lnTo>
                  <a:pt x="828674" y="2002041"/>
                </a:lnTo>
                <a:lnTo>
                  <a:pt x="824229" y="1996956"/>
                </a:lnTo>
                <a:lnTo>
                  <a:pt x="820419" y="1992189"/>
                </a:lnTo>
                <a:lnTo>
                  <a:pt x="816609" y="1987105"/>
                </a:lnTo>
                <a:lnTo>
                  <a:pt x="813752" y="1982020"/>
                </a:lnTo>
                <a:lnTo>
                  <a:pt x="811212" y="1976935"/>
                </a:lnTo>
                <a:lnTo>
                  <a:pt x="808989" y="1971850"/>
                </a:lnTo>
                <a:lnTo>
                  <a:pt x="807084" y="1966448"/>
                </a:lnTo>
                <a:lnTo>
                  <a:pt x="805814" y="1960728"/>
                </a:lnTo>
                <a:lnTo>
                  <a:pt x="805179" y="1955325"/>
                </a:lnTo>
                <a:lnTo>
                  <a:pt x="804862" y="1949605"/>
                </a:lnTo>
                <a:lnTo>
                  <a:pt x="804862" y="1670901"/>
                </a:lnTo>
                <a:lnTo>
                  <a:pt x="805179" y="1659460"/>
                </a:lnTo>
                <a:lnTo>
                  <a:pt x="806132" y="1648337"/>
                </a:lnTo>
                <a:lnTo>
                  <a:pt x="807402" y="1637215"/>
                </a:lnTo>
                <a:lnTo>
                  <a:pt x="809624" y="1626410"/>
                </a:lnTo>
                <a:lnTo>
                  <a:pt x="812164" y="1615605"/>
                </a:lnTo>
                <a:lnTo>
                  <a:pt x="815022" y="1605117"/>
                </a:lnTo>
                <a:lnTo>
                  <a:pt x="818197" y="1595266"/>
                </a:lnTo>
                <a:lnTo>
                  <a:pt x="822324" y="1585414"/>
                </a:lnTo>
                <a:lnTo>
                  <a:pt x="826769" y="1575563"/>
                </a:lnTo>
                <a:lnTo>
                  <a:pt x="831849" y="1566029"/>
                </a:lnTo>
                <a:lnTo>
                  <a:pt x="836929" y="1556495"/>
                </a:lnTo>
                <a:lnTo>
                  <a:pt x="842327" y="1547597"/>
                </a:lnTo>
                <a:lnTo>
                  <a:pt x="848677" y="1539334"/>
                </a:lnTo>
                <a:lnTo>
                  <a:pt x="855344" y="1530754"/>
                </a:lnTo>
                <a:lnTo>
                  <a:pt x="862012" y="1522809"/>
                </a:lnTo>
                <a:lnTo>
                  <a:pt x="869632" y="1515182"/>
                </a:lnTo>
                <a:lnTo>
                  <a:pt x="876934" y="1507873"/>
                </a:lnTo>
                <a:lnTo>
                  <a:pt x="884872" y="1500881"/>
                </a:lnTo>
                <a:lnTo>
                  <a:pt x="893444" y="1494526"/>
                </a:lnTo>
                <a:lnTo>
                  <a:pt x="902017" y="1488170"/>
                </a:lnTo>
                <a:lnTo>
                  <a:pt x="910907" y="1482767"/>
                </a:lnTo>
                <a:lnTo>
                  <a:pt x="920114" y="1477047"/>
                </a:lnTo>
                <a:lnTo>
                  <a:pt x="929639" y="1472598"/>
                </a:lnTo>
                <a:lnTo>
                  <a:pt x="939482" y="1468149"/>
                </a:lnTo>
                <a:lnTo>
                  <a:pt x="949324" y="1464017"/>
                </a:lnTo>
                <a:lnTo>
                  <a:pt x="959802" y="1460522"/>
                </a:lnTo>
                <a:lnTo>
                  <a:pt x="969962" y="1457662"/>
                </a:lnTo>
                <a:lnTo>
                  <a:pt x="980439" y="1455119"/>
                </a:lnTo>
                <a:lnTo>
                  <a:pt x="991234" y="1453212"/>
                </a:lnTo>
                <a:lnTo>
                  <a:pt x="1002347" y="1451941"/>
                </a:lnTo>
                <a:lnTo>
                  <a:pt x="1013459" y="1450988"/>
                </a:lnTo>
                <a:lnTo>
                  <a:pt x="1024889" y="1450670"/>
                </a:lnTo>
                <a:lnTo>
                  <a:pt x="1039177" y="1449399"/>
                </a:lnTo>
                <a:lnTo>
                  <a:pt x="1079500" y="1446221"/>
                </a:lnTo>
                <a:lnTo>
                  <a:pt x="1140142" y="1441454"/>
                </a:lnTo>
                <a:lnTo>
                  <a:pt x="1176655" y="1438912"/>
                </a:lnTo>
                <a:lnTo>
                  <a:pt x="1216342" y="1436687"/>
                </a:lnTo>
                <a:close/>
                <a:moveTo>
                  <a:pt x="1249771" y="769392"/>
                </a:moveTo>
                <a:lnTo>
                  <a:pt x="1245966" y="770028"/>
                </a:lnTo>
                <a:lnTo>
                  <a:pt x="1242477" y="770663"/>
                </a:lnTo>
                <a:lnTo>
                  <a:pt x="1239306" y="771933"/>
                </a:lnTo>
                <a:lnTo>
                  <a:pt x="1235818" y="773839"/>
                </a:lnTo>
                <a:lnTo>
                  <a:pt x="1232647" y="775427"/>
                </a:lnTo>
                <a:lnTo>
                  <a:pt x="1229476" y="777650"/>
                </a:lnTo>
                <a:lnTo>
                  <a:pt x="1226621" y="780191"/>
                </a:lnTo>
                <a:lnTo>
                  <a:pt x="1223450" y="782732"/>
                </a:lnTo>
                <a:lnTo>
                  <a:pt x="1217425" y="789084"/>
                </a:lnTo>
                <a:lnTo>
                  <a:pt x="1211717" y="796071"/>
                </a:lnTo>
                <a:lnTo>
                  <a:pt x="1206009" y="803376"/>
                </a:lnTo>
                <a:lnTo>
                  <a:pt x="1194275" y="819574"/>
                </a:lnTo>
                <a:lnTo>
                  <a:pt x="1186030" y="831008"/>
                </a:lnTo>
                <a:lnTo>
                  <a:pt x="1177785" y="843395"/>
                </a:lnTo>
                <a:lnTo>
                  <a:pt x="1169857" y="855781"/>
                </a:lnTo>
                <a:lnTo>
                  <a:pt x="1161929" y="868803"/>
                </a:lnTo>
                <a:lnTo>
                  <a:pt x="1159075" y="881507"/>
                </a:lnTo>
                <a:lnTo>
                  <a:pt x="1156856" y="894212"/>
                </a:lnTo>
                <a:lnTo>
                  <a:pt x="1154636" y="907233"/>
                </a:lnTo>
                <a:lnTo>
                  <a:pt x="1152733" y="920573"/>
                </a:lnTo>
                <a:lnTo>
                  <a:pt x="1151465" y="933595"/>
                </a:lnTo>
                <a:lnTo>
                  <a:pt x="1150513" y="947569"/>
                </a:lnTo>
                <a:lnTo>
                  <a:pt x="1149879" y="960909"/>
                </a:lnTo>
                <a:lnTo>
                  <a:pt x="1149879" y="974566"/>
                </a:lnTo>
                <a:lnTo>
                  <a:pt x="1149879" y="984412"/>
                </a:lnTo>
                <a:lnTo>
                  <a:pt x="1150196" y="994258"/>
                </a:lnTo>
                <a:lnTo>
                  <a:pt x="1151147" y="1003786"/>
                </a:lnTo>
                <a:lnTo>
                  <a:pt x="1151782" y="1013314"/>
                </a:lnTo>
                <a:lnTo>
                  <a:pt x="1153050" y="1023160"/>
                </a:lnTo>
                <a:lnTo>
                  <a:pt x="1154319" y="1032688"/>
                </a:lnTo>
                <a:lnTo>
                  <a:pt x="1156538" y="1042216"/>
                </a:lnTo>
                <a:lnTo>
                  <a:pt x="1158124" y="1051427"/>
                </a:lnTo>
                <a:lnTo>
                  <a:pt x="1160344" y="1060637"/>
                </a:lnTo>
                <a:lnTo>
                  <a:pt x="1162564" y="1069848"/>
                </a:lnTo>
                <a:lnTo>
                  <a:pt x="1165101" y="1079058"/>
                </a:lnTo>
                <a:lnTo>
                  <a:pt x="1168272" y="1088269"/>
                </a:lnTo>
                <a:lnTo>
                  <a:pt x="1171126" y="1096844"/>
                </a:lnTo>
                <a:lnTo>
                  <a:pt x="1174297" y="1106055"/>
                </a:lnTo>
                <a:lnTo>
                  <a:pt x="1177468" y="1114948"/>
                </a:lnTo>
                <a:lnTo>
                  <a:pt x="1181274" y="1123523"/>
                </a:lnTo>
                <a:lnTo>
                  <a:pt x="1184762" y="1132099"/>
                </a:lnTo>
                <a:lnTo>
                  <a:pt x="1188884" y="1140356"/>
                </a:lnTo>
                <a:lnTo>
                  <a:pt x="1193007" y="1148932"/>
                </a:lnTo>
                <a:lnTo>
                  <a:pt x="1197129" y="1157189"/>
                </a:lnTo>
                <a:lnTo>
                  <a:pt x="1206326" y="1173387"/>
                </a:lnTo>
                <a:lnTo>
                  <a:pt x="1215839" y="1188950"/>
                </a:lnTo>
                <a:lnTo>
                  <a:pt x="1225987" y="1204513"/>
                </a:lnTo>
                <a:lnTo>
                  <a:pt x="1236769" y="1219123"/>
                </a:lnTo>
                <a:lnTo>
                  <a:pt x="1247551" y="1233097"/>
                </a:lnTo>
                <a:lnTo>
                  <a:pt x="1258967" y="1246437"/>
                </a:lnTo>
                <a:lnTo>
                  <a:pt x="1271018" y="1259776"/>
                </a:lnTo>
                <a:lnTo>
                  <a:pt x="1283068" y="1271845"/>
                </a:lnTo>
                <a:lnTo>
                  <a:pt x="1295436" y="1283597"/>
                </a:lnTo>
                <a:lnTo>
                  <a:pt x="1308121" y="1294395"/>
                </a:lnTo>
                <a:lnTo>
                  <a:pt x="1320805" y="1304241"/>
                </a:lnTo>
                <a:lnTo>
                  <a:pt x="1333490" y="1313769"/>
                </a:lnTo>
                <a:lnTo>
                  <a:pt x="1346175" y="1322662"/>
                </a:lnTo>
                <a:lnTo>
                  <a:pt x="1359177" y="1330602"/>
                </a:lnTo>
                <a:lnTo>
                  <a:pt x="1371861" y="1337272"/>
                </a:lnTo>
                <a:lnTo>
                  <a:pt x="1384863" y="1343624"/>
                </a:lnTo>
                <a:lnTo>
                  <a:pt x="1397548" y="1348706"/>
                </a:lnTo>
                <a:lnTo>
                  <a:pt x="1403890" y="1350929"/>
                </a:lnTo>
                <a:lnTo>
                  <a:pt x="1410233" y="1353470"/>
                </a:lnTo>
                <a:lnTo>
                  <a:pt x="1416258" y="1355058"/>
                </a:lnTo>
                <a:lnTo>
                  <a:pt x="1422600" y="1356646"/>
                </a:lnTo>
                <a:lnTo>
                  <a:pt x="1428308" y="1358234"/>
                </a:lnTo>
                <a:lnTo>
                  <a:pt x="1434334" y="1359187"/>
                </a:lnTo>
                <a:lnTo>
                  <a:pt x="1440042" y="1360140"/>
                </a:lnTo>
                <a:lnTo>
                  <a:pt x="1446067" y="1360775"/>
                </a:lnTo>
                <a:lnTo>
                  <a:pt x="1451775" y="1361093"/>
                </a:lnTo>
                <a:lnTo>
                  <a:pt x="1457483" y="1361093"/>
                </a:lnTo>
                <a:lnTo>
                  <a:pt x="1462874" y="1361093"/>
                </a:lnTo>
                <a:lnTo>
                  <a:pt x="1468900" y="1360775"/>
                </a:lnTo>
                <a:lnTo>
                  <a:pt x="1474291" y="1360140"/>
                </a:lnTo>
                <a:lnTo>
                  <a:pt x="1480316" y="1359187"/>
                </a:lnTo>
                <a:lnTo>
                  <a:pt x="1486341" y="1358234"/>
                </a:lnTo>
                <a:lnTo>
                  <a:pt x="1492366" y="1356646"/>
                </a:lnTo>
                <a:lnTo>
                  <a:pt x="1498392" y="1355058"/>
                </a:lnTo>
                <a:lnTo>
                  <a:pt x="1504734" y="1353470"/>
                </a:lnTo>
                <a:lnTo>
                  <a:pt x="1510759" y="1350929"/>
                </a:lnTo>
                <a:lnTo>
                  <a:pt x="1517101" y="1348706"/>
                </a:lnTo>
                <a:lnTo>
                  <a:pt x="1529786" y="1343624"/>
                </a:lnTo>
                <a:lnTo>
                  <a:pt x="1542471" y="1337272"/>
                </a:lnTo>
                <a:lnTo>
                  <a:pt x="1555473" y="1330602"/>
                </a:lnTo>
                <a:lnTo>
                  <a:pt x="1568157" y="1322662"/>
                </a:lnTo>
                <a:lnTo>
                  <a:pt x="1581159" y="1313769"/>
                </a:lnTo>
                <a:lnTo>
                  <a:pt x="1593844" y="1304241"/>
                </a:lnTo>
                <a:lnTo>
                  <a:pt x="1606846" y="1294395"/>
                </a:lnTo>
                <a:lnTo>
                  <a:pt x="1619531" y="1283597"/>
                </a:lnTo>
                <a:lnTo>
                  <a:pt x="1631581" y="1271845"/>
                </a:lnTo>
                <a:lnTo>
                  <a:pt x="1643949" y="1259776"/>
                </a:lnTo>
                <a:lnTo>
                  <a:pt x="1655682" y="1246437"/>
                </a:lnTo>
                <a:lnTo>
                  <a:pt x="1667098" y="1233097"/>
                </a:lnTo>
                <a:lnTo>
                  <a:pt x="1678197" y="1219123"/>
                </a:lnTo>
                <a:lnTo>
                  <a:pt x="1688662" y="1204513"/>
                </a:lnTo>
                <a:lnTo>
                  <a:pt x="1698810" y="1188950"/>
                </a:lnTo>
                <a:lnTo>
                  <a:pt x="1708324" y="1173387"/>
                </a:lnTo>
                <a:lnTo>
                  <a:pt x="1717203" y="1157189"/>
                </a:lnTo>
                <a:lnTo>
                  <a:pt x="1721643" y="1148932"/>
                </a:lnTo>
                <a:lnTo>
                  <a:pt x="1725765" y="1140356"/>
                </a:lnTo>
                <a:lnTo>
                  <a:pt x="1729570" y="1132099"/>
                </a:lnTo>
                <a:lnTo>
                  <a:pt x="1733693" y="1123523"/>
                </a:lnTo>
                <a:lnTo>
                  <a:pt x="1737181" y="1114948"/>
                </a:lnTo>
                <a:lnTo>
                  <a:pt x="1740352" y="1106055"/>
                </a:lnTo>
                <a:lnTo>
                  <a:pt x="1743524" y="1096844"/>
                </a:lnTo>
                <a:lnTo>
                  <a:pt x="1746695" y="1088269"/>
                </a:lnTo>
                <a:lnTo>
                  <a:pt x="1749232" y="1079058"/>
                </a:lnTo>
                <a:lnTo>
                  <a:pt x="1751769" y="1069848"/>
                </a:lnTo>
                <a:lnTo>
                  <a:pt x="1754306" y="1060637"/>
                </a:lnTo>
                <a:lnTo>
                  <a:pt x="1756525" y="1051427"/>
                </a:lnTo>
                <a:lnTo>
                  <a:pt x="1758428" y="1042216"/>
                </a:lnTo>
                <a:lnTo>
                  <a:pt x="1760014" y="1032688"/>
                </a:lnTo>
                <a:lnTo>
                  <a:pt x="1761599" y="1023160"/>
                </a:lnTo>
                <a:lnTo>
                  <a:pt x="1762551" y="1013314"/>
                </a:lnTo>
                <a:lnTo>
                  <a:pt x="1763502" y="1003786"/>
                </a:lnTo>
                <a:lnTo>
                  <a:pt x="1764136" y="994258"/>
                </a:lnTo>
                <a:lnTo>
                  <a:pt x="1764453" y="984412"/>
                </a:lnTo>
                <a:lnTo>
                  <a:pt x="1764771" y="974566"/>
                </a:lnTo>
                <a:lnTo>
                  <a:pt x="1764453" y="962815"/>
                </a:lnTo>
                <a:lnTo>
                  <a:pt x="1763819" y="951063"/>
                </a:lnTo>
                <a:lnTo>
                  <a:pt x="1748598" y="950745"/>
                </a:lnTo>
                <a:lnTo>
                  <a:pt x="1733059" y="949793"/>
                </a:lnTo>
                <a:lnTo>
                  <a:pt x="1716886" y="948840"/>
                </a:lnTo>
                <a:lnTo>
                  <a:pt x="1701030" y="947569"/>
                </a:lnTo>
                <a:lnTo>
                  <a:pt x="1684223" y="945664"/>
                </a:lnTo>
                <a:lnTo>
                  <a:pt x="1667732" y="943758"/>
                </a:lnTo>
                <a:lnTo>
                  <a:pt x="1650925" y="941852"/>
                </a:lnTo>
                <a:lnTo>
                  <a:pt x="1634435" y="939629"/>
                </a:lnTo>
                <a:lnTo>
                  <a:pt x="1617628" y="937406"/>
                </a:lnTo>
                <a:lnTo>
                  <a:pt x="1600503" y="934548"/>
                </a:lnTo>
                <a:lnTo>
                  <a:pt x="1584013" y="931689"/>
                </a:lnTo>
                <a:lnTo>
                  <a:pt x="1567206" y="928513"/>
                </a:lnTo>
                <a:lnTo>
                  <a:pt x="1550716" y="925337"/>
                </a:lnTo>
                <a:lnTo>
                  <a:pt x="1533909" y="921526"/>
                </a:lnTo>
                <a:lnTo>
                  <a:pt x="1517736" y="917714"/>
                </a:lnTo>
                <a:lnTo>
                  <a:pt x="1502197" y="913903"/>
                </a:lnTo>
                <a:lnTo>
                  <a:pt x="1486024" y="909457"/>
                </a:lnTo>
                <a:lnTo>
                  <a:pt x="1470802" y="905010"/>
                </a:lnTo>
                <a:lnTo>
                  <a:pt x="1456215" y="900564"/>
                </a:lnTo>
                <a:lnTo>
                  <a:pt x="1441310" y="895164"/>
                </a:lnTo>
                <a:lnTo>
                  <a:pt x="1427357" y="890400"/>
                </a:lnTo>
                <a:lnTo>
                  <a:pt x="1413721" y="884683"/>
                </a:lnTo>
                <a:lnTo>
                  <a:pt x="1400719" y="879284"/>
                </a:lnTo>
                <a:lnTo>
                  <a:pt x="1388352" y="873250"/>
                </a:lnTo>
                <a:lnTo>
                  <a:pt x="1376618" y="867533"/>
                </a:lnTo>
                <a:lnTo>
                  <a:pt x="1365519" y="861181"/>
                </a:lnTo>
                <a:lnTo>
                  <a:pt x="1355054" y="854828"/>
                </a:lnTo>
                <a:lnTo>
                  <a:pt x="1345541" y="848159"/>
                </a:lnTo>
                <a:lnTo>
                  <a:pt x="1336661" y="841171"/>
                </a:lnTo>
                <a:lnTo>
                  <a:pt x="1329051" y="834184"/>
                </a:lnTo>
                <a:lnTo>
                  <a:pt x="1324928" y="830690"/>
                </a:lnTo>
                <a:lnTo>
                  <a:pt x="1321757" y="826879"/>
                </a:lnTo>
                <a:lnTo>
                  <a:pt x="1318586" y="823068"/>
                </a:lnTo>
                <a:lnTo>
                  <a:pt x="1315414" y="819574"/>
                </a:lnTo>
                <a:lnTo>
                  <a:pt x="1309706" y="811634"/>
                </a:lnTo>
                <a:lnTo>
                  <a:pt x="1303681" y="804647"/>
                </a:lnTo>
                <a:lnTo>
                  <a:pt x="1298607" y="798612"/>
                </a:lnTo>
                <a:lnTo>
                  <a:pt x="1293216" y="792578"/>
                </a:lnTo>
                <a:lnTo>
                  <a:pt x="1288142" y="787813"/>
                </a:lnTo>
                <a:lnTo>
                  <a:pt x="1283386" y="783367"/>
                </a:lnTo>
                <a:lnTo>
                  <a:pt x="1278312" y="779873"/>
                </a:lnTo>
                <a:lnTo>
                  <a:pt x="1273872" y="777015"/>
                </a:lnTo>
                <a:lnTo>
                  <a:pt x="1269432" y="774474"/>
                </a:lnTo>
                <a:lnTo>
                  <a:pt x="1265310" y="772251"/>
                </a:lnTo>
                <a:lnTo>
                  <a:pt x="1261187" y="770980"/>
                </a:lnTo>
                <a:lnTo>
                  <a:pt x="1257065" y="770028"/>
                </a:lnTo>
                <a:lnTo>
                  <a:pt x="1253576" y="769392"/>
                </a:lnTo>
                <a:lnTo>
                  <a:pt x="1249771" y="769392"/>
                </a:lnTo>
                <a:close/>
                <a:moveTo>
                  <a:pt x="1457483" y="500062"/>
                </a:moveTo>
                <a:lnTo>
                  <a:pt x="1467631" y="500380"/>
                </a:lnTo>
                <a:lnTo>
                  <a:pt x="1477462" y="500697"/>
                </a:lnTo>
                <a:lnTo>
                  <a:pt x="1487609" y="501650"/>
                </a:lnTo>
                <a:lnTo>
                  <a:pt x="1497757" y="502603"/>
                </a:lnTo>
                <a:lnTo>
                  <a:pt x="1507588" y="503874"/>
                </a:lnTo>
                <a:lnTo>
                  <a:pt x="1517419" y="505462"/>
                </a:lnTo>
                <a:lnTo>
                  <a:pt x="1527249" y="507685"/>
                </a:lnTo>
                <a:lnTo>
                  <a:pt x="1537080" y="509908"/>
                </a:lnTo>
                <a:lnTo>
                  <a:pt x="1546276" y="512449"/>
                </a:lnTo>
                <a:lnTo>
                  <a:pt x="1556107" y="514990"/>
                </a:lnTo>
                <a:lnTo>
                  <a:pt x="1565303" y="518483"/>
                </a:lnTo>
                <a:lnTo>
                  <a:pt x="1574817" y="521659"/>
                </a:lnTo>
                <a:lnTo>
                  <a:pt x="1584013" y="525153"/>
                </a:lnTo>
                <a:lnTo>
                  <a:pt x="1592893" y="528964"/>
                </a:lnTo>
                <a:lnTo>
                  <a:pt x="1602089" y="533093"/>
                </a:lnTo>
                <a:lnTo>
                  <a:pt x="1610968" y="537540"/>
                </a:lnTo>
                <a:lnTo>
                  <a:pt x="1619848" y="542304"/>
                </a:lnTo>
                <a:lnTo>
                  <a:pt x="1628410" y="547068"/>
                </a:lnTo>
                <a:lnTo>
                  <a:pt x="1636972" y="552150"/>
                </a:lnTo>
                <a:lnTo>
                  <a:pt x="1645534" y="557549"/>
                </a:lnTo>
                <a:lnTo>
                  <a:pt x="1654096" y="562948"/>
                </a:lnTo>
                <a:lnTo>
                  <a:pt x="1662024" y="568983"/>
                </a:lnTo>
                <a:lnTo>
                  <a:pt x="1670269" y="575017"/>
                </a:lnTo>
                <a:lnTo>
                  <a:pt x="1678197" y="581369"/>
                </a:lnTo>
                <a:lnTo>
                  <a:pt x="1685808" y="588039"/>
                </a:lnTo>
                <a:lnTo>
                  <a:pt x="1693736" y="594391"/>
                </a:lnTo>
                <a:lnTo>
                  <a:pt x="1701347" y="601696"/>
                </a:lnTo>
                <a:lnTo>
                  <a:pt x="1708641" y="608684"/>
                </a:lnTo>
                <a:lnTo>
                  <a:pt x="1715934" y="615989"/>
                </a:lnTo>
                <a:lnTo>
                  <a:pt x="1723228" y="623611"/>
                </a:lnTo>
                <a:lnTo>
                  <a:pt x="1729888" y="631234"/>
                </a:lnTo>
                <a:lnTo>
                  <a:pt x="1736864" y="639174"/>
                </a:lnTo>
                <a:lnTo>
                  <a:pt x="1743207" y="647432"/>
                </a:lnTo>
                <a:lnTo>
                  <a:pt x="1749866" y="655689"/>
                </a:lnTo>
                <a:lnTo>
                  <a:pt x="1756208" y="664265"/>
                </a:lnTo>
                <a:lnTo>
                  <a:pt x="1762234" y="673158"/>
                </a:lnTo>
                <a:lnTo>
                  <a:pt x="1768259" y="682051"/>
                </a:lnTo>
                <a:lnTo>
                  <a:pt x="1773967" y="690944"/>
                </a:lnTo>
                <a:lnTo>
                  <a:pt x="1779675" y="700154"/>
                </a:lnTo>
                <a:lnTo>
                  <a:pt x="1785066" y="709682"/>
                </a:lnTo>
                <a:lnTo>
                  <a:pt x="1790140" y="719211"/>
                </a:lnTo>
                <a:lnTo>
                  <a:pt x="1795531" y="728739"/>
                </a:lnTo>
                <a:lnTo>
                  <a:pt x="1800288" y="738902"/>
                </a:lnTo>
                <a:lnTo>
                  <a:pt x="1805045" y="748430"/>
                </a:lnTo>
                <a:lnTo>
                  <a:pt x="1809484" y="758594"/>
                </a:lnTo>
                <a:lnTo>
                  <a:pt x="1813924" y="769075"/>
                </a:lnTo>
                <a:lnTo>
                  <a:pt x="1817729" y="779556"/>
                </a:lnTo>
                <a:lnTo>
                  <a:pt x="1821535" y="790037"/>
                </a:lnTo>
                <a:lnTo>
                  <a:pt x="1825340" y="800835"/>
                </a:lnTo>
                <a:lnTo>
                  <a:pt x="1828828" y="811634"/>
                </a:lnTo>
                <a:lnTo>
                  <a:pt x="1832000" y="822750"/>
                </a:lnTo>
                <a:lnTo>
                  <a:pt x="1834854" y="833866"/>
                </a:lnTo>
                <a:lnTo>
                  <a:pt x="1837708" y="844983"/>
                </a:lnTo>
                <a:lnTo>
                  <a:pt x="1840245" y="856416"/>
                </a:lnTo>
                <a:lnTo>
                  <a:pt x="1842464" y="867850"/>
                </a:lnTo>
                <a:lnTo>
                  <a:pt x="1844684" y="879284"/>
                </a:lnTo>
                <a:lnTo>
                  <a:pt x="1846270" y="890718"/>
                </a:lnTo>
                <a:lnTo>
                  <a:pt x="1847855" y="902469"/>
                </a:lnTo>
                <a:lnTo>
                  <a:pt x="1849758" y="914221"/>
                </a:lnTo>
                <a:lnTo>
                  <a:pt x="1850710" y="926290"/>
                </a:lnTo>
                <a:lnTo>
                  <a:pt x="1851661" y="938359"/>
                </a:lnTo>
                <a:lnTo>
                  <a:pt x="1852295" y="950428"/>
                </a:lnTo>
                <a:lnTo>
                  <a:pt x="1852612" y="962497"/>
                </a:lnTo>
                <a:lnTo>
                  <a:pt x="1852612" y="974566"/>
                </a:lnTo>
                <a:lnTo>
                  <a:pt x="1852612" y="987270"/>
                </a:lnTo>
                <a:lnTo>
                  <a:pt x="1851978" y="999657"/>
                </a:lnTo>
                <a:lnTo>
                  <a:pt x="1851344" y="1012361"/>
                </a:lnTo>
                <a:lnTo>
                  <a:pt x="1850075" y="1024430"/>
                </a:lnTo>
                <a:lnTo>
                  <a:pt x="1848490" y="1036817"/>
                </a:lnTo>
                <a:lnTo>
                  <a:pt x="1846587" y="1048886"/>
                </a:lnTo>
                <a:lnTo>
                  <a:pt x="1844367" y="1060955"/>
                </a:lnTo>
                <a:lnTo>
                  <a:pt x="1842147" y="1072706"/>
                </a:lnTo>
                <a:lnTo>
                  <a:pt x="1839293" y="1084458"/>
                </a:lnTo>
                <a:lnTo>
                  <a:pt x="1836122" y="1095891"/>
                </a:lnTo>
                <a:lnTo>
                  <a:pt x="1832951" y="1107643"/>
                </a:lnTo>
                <a:lnTo>
                  <a:pt x="1829463" y="1118759"/>
                </a:lnTo>
                <a:lnTo>
                  <a:pt x="1825974" y="1130193"/>
                </a:lnTo>
                <a:lnTo>
                  <a:pt x="1821535" y="1141309"/>
                </a:lnTo>
                <a:lnTo>
                  <a:pt x="1817412" y="1152108"/>
                </a:lnTo>
                <a:lnTo>
                  <a:pt x="1812655" y="1162906"/>
                </a:lnTo>
                <a:lnTo>
                  <a:pt x="1807899" y="1173705"/>
                </a:lnTo>
                <a:lnTo>
                  <a:pt x="1803142" y="1184186"/>
                </a:lnTo>
                <a:lnTo>
                  <a:pt x="1797751" y="1194667"/>
                </a:lnTo>
                <a:lnTo>
                  <a:pt x="1792360" y="1204830"/>
                </a:lnTo>
                <a:lnTo>
                  <a:pt x="1786652" y="1214994"/>
                </a:lnTo>
                <a:lnTo>
                  <a:pt x="1780944" y="1224840"/>
                </a:lnTo>
                <a:lnTo>
                  <a:pt x="1774601" y="1234050"/>
                </a:lnTo>
                <a:lnTo>
                  <a:pt x="1768576" y="1243896"/>
                </a:lnTo>
                <a:lnTo>
                  <a:pt x="1762234" y="1253107"/>
                </a:lnTo>
                <a:lnTo>
                  <a:pt x="1755891" y="1262317"/>
                </a:lnTo>
                <a:lnTo>
                  <a:pt x="1748915" y="1271528"/>
                </a:lnTo>
                <a:lnTo>
                  <a:pt x="1741938" y="1280103"/>
                </a:lnTo>
                <a:lnTo>
                  <a:pt x="1735279" y="1288678"/>
                </a:lnTo>
                <a:lnTo>
                  <a:pt x="1727985" y="1297254"/>
                </a:lnTo>
                <a:lnTo>
                  <a:pt x="1720691" y="1305194"/>
                </a:lnTo>
                <a:lnTo>
                  <a:pt x="1713397" y="1313452"/>
                </a:lnTo>
                <a:lnTo>
                  <a:pt x="1705787" y="1321392"/>
                </a:lnTo>
                <a:lnTo>
                  <a:pt x="1698493" y="1329014"/>
                </a:lnTo>
                <a:lnTo>
                  <a:pt x="1690565" y="1336319"/>
                </a:lnTo>
                <a:lnTo>
                  <a:pt x="1682637" y="1343624"/>
                </a:lnTo>
                <a:lnTo>
                  <a:pt x="1674709" y="1350612"/>
                </a:lnTo>
                <a:lnTo>
                  <a:pt x="1666781" y="1357599"/>
                </a:lnTo>
                <a:lnTo>
                  <a:pt x="1658853" y="1364269"/>
                </a:lnTo>
                <a:lnTo>
                  <a:pt x="1650608" y="1370303"/>
                </a:lnTo>
                <a:lnTo>
                  <a:pt x="1642680" y="1376655"/>
                </a:lnTo>
                <a:lnTo>
                  <a:pt x="1634435" y="1382372"/>
                </a:lnTo>
                <a:lnTo>
                  <a:pt x="1626190" y="1388407"/>
                </a:lnTo>
                <a:lnTo>
                  <a:pt x="1617945" y="1393806"/>
                </a:lnTo>
                <a:lnTo>
                  <a:pt x="1609700" y="1399205"/>
                </a:lnTo>
                <a:lnTo>
                  <a:pt x="1601455" y="1403970"/>
                </a:lnTo>
                <a:lnTo>
                  <a:pt x="1592893" y="1408416"/>
                </a:lnTo>
                <a:lnTo>
                  <a:pt x="1584648" y="1413180"/>
                </a:lnTo>
                <a:lnTo>
                  <a:pt x="1576403" y="1417309"/>
                </a:lnTo>
                <a:lnTo>
                  <a:pt x="1568157" y="1421120"/>
                </a:lnTo>
                <a:lnTo>
                  <a:pt x="1559912" y="1425249"/>
                </a:lnTo>
                <a:lnTo>
                  <a:pt x="1551667" y="1428743"/>
                </a:lnTo>
                <a:lnTo>
                  <a:pt x="1543422" y="1431601"/>
                </a:lnTo>
                <a:lnTo>
                  <a:pt x="1535177" y="1434777"/>
                </a:lnTo>
                <a:lnTo>
                  <a:pt x="1527249" y="1437636"/>
                </a:lnTo>
                <a:lnTo>
                  <a:pt x="1519004" y="1439859"/>
                </a:lnTo>
                <a:lnTo>
                  <a:pt x="1510759" y="1442082"/>
                </a:lnTo>
                <a:lnTo>
                  <a:pt x="1503148" y="1443670"/>
                </a:lnTo>
                <a:lnTo>
                  <a:pt x="1495220" y="1445576"/>
                </a:lnTo>
                <a:lnTo>
                  <a:pt x="1487292" y="1446846"/>
                </a:lnTo>
                <a:lnTo>
                  <a:pt x="1479999" y="1448117"/>
                </a:lnTo>
                <a:lnTo>
                  <a:pt x="1472071" y="1448752"/>
                </a:lnTo>
                <a:lnTo>
                  <a:pt x="1464460" y="1449070"/>
                </a:lnTo>
                <a:lnTo>
                  <a:pt x="1457483" y="1449387"/>
                </a:lnTo>
                <a:lnTo>
                  <a:pt x="1449872" y="1449070"/>
                </a:lnTo>
                <a:lnTo>
                  <a:pt x="1442579" y="1448752"/>
                </a:lnTo>
                <a:lnTo>
                  <a:pt x="1434968" y="1448117"/>
                </a:lnTo>
                <a:lnTo>
                  <a:pt x="1427357" y="1446846"/>
                </a:lnTo>
                <a:lnTo>
                  <a:pt x="1419429" y="1445576"/>
                </a:lnTo>
                <a:lnTo>
                  <a:pt x="1411818" y="1443670"/>
                </a:lnTo>
                <a:lnTo>
                  <a:pt x="1403573" y="1442082"/>
                </a:lnTo>
                <a:lnTo>
                  <a:pt x="1395645" y="1439859"/>
                </a:lnTo>
                <a:lnTo>
                  <a:pt x="1387717" y="1437636"/>
                </a:lnTo>
                <a:lnTo>
                  <a:pt x="1379472" y="1434777"/>
                </a:lnTo>
                <a:lnTo>
                  <a:pt x="1371227" y="1431601"/>
                </a:lnTo>
                <a:lnTo>
                  <a:pt x="1362982" y="1428743"/>
                </a:lnTo>
                <a:lnTo>
                  <a:pt x="1355054" y="1425249"/>
                </a:lnTo>
                <a:lnTo>
                  <a:pt x="1346492" y="1421120"/>
                </a:lnTo>
                <a:lnTo>
                  <a:pt x="1338247" y="1417309"/>
                </a:lnTo>
                <a:lnTo>
                  <a:pt x="1330002" y="1413180"/>
                </a:lnTo>
                <a:lnTo>
                  <a:pt x="1321757" y="1408416"/>
                </a:lnTo>
                <a:lnTo>
                  <a:pt x="1313195" y="1403970"/>
                </a:lnTo>
                <a:lnTo>
                  <a:pt x="1304950" y="1399205"/>
                </a:lnTo>
                <a:lnTo>
                  <a:pt x="1296705" y="1393806"/>
                </a:lnTo>
                <a:lnTo>
                  <a:pt x="1288459" y="1388407"/>
                </a:lnTo>
                <a:lnTo>
                  <a:pt x="1280214" y="1382372"/>
                </a:lnTo>
                <a:lnTo>
                  <a:pt x="1272286" y="1376655"/>
                </a:lnTo>
                <a:lnTo>
                  <a:pt x="1264041" y="1370303"/>
                </a:lnTo>
                <a:lnTo>
                  <a:pt x="1255796" y="1364269"/>
                </a:lnTo>
                <a:lnTo>
                  <a:pt x="1247551" y="1357599"/>
                </a:lnTo>
                <a:lnTo>
                  <a:pt x="1239940" y="1350612"/>
                </a:lnTo>
                <a:lnTo>
                  <a:pt x="1232012" y="1343624"/>
                </a:lnTo>
                <a:lnTo>
                  <a:pt x="1224085" y="1336319"/>
                </a:lnTo>
                <a:lnTo>
                  <a:pt x="1216474" y="1329014"/>
                </a:lnTo>
                <a:lnTo>
                  <a:pt x="1208863" y="1321392"/>
                </a:lnTo>
                <a:lnTo>
                  <a:pt x="1201252" y="1313452"/>
                </a:lnTo>
                <a:lnTo>
                  <a:pt x="1193958" y="1305194"/>
                </a:lnTo>
                <a:lnTo>
                  <a:pt x="1186665" y="1297254"/>
                </a:lnTo>
                <a:lnTo>
                  <a:pt x="1179688" y="1288678"/>
                </a:lnTo>
                <a:lnTo>
                  <a:pt x="1172711" y="1280103"/>
                </a:lnTo>
                <a:lnTo>
                  <a:pt x="1165735" y="1271528"/>
                </a:lnTo>
                <a:lnTo>
                  <a:pt x="1159075" y="1262317"/>
                </a:lnTo>
                <a:lnTo>
                  <a:pt x="1152416" y="1253107"/>
                </a:lnTo>
                <a:lnTo>
                  <a:pt x="1146073" y="1243896"/>
                </a:lnTo>
                <a:lnTo>
                  <a:pt x="1139731" y="1234050"/>
                </a:lnTo>
                <a:lnTo>
                  <a:pt x="1134023" y="1224840"/>
                </a:lnTo>
                <a:lnTo>
                  <a:pt x="1127998" y="1214994"/>
                </a:lnTo>
                <a:lnTo>
                  <a:pt x="1122607" y="1204830"/>
                </a:lnTo>
                <a:lnTo>
                  <a:pt x="1116899" y="1194667"/>
                </a:lnTo>
                <a:lnTo>
                  <a:pt x="1111825" y="1184186"/>
                </a:lnTo>
                <a:lnTo>
                  <a:pt x="1106751" y="1173705"/>
                </a:lnTo>
                <a:lnTo>
                  <a:pt x="1101994" y="1162906"/>
                </a:lnTo>
                <a:lnTo>
                  <a:pt x="1097237" y="1152108"/>
                </a:lnTo>
                <a:lnTo>
                  <a:pt x="1093115" y="1141309"/>
                </a:lnTo>
                <a:lnTo>
                  <a:pt x="1088992" y="1130193"/>
                </a:lnTo>
                <a:lnTo>
                  <a:pt x="1085187" y="1118759"/>
                </a:lnTo>
                <a:lnTo>
                  <a:pt x="1081699" y="1107643"/>
                </a:lnTo>
                <a:lnTo>
                  <a:pt x="1078527" y="1095891"/>
                </a:lnTo>
                <a:lnTo>
                  <a:pt x="1075356" y="1084458"/>
                </a:lnTo>
                <a:lnTo>
                  <a:pt x="1072502" y="1072706"/>
                </a:lnTo>
                <a:lnTo>
                  <a:pt x="1070282" y="1060955"/>
                </a:lnTo>
                <a:lnTo>
                  <a:pt x="1068062" y="1048886"/>
                </a:lnTo>
                <a:lnTo>
                  <a:pt x="1066477" y="1036817"/>
                </a:lnTo>
                <a:lnTo>
                  <a:pt x="1064891" y="1024430"/>
                </a:lnTo>
                <a:lnTo>
                  <a:pt x="1063623" y="1012361"/>
                </a:lnTo>
                <a:lnTo>
                  <a:pt x="1062671" y="999657"/>
                </a:lnTo>
                <a:lnTo>
                  <a:pt x="1062037" y="987270"/>
                </a:lnTo>
                <a:lnTo>
                  <a:pt x="1062037" y="974566"/>
                </a:lnTo>
                <a:lnTo>
                  <a:pt x="1062037" y="962497"/>
                </a:lnTo>
                <a:lnTo>
                  <a:pt x="1062354" y="950428"/>
                </a:lnTo>
                <a:lnTo>
                  <a:pt x="1063306" y="938359"/>
                </a:lnTo>
                <a:lnTo>
                  <a:pt x="1064257" y="926290"/>
                </a:lnTo>
                <a:lnTo>
                  <a:pt x="1065208" y="914221"/>
                </a:lnTo>
                <a:lnTo>
                  <a:pt x="1066794" y="902469"/>
                </a:lnTo>
                <a:lnTo>
                  <a:pt x="1068380" y="890718"/>
                </a:lnTo>
                <a:lnTo>
                  <a:pt x="1069965" y="879284"/>
                </a:lnTo>
                <a:lnTo>
                  <a:pt x="1072185" y="867850"/>
                </a:lnTo>
                <a:lnTo>
                  <a:pt x="1074405" y="856416"/>
                </a:lnTo>
                <a:lnTo>
                  <a:pt x="1077259" y="844983"/>
                </a:lnTo>
                <a:lnTo>
                  <a:pt x="1079796" y="833866"/>
                </a:lnTo>
                <a:lnTo>
                  <a:pt x="1082650" y="822750"/>
                </a:lnTo>
                <a:lnTo>
                  <a:pt x="1085821" y="811634"/>
                </a:lnTo>
                <a:lnTo>
                  <a:pt x="1089627" y="800835"/>
                </a:lnTo>
                <a:lnTo>
                  <a:pt x="1093115" y="790037"/>
                </a:lnTo>
                <a:lnTo>
                  <a:pt x="1096920" y="779556"/>
                </a:lnTo>
                <a:lnTo>
                  <a:pt x="1101043" y="769075"/>
                </a:lnTo>
                <a:lnTo>
                  <a:pt x="1105165" y="758594"/>
                </a:lnTo>
                <a:lnTo>
                  <a:pt x="1109922" y="748430"/>
                </a:lnTo>
                <a:lnTo>
                  <a:pt x="1114362" y="738902"/>
                </a:lnTo>
                <a:lnTo>
                  <a:pt x="1119118" y="728739"/>
                </a:lnTo>
                <a:lnTo>
                  <a:pt x="1124509" y="719211"/>
                </a:lnTo>
                <a:lnTo>
                  <a:pt x="1129583" y="709682"/>
                </a:lnTo>
                <a:lnTo>
                  <a:pt x="1135291" y="700154"/>
                </a:lnTo>
                <a:lnTo>
                  <a:pt x="1140682" y="690944"/>
                </a:lnTo>
                <a:lnTo>
                  <a:pt x="1146391" y="682051"/>
                </a:lnTo>
                <a:lnTo>
                  <a:pt x="1152416" y="673158"/>
                </a:lnTo>
                <a:lnTo>
                  <a:pt x="1158758" y="664265"/>
                </a:lnTo>
                <a:lnTo>
                  <a:pt x="1164783" y="655689"/>
                </a:lnTo>
                <a:lnTo>
                  <a:pt x="1171443" y="647432"/>
                </a:lnTo>
                <a:lnTo>
                  <a:pt x="1177785" y="639174"/>
                </a:lnTo>
                <a:lnTo>
                  <a:pt x="1184762" y="631234"/>
                </a:lnTo>
                <a:lnTo>
                  <a:pt x="1191738" y="623611"/>
                </a:lnTo>
                <a:lnTo>
                  <a:pt x="1198715" y="615989"/>
                </a:lnTo>
                <a:lnTo>
                  <a:pt x="1206009" y="608684"/>
                </a:lnTo>
                <a:lnTo>
                  <a:pt x="1213620" y="601696"/>
                </a:lnTo>
                <a:lnTo>
                  <a:pt x="1220913" y="594391"/>
                </a:lnTo>
                <a:lnTo>
                  <a:pt x="1228841" y="588039"/>
                </a:lnTo>
                <a:lnTo>
                  <a:pt x="1236769" y="581369"/>
                </a:lnTo>
                <a:lnTo>
                  <a:pt x="1244380" y="575017"/>
                </a:lnTo>
                <a:lnTo>
                  <a:pt x="1252625" y="568983"/>
                </a:lnTo>
                <a:lnTo>
                  <a:pt x="1260870" y="562948"/>
                </a:lnTo>
                <a:lnTo>
                  <a:pt x="1269115" y="557549"/>
                </a:lnTo>
                <a:lnTo>
                  <a:pt x="1277360" y="552150"/>
                </a:lnTo>
                <a:lnTo>
                  <a:pt x="1286240" y="547068"/>
                </a:lnTo>
                <a:lnTo>
                  <a:pt x="1294802" y="542304"/>
                </a:lnTo>
                <a:lnTo>
                  <a:pt x="1303364" y="537540"/>
                </a:lnTo>
                <a:lnTo>
                  <a:pt x="1312560" y="533093"/>
                </a:lnTo>
                <a:lnTo>
                  <a:pt x="1321757" y="528964"/>
                </a:lnTo>
                <a:lnTo>
                  <a:pt x="1330953" y="525153"/>
                </a:lnTo>
                <a:lnTo>
                  <a:pt x="1339833" y="521659"/>
                </a:lnTo>
                <a:lnTo>
                  <a:pt x="1349029" y="518483"/>
                </a:lnTo>
                <a:lnTo>
                  <a:pt x="1358542" y="514990"/>
                </a:lnTo>
                <a:lnTo>
                  <a:pt x="1368056" y="512449"/>
                </a:lnTo>
                <a:lnTo>
                  <a:pt x="1377887" y="509908"/>
                </a:lnTo>
                <a:lnTo>
                  <a:pt x="1387717" y="507685"/>
                </a:lnTo>
                <a:lnTo>
                  <a:pt x="1397231" y="505462"/>
                </a:lnTo>
                <a:lnTo>
                  <a:pt x="1407062" y="503874"/>
                </a:lnTo>
                <a:lnTo>
                  <a:pt x="1416892" y="502603"/>
                </a:lnTo>
                <a:lnTo>
                  <a:pt x="1427040" y="501650"/>
                </a:lnTo>
                <a:lnTo>
                  <a:pt x="1437188" y="500697"/>
                </a:lnTo>
                <a:lnTo>
                  <a:pt x="1447336" y="500380"/>
                </a:lnTo>
                <a:lnTo>
                  <a:pt x="1457483" y="500062"/>
                </a:lnTo>
                <a:close/>
                <a:moveTo>
                  <a:pt x="716008" y="249237"/>
                </a:moveTo>
                <a:lnTo>
                  <a:pt x="795913" y="249237"/>
                </a:lnTo>
                <a:lnTo>
                  <a:pt x="795913" y="374499"/>
                </a:lnTo>
                <a:lnTo>
                  <a:pt x="810181" y="375133"/>
                </a:lnTo>
                <a:lnTo>
                  <a:pt x="823816" y="376402"/>
                </a:lnTo>
                <a:lnTo>
                  <a:pt x="837133" y="377670"/>
                </a:lnTo>
                <a:lnTo>
                  <a:pt x="849500" y="379890"/>
                </a:lnTo>
                <a:lnTo>
                  <a:pt x="861549" y="381793"/>
                </a:lnTo>
                <a:lnTo>
                  <a:pt x="873281" y="384330"/>
                </a:lnTo>
                <a:lnTo>
                  <a:pt x="884379" y="386867"/>
                </a:lnTo>
                <a:lnTo>
                  <a:pt x="894842" y="389721"/>
                </a:lnTo>
                <a:lnTo>
                  <a:pt x="904989" y="393209"/>
                </a:lnTo>
                <a:lnTo>
                  <a:pt x="914819" y="396698"/>
                </a:lnTo>
                <a:lnTo>
                  <a:pt x="924014" y="400186"/>
                </a:lnTo>
                <a:lnTo>
                  <a:pt x="932575" y="403991"/>
                </a:lnTo>
                <a:lnTo>
                  <a:pt x="941136" y="407797"/>
                </a:lnTo>
                <a:lnTo>
                  <a:pt x="949381" y="411602"/>
                </a:lnTo>
                <a:lnTo>
                  <a:pt x="956673" y="415725"/>
                </a:lnTo>
                <a:lnTo>
                  <a:pt x="963966" y="419847"/>
                </a:lnTo>
                <a:lnTo>
                  <a:pt x="931624" y="504836"/>
                </a:lnTo>
                <a:lnTo>
                  <a:pt x="920209" y="498810"/>
                </a:lnTo>
                <a:lnTo>
                  <a:pt x="906257" y="491517"/>
                </a:lnTo>
                <a:lnTo>
                  <a:pt x="898330" y="488028"/>
                </a:lnTo>
                <a:lnTo>
                  <a:pt x="890086" y="484540"/>
                </a:lnTo>
                <a:lnTo>
                  <a:pt x="880891" y="480735"/>
                </a:lnTo>
                <a:lnTo>
                  <a:pt x="871061" y="477246"/>
                </a:lnTo>
                <a:lnTo>
                  <a:pt x="860597" y="474075"/>
                </a:lnTo>
                <a:lnTo>
                  <a:pt x="849500" y="470904"/>
                </a:lnTo>
                <a:lnTo>
                  <a:pt x="837767" y="468367"/>
                </a:lnTo>
                <a:lnTo>
                  <a:pt x="825401" y="465830"/>
                </a:lnTo>
                <a:lnTo>
                  <a:pt x="812401" y="463927"/>
                </a:lnTo>
                <a:lnTo>
                  <a:pt x="798449" y="462659"/>
                </a:lnTo>
                <a:lnTo>
                  <a:pt x="783863" y="461707"/>
                </a:lnTo>
                <a:lnTo>
                  <a:pt x="768960" y="461390"/>
                </a:lnTo>
                <a:lnTo>
                  <a:pt x="759765" y="461390"/>
                </a:lnTo>
                <a:lnTo>
                  <a:pt x="751204" y="462024"/>
                </a:lnTo>
                <a:lnTo>
                  <a:pt x="742643" y="462659"/>
                </a:lnTo>
                <a:lnTo>
                  <a:pt x="734398" y="463927"/>
                </a:lnTo>
                <a:lnTo>
                  <a:pt x="726471" y="465196"/>
                </a:lnTo>
                <a:lnTo>
                  <a:pt x="719496" y="467098"/>
                </a:lnTo>
                <a:lnTo>
                  <a:pt x="712203" y="469001"/>
                </a:lnTo>
                <a:lnTo>
                  <a:pt x="705544" y="471538"/>
                </a:lnTo>
                <a:lnTo>
                  <a:pt x="699202" y="473758"/>
                </a:lnTo>
                <a:lnTo>
                  <a:pt x="693178" y="476612"/>
                </a:lnTo>
                <a:lnTo>
                  <a:pt x="687153" y="479466"/>
                </a:lnTo>
                <a:lnTo>
                  <a:pt x="682080" y="482637"/>
                </a:lnTo>
                <a:lnTo>
                  <a:pt x="676689" y="486126"/>
                </a:lnTo>
                <a:lnTo>
                  <a:pt x="671933" y="489614"/>
                </a:lnTo>
                <a:lnTo>
                  <a:pt x="667177" y="493419"/>
                </a:lnTo>
                <a:lnTo>
                  <a:pt x="663055" y="497542"/>
                </a:lnTo>
                <a:lnTo>
                  <a:pt x="659250" y="501348"/>
                </a:lnTo>
                <a:lnTo>
                  <a:pt x="655445" y="505470"/>
                </a:lnTo>
                <a:lnTo>
                  <a:pt x="652274" y="509910"/>
                </a:lnTo>
                <a:lnTo>
                  <a:pt x="649103" y="514350"/>
                </a:lnTo>
                <a:lnTo>
                  <a:pt x="646249" y="519107"/>
                </a:lnTo>
                <a:lnTo>
                  <a:pt x="643713" y="523546"/>
                </a:lnTo>
                <a:lnTo>
                  <a:pt x="641493" y="528303"/>
                </a:lnTo>
                <a:lnTo>
                  <a:pt x="639591" y="533060"/>
                </a:lnTo>
                <a:lnTo>
                  <a:pt x="637688" y="537817"/>
                </a:lnTo>
                <a:lnTo>
                  <a:pt x="636420" y="542891"/>
                </a:lnTo>
                <a:lnTo>
                  <a:pt x="635152" y="547647"/>
                </a:lnTo>
                <a:lnTo>
                  <a:pt x="633566" y="552721"/>
                </a:lnTo>
                <a:lnTo>
                  <a:pt x="632932" y="557478"/>
                </a:lnTo>
                <a:lnTo>
                  <a:pt x="632298" y="562235"/>
                </a:lnTo>
                <a:lnTo>
                  <a:pt x="631981" y="567309"/>
                </a:lnTo>
                <a:lnTo>
                  <a:pt x="631981" y="572066"/>
                </a:lnTo>
                <a:lnTo>
                  <a:pt x="631981" y="578408"/>
                </a:lnTo>
                <a:lnTo>
                  <a:pt x="632615" y="584433"/>
                </a:lnTo>
                <a:lnTo>
                  <a:pt x="633249" y="590459"/>
                </a:lnTo>
                <a:lnTo>
                  <a:pt x="634200" y="595850"/>
                </a:lnTo>
                <a:lnTo>
                  <a:pt x="635786" y="601558"/>
                </a:lnTo>
                <a:lnTo>
                  <a:pt x="637371" y="606632"/>
                </a:lnTo>
                <a:lnTo>
                  <a:pt x="639274" y="612023"/>
                </a:lnTo>
                <a:lnTo>
                  <a:pt x="641176" y="617097"/>
                </a:lnTo>
                <a:lnTo>
                  <a:pt x="643713" y="622171"/>
                </a:lnTo>
                <a:lnTo>
                  <a:pt x="646249" y="626927"/>
                </a:lnTo>
                <a:lnTo>
                  <a:pt x="649737" y="631367"/>
                </a:lnTo>
                <a:lnTo>
                  <a:pt x="652908" y="636124"/>
                </a:lnTo>
                <a:lnTo>
                  <a:pt x="656713" y="640564"/>
                </a:lnTo>
                <a:lnTo>
                  <a:pt x="660835" y="645320"/>
                </a:lnTo>
                <a:lnTo>
                  <a:pt x="665274" y="649443"/>
                </a:lnTo>
                <a:lnTo>
                  <a:pt x="670031" y="653566"/>
                </a:lnTo>
                <a:lnTo>
                  <a:pt x="675104" y="658005"/>
                </a:lnTo>
                <a:lnTo>
                  <a:pt x="680177" y="662128"/>
                </a:lnTo>
                <a:lnTo>
                  <a:pt x="686202" y="665933"/>
                </a:lnTo>
                <a:lnTo>
                  <a:pt x="691909" y="670373"/>
                </a:lnTo>
                <a:lnTo>
                  <a:pt x="698568" y="674178"/>
                </a:lnTo>
                <a:lnTo>
                  <a:pt x="705227" y="678301"/>
                </a:lnTo>
                <a:lnTo>
                  <a:pt x="719813" y="686229"/>
                </a:lnTo>
                <a:lnTo>
                  <a:pt x="735667" y="694474"/>
                </a:lnTo>
                <a:lnTo>
                  <a:pt x="753106" y="702402"/>
                </a:lnTo>
                <a:lnTo>
                  <a:pt x="771814" y="710964"/>
                </a:lnTo>
                <a:lnTo>
                  <a:pt x="792108" y="719527"/>
                </a:lnTo>
                <a:lnTo>
                  <a:pt x="804474" y="724600"/>
                </a:lnTo>
                <a:lnTo>
                  <a:pt x="816206" y="729991"/>
                </a:lnTo>
                <a:lnTo>
                  <a:pt x="827621" y="735065"/>
                </a:lnTo>
                <a:lnTo>
                  <a:pt x="838719" y="740774"/>
                </a:lnTo>
                <a:lnTo>
                  <a:pt x="849500" y="745847"/>
                </a:lnTo>
                <a:lnTo>
                  <a:pt x="859963" y="751873"/>
                </a:lnTo>
                <a:lnTo>
                  <a:pt x="870110" y="757264"/>
                </a:lnTo>
                <a:lnTo>
                  <a:pt x="879622" y="763289"/>
                </a:lnTo>
                <a:lnTo>
                  <a:pt x="888501" y="768997"/>
                </a:lnTo>
                <a:lnTo>
                  <a:pt x="897379" y="775340"/>
                </a:lnTo>
                <a:lnTo>
                  <a:pt x="905940" y="781365"/>
                </a:lnTo>
                <a:lnTo>
                  <a:pt x="914184" y="788024"/>
                </a:lnTo>
                <a:lnTo>
                  <a:pt x="921477" y="794367"/>
                </a:lnTo>
                <a:lnTo>
                  <a:pt x="928770" y="801026"/>
                </a:lnTo>
                <a:lnTo>
                  <a:pt x="935746" y="808003"/>
                </a:lnTo>
                <a:lnTo>
                  <a:pt x="942088" y="814980"/>
                </a:lnTo>
                <a:lnTo>
                  <a:pt x="948429" y="822273"/>
                </a:lnTo>
                <a:lnTo>
                  <a:pt x="953820" y="829250"/>
                </a:lnTo>
                <a:lnTo>
                  <a:pt x="959210" y="837178"/>
                </a:lnTo>
                <a:lnTo>
                  <a:pt x="963966" y="844789"/>
                </a:lnTo>
                <a:lnTo>
                  <a:pt x="968406" y="852717"/>
                </a:lnTo>
                <a:lnTo>
                  <a:pt x="972845" y="860962"/>
                </a:lnTo>
                <a:lnTo>
                  <a:pt x="976333" y="869524"/>
                </a:lnTo>
                <a:lnTo>
                  <a:pt x="979503" y="878087"/>
                </a:lnTo>
                <a:lnTo>
                  <a:pt x="982674" y="886966"/>
                </a:lnTo>
                <a:lnTo>
                  <a:pt x="985211" y="895845"/>
                </a:lnTo>
                <a:lnTo>
                  <a:pt x="987431" y="905359"/>
                </a:lnTo>
                <a:lnTo>
                  <a:pt x="989016" y="914873"/>
                </a:lnTo>
                <a:lnTo>
                  <a:pt x="990284" y="925020"/>
                </a:lnTo>
                <a:lnTo>
                  <a:pt x="991236" y="935168"/>
                </a:lnTo>
                <a:lnTo>
                  <a:pt x="991870" y="944999"/>
                </a:lnTo>
                <a:lnTo>
                  <a:pt x="992187" y="955781"/>
                </a:lnTo>
                <a:lnTo>
                  <a:pt x="991870" y="965295"/>
                </a:lnTo>
                <a:lnTo>
                  <a:pt x="991236" y="974808"/>
                </a:lnTo>
                <a:lnTo>
                  <a:pt x="990284" y="984322"/>
                </a:lnTo>
                <a:lnTo>
                  <a:pt x="989016" y="993835"/>
                </a:lnTo>
                <a:lnTo>
                  <a:pt x="987113" y="1002715"/>
                </a:lnTo>
                <a:lnTo>
                  <a:pt x="984894" y="1012228"/>
                </a:lnTo>
                <a:lnTo>
                  <a:pt x="982357" y="1021108"/>
                </a:lnTo>
                <a:lnTo>
                  <a:pt x="978869" y="1030304"/>
                </a:lnTo>
                <a:lnTo>
                  <a:pt x="975698" y="1039184"/>
                </a:lnTo>
                <a:lnTo>
                  <a:pt x="971893" y="1047429"/>
                </a:lnTo>
                <a:lnTo>
                  <a:pt x="967454" y="1055991"/>
                </a:lnTo>
                <a:lnTo>
                  <a:pt x="962698" y="1064553"/>
                </a:lnTo>
                <a:lnTo>
                  <a:pt x="957625" y="1072481"/>
                </a:lnTo>
                <a:lnTo>
                  <a:pt x="952234" y="1080409"/>
                </a:lnTo>
                <a:lnTo>
                  <a:pt x="946210" y="1088337"/>
                </a:lnTo>
                <a:lnTo>
                  <a:pt x="940185" y="1095631"/>
                </a:lnTo>
                <a:lnTo>
                  <a:pt x="933526" y="1102925"/>
                </a:lnTo>
                <a:lnTo>
                  <a:pt x="926551" y="1110219"/>
                </a:lnTo>
                <a:lnTo>
                  <a:pt x="918941" y="1116561"/>
                </a:lnTo>
                <a:lnTo>
                  <a:pt x="911014" y="1123221"/>
                </a:lnTo>
                <a:lnTo>
                  <a:pt x="903087" y="1129246"/>
                </a:lnTo>
                <a:lnTo>
                  <a:pt x="894525" y="1135271"/>
                </a:lnTo>
                <a:lnTo>
                  <a:pt x="885647" y="1140979"/>
                </a:lnTo>
                <a:lnTo>
                  <a:pt x="876134" y="1146370"/>
                </a:lnTo>
                <a:lnTo>
                  <a:pt x="866622" y="1151127"/>
                </a:lnTo>
                <a:lnTo>
                  <a:pt x="856475" y="1155884"/>
                </a:lnTo>
                <a:lnTo>
                  <a:pt x="846012" y="1160006"/>
                </a:lnTo>
                <a:lnTo>
                  <a:pt x="835231" y="1163812"/>
                </a:lnTo>
                <a:lnTo>
                  <a:pt x="824133" y="1167617"/>
                </a:lnTo>
                <a:lnTo>
                  <a:pt x="812401" y="1170471"/>
                </a:lnTo>
                <a:lnTo>
                  <a:pt x="800669" y="1173008"/>
                </a:lnTo>
                <a:lnTo>
                  <a:pt x="788303" y="1175228"/>
                </a:lnTo>
                <a:lnTo>
                  <a:pt x="788303" y="1309687"/>
                </a:lnTo>
                <a:lnTo>
                  <a:pt x="707129" y="1309687"/>
                </a:lnTo>
                <a:lnTo>
                  <a:pt x="707129" y="1179351"/>
                </a:lnTo>
                <a:lnTo>
                  <a:pt x="692861" y="1179034"/>
                </a:lnTo>
                <a:lnTo>
                  <a:pt x="678592" y="1178082"/>
                </a:lnTo>
                <a:lnTo>
                  <a:pt x="664640" y="1176180"/>
                </a:lnTo>
                <a:lnTo>
                  <a:pt x="650689" y="1174277"/>
                </a:lnTo>
                <a:lnTo>
                  <a:pt x="637054" y="1172057"/>
                </a:lnTo>
                <a:lnTo>
                  <a:pt x="623102" y="1169520"/>
                </a:lnTo>
                <a:lnTo>
                  <a:pt x="609785" y="1166349"/>
                </a:lnTo>
                <a:lnTo>
                  <a:pt x="596785" y="1162543"/>
                </a:lnTo>
                <a:lnTo>
                  <a:pt x="584101" y="1158738"/>
                </a:lnTo>
                <a:lnTo>
                  <a:pt x="572052" y="1154615"/>
                </a:lnTo>
                <a:lnTo>
                  <a:pt x="560003" y="1149859"/>
                </a:lnTo>
                <a:lnTo>
                  <a:pt x="548588" y="1144785"/>
                </a:lnTo>
                <a:lnTo>
                  <a:pt x="537807" y="1139394"/>
                </a:lnTo>
                <a:lnTo>
                  <a:pt x="527660" y="1134320"/>
                </a:lnTo>
                <a:lnTo>
                  <a:pt x="518148" y="1128294"/>
                </a:lnTo>
                <a:lnTo>
                  <a:pt x="509587" y="1122586"/>
                </a:lnTo>
                <a:lnTo>
                  <a:pt x="540027" y="1036012"/>
                </a:lnTo>
                <a:lnTo>
                  <a:pt x="549222" y="1041721"/>
                </a:lnTo>
                <a:lnTo>
                  <a:pt x="558735" y="1047112"/>
                </a:lnTo>
                <a:lnTo>
                  <a:pt x="568564" y="1052820"/>
                </a:lnTo>
                <a:lnTo>
                  <a:pt x="579028" y="1057577"/>
                </a:lnTo>
                <a:lnTo>
                  <a:pt x="589492" y="1062651"/>
                </a:lnTo>
                <a:lnTo>
                  <a:pt x="600590" y="1067090"/>
                </a:lnTo>
                <a:lnTo>
                  <a:pt x="612004" y="1071213"/>
                </a:lnTo>
                <a:lnTo>
                  <a:pt x="623737" y="1075335"/>
                </a:lnTo>
                <a:lnTo>
                  <a:pt x="635786" y="1078824"/>
                </a:lnTo>
                <a:lnTo>
                  <a:pt x="648152" y="1081995"/>
                </a:lnTo>
                <a:lnTo>
                  <a:pt x="660518" y="1084849"/>
                </a:lnTo>
                <a:lnTo>
                  <a:pt x="673201" y="1087069"/>
                </a:lnTo>
                <a:lnTo>
                  <a:pt x="686202" y="1088972"/>
                </a:lnTo>
                <a:lnTo>
                  <a:pt x="699519" y="1090240"/>
                </a:lnTo>
                <a:lnTo>
                  <a:pt x="712520" y="1091191"/>
                </a:lnTo>
                <a:lnTo>
                  <a:pt x="726154" y="1091509"/>
                </a:lnTo>
                <a:lnTo>
                  <a:pt x="734716" y="1091191"/>
                </a:lnTo>
                <a:lnTo>
                  <a:pt x="743277" y="1090874"/>
                </a:lnTo>
                <a:lnTo>
                  <a:pt x="751521" y="1090240"/>
                </a:lnTo>
                <a:lnTo>
                  <a:pt x="759131" y="1088972"/>
                </a:lnTo>
                <a:lnTo>
                  <a:pt x="767058" y="1087703"/>
                </a:lnTo>
                <a:lnTo>
                  <a:pt x="774668" y="1086117"/>
                </a:lnTo>
                <a:lnTo>
                  <a:pt x="781644" y="1083898"/>
                </a:lnTo>
                <a:lnTo>
                  <a:pt x="788937" y="1081995"/>
                </a:lnTo>
                <a:lnTo>
                  <a:pt x="795595" y="1079458"/>
                </a:lnTo>
                <a:lnTo>
                  <a:pt x="802571" y="1076921"/>
                </a:lnTo>
                <a:lnTo>
                  <a:pt x="809230" y="1074067"/>
                </a:lnTo>
                <a:lnTo>
                  <a:pt x="815255" y="1070579"/>
                </a:lnTo>
                <a:lnTo>
                  <a:pt x="821279" y="1067407"/>
                </a:lnTo>
                <a:lnTo>
                  <a:pt x="826987" y="1063919"/>
                </a:lnTo>
                <a:lnTo>
                  <a:pt x="832377" y="1059796"/>
                </a:lnTo>
                <a:lnTo>
                  <a:pt x="837450" y="1055674"/>
                </a:lnTo>
                <a:lnTo>
                  <a:pt x="842207" y="1051551"/>
                </a:lnTo>
                <a:lnTo>
                  <a:pt x="847280" y="1046795"/>
                </a:lnTo>
                <a:lnTo>
                  <a:pt x="851402" y="1042355"/>
                </a:lnTo>
                <a:lnTo>
                  <a:pt x="855524" y="1037281"/>
                </a:lnTo>
                <a:lnTo>
                  <a:pt x="859329" y="1032207"/>
                </a:lnTo>
                <a:lnTo>
                  <a:pt x="862817" y="1027133"/>
                </a:lnTo>
                <a:lnTo>
                  <a:pt x="866305" y="1021425"/>
                </a:lnTo>
                <a:lnTo>
                  <a:pt x="868842" y="1016034"/>
                </a:lnTo>
                <a:lnTo>
                  <a:pt x="871378" y="1010009"/>
                </a:lnTo>
                <a:lnTo>
                  <a:pt x="873598" y="1003983"/>
                </a:lnTo>
                <a:lnTo>
                  <a:pt x="875500" y="997641"/>
                </a:lnTo>
                <a:lnTo>
                  <a:pt x="877086" y="991299"/>
                </a:lnTo>
                <a:lnTo>
                  <a:pt x="878354" y="984956"/>
                </a:lnTo>
                <a:lnTo>
                  <a:pt x="879305" y="978297"/>
                </a:lnTo>
                <a:lnTo>
                  <a:pt x="879939" y="971954"/>
                </a:lnTo>
                <a:lnTo>
                  <a:pt x="879939" y="964978"/>
                </a:lnTo>
                <a:lnTo>
                  <a:pt x="879939" y="958318"/>
                </a:lnTo>
                <a:lnTo>
                  <a:pt x="879622" y="951976"/>
                </a:lnTo>
                <a:lnTo>
                  <a:pt x="878671" y="945950"/>
                </a:lnTo>
                <a:lnTo>
                  <a:pt x="877720" y="939608"/>
                </a:lnTo>
                <a:lnTo>
                  <a:pt x="876134" y="933266"/>
                </a:lnTo>
                <a:lnTo>
                  <a:pt x="874549" y="927557"/>
                </a:lnTo>
                <a:lnTo>
                  <a:pt x="872647" y="921849"/>
                </a:lnTo>
                <a:lnTo>
                  <a:pt x="870744" y="916458"/>
                </a:lnTo>
                <a:lnTo>
                  <a:pt x="868207" y="910750"/>
                </a:lnTo>
                <a:lnTo>
                  <a:pt x="865354" y="905676"/>
                </a:lnTo>
                <a:lnTo>
                  <a:pt x="862183" y="900602"/>
                </a:lnTo>
                <a:lnTo>
                  <a:pt x="859012" y="895211"/>
                </a:lnTo>
                <a:lnTo>
                  <a:pt x="855524" y="890454"/>
                </a:lnTo>
                <a:lnTo>
                  <a:pt x="851402" y="885380"/>
                </a:lnTo>
                <a:lnTo>
                  <a:pt x="847280" y="880624"/>
                </a:lnTo>
                <a:lnTo>
                  <a:pt x="842524" y="875867"/>
                </a:lnTo>
                <a:lnTo>
                  <a:pt x="838085" y="871427"/>
                </a:lnTo>
                <a:lnTo>
                  <a:pt x="833011" y="866987"/>
                </a:lnTo>
                <a:lnTo>
                  <a:pt x="827621" y="862231"/>
                </a:lnTo>
                <a:lnTo>
                  <a:pt x="822230" y="858108"/>
                </a:lnTo>
                <a:lnTo>
                  <a:pt x="816206" y="853985"/>
                </a:lnTo>
                <a:lnTo>
                  <a:pt x="810181" y="849546"/>
                </a:lnTo>
                <a:lnTo>
                  <a:pt x="803840" y="845740"/>
                </a:lnTo>
                <a:lnTo>
                  <a:pt x="797181" y="841301"/>
                </a:lnTo>
                <a:lnTo>
                  <a:pt x="782912" y="833690"/>
                </a:lnTo>
                <a:lnTo>
                  <a:pt x="767692" y="826079"/>
                </a:lnTo>
                <a:lnTo>
                  <a:pt x="751521" y="818785"/>
                </a:lnTo>
                <a:lnTo>
                  <a:pt x="734081" y="811174"/>
                </a:lnTo>
                <a:lnTo>
                  <a:pt x="709983" y="801344"/>
                </a:lnTo>
                <a:lnTo>
                  <a:pt x="687153" y="791196"/>
                </a:lnTo>
                <a:lnTo>
                  <a:pt x="676055" y="786439"/>
                </a:lnTo>
                <a:lnTo>
                  <a:pt x="665274" y="781048"/>
                </a:lnTo>
                <a:lnTo>
                  <a:pt x="655128" y="775657"/>
                </a:lnTo>
                <a:lnTo>
                  <a:pt x="644981" y="770266"/>
                </a:lnTo>
                <a:lnTo>
                  <a:pt x="635786" y="764875"/>
                </a:lnTo>
                <a:lnTo>
                  <a:pt x="626273" y="759167"/>
                </a:lnTo>
                <a:lnTo>
                  <a:pt x="617395" y="753458"/>
                </a:lnTo>
                <a:lnTo>
                  <a:pt x="608517" y="747433"/>
                </a:lnTo>
                <a:lnTo>
                  <a:pt x="600590" y="741408"/>
                </a:lnTo>
                <a:lnTo>
                  <a:pt x="592662" y="735065"/>
                </a:lnTo>
                <a:lnTo>
                  <a:pt x="585052" y="729040"/>
                </a:lnTo>
                <a:lnTo>
                  <a:pt x="578077" y="722381"/>
                </a:lnTo>
                <a:lnTo>
                  <a:pt x="571418" y="715721"/>
                </a:lnTo>
                <a:lnTo>
                  <a:pt x="565076" y="708744"/>
                </a:lnTo>
                <a:lnTo>
                  <a:pt x="559052" y="701451"/>
                </a:lnTo>
                <a:lnTo>
                  <a:pt x="553344" y="694474"/>
                </a:lnTo>
                <a:lnTo>
                  <a:pt x="548588" y="686546"/>
                </a:lnTo>
                <a:lnTo>
                  <a:pt x="543832" y="678935"/>
                </a:lnTo>
                <a:lnTo>
                  <a:pt x="539393" y="671007"/>
                </a:lnTo>
                <a:lnTo>
                  <a:pt x="535588" y="662762"/>
                </a:lnTo>
                <a:lnTo>
                  <a:pt x="532417" y="654200"/>
                </a:lnTo>
                <a:lnTo>
                  <a:pt x="529246" y="645955"/>
                </a:lnTo>
                <a:lnTo>
                  <a:pt x="526709" y="636758"/>
                </a:lnTo>
                <a:lnTo>
                  <a:pt x="524807" y="627562"/>
                </a:lnTo>
                <a:lnTo>
                  <a:pt x="523221" y="618048"/>
                </a:lnTo>
                <a:lnTo>
                  <a:pt x="521953" y="608217"/>
                </a:lnTo>
                <a:lnTo>
                  <a:pt x="521319" y="598069"/>
                </a:lnTo>
                <a:lnTo>
                  <a:pt x="521002" y="587922"/>
                </a:lnTo>
                <a:lnTo>
                  <a:pt x="521319" y="577774"/>
                </a:lnTo>
                <a:lnTo>
                  <a:pt x="521953" y="567943"/>
                </a:lnTo>
                <a:lnTo>
                  <a:pt x="522904" y="558429"/>
                </a:lnTo>
                <a:lnTo>
                  <a:pt x="524490" y="548916"/>
                </a:lnTo>
                <a:lnTo>
                  <a:pt x="526392" y="539402"/>
                </a:lnTo>
                <a:lnTo>
                  <a:pt x="528612" y="530523"/>
                </a:lnTo>
                <a:lnTo>
                  <a:pt x="531783" y="521643"/>
                </a:lnTo>
                <a:lnTo>
                  <a:pt x="534636" y="512764"/>
                </a:lnTo>
                <a:lnTo>
                  <a:pt x="538124" y="504202"/>
                </a:lnTo>
                <a:lnTo>
                  <a:pt x="541929" y="495956"/>
                </a:lnTo>
                <a:lnTo>
                  <a:pt x="546685" y="487711"/>
                </a:lnTo>
                <a:lnTo>
                  <a:pt x="551125" y="479783"/>
                </a:lnTo>
                <a:lnTo>
                  <a:pt x="556515" y="472489"/>
                </a:lnTo>
                <a:lnTo>
                  <a:pt x="561905" y="464879"/>
                </a:lnTo>
                <a:lnTo>
                  <a:pt x="567930" y="457585"/>
                </a:lnTo>
                <a:lnTo>
                  <a:pt x="573955" y="450925"/>
                </a:lnTo>
                <a:lnTo>
                  <a:pt x="580613" y="444266"/>
                </a:lnTo>
                <a:lnTo>
                  <a:pt x="587272" y="437923"/>
                </a:lnTo>
                <a:lnTo>
                  <a:pt x="594565" y="431581"/>
                </a:lnTo>
                <a:lnTo>
                  <a:pt x="602175" y="425873"/>
                </a:lnTo>
                <a:lnTo>
                  <a:pt x="609785" y="420165"/>
                </a:lnTo>
                <a:lnTo>
                  <a:pt x="618029" y="415091"/>
                </a:lnTo>
                <a:lnTo>
                  <a:pt x="626590" y="410017"/>
                </a:lnTo>
                <a:lnTo>
                  <a:pt x="635469" y="405577"/>
                </a:lnTo>
                <a:lnTo>
                  <a:pt x="644347" y="400820"/>
                </a:lnTo>
                <a:lnTo>
                  <a:pt x="653859" y="397015"/>
                </a:lnTo>
                <a:lnTo>
                  <a:pt x="663372" y="393526"/>
                </a:lnTo>
                <a:lnTo>
                  <a:pt x="673519" y="389721"/>
                </a:lnTo>
                <a:lnTo>
                  <a:pt x="683665" y="386867"/>
                </a:lnTo>
                <a:lnTo>
                  <a:pt x="694129" y="384330"/>
                </a:lnTo>
                <a:lnTo>
                  <a:pt x="704910" y="381793"/>
                </a:lnTo>
                <a:lnTo>
                  <a:pt x="716008" y="379890"/>
                </a:lnTo>
                <a:lnTo>
                  <a:pt x="716008" y="249237"/>
                </a:lnTo>
                <a:close/>
                <a:moveTo>
                  <a:pt x="784828" y="0"/>
                </a:moveTo>
                <a:lnTo>
                  <a:pt x="808948" y="317"/>
                </a:lnTo>
                <a:lnTo>
                  <a:pt x="832750" y="1588"/>
                </a:lnTo>
                <a:lnTo>
                  <a:pt x="856551" y="3175"/>
                </a:lnTo>
                <a:lnTo>
                  <a:pt x="880036" y="5716"/>
                </a:lnTo>
                <a:lnTo>
                  <a:pt x="903203" y="9209"/>
                </a:lnTo>
                <a:lnTo>
                  <a:pt x="926370" y="13020"/>
                </a:lnTo>
                <a:lnTo>
                  <a:pt x="949538" y="17466"/>
                </a:lnTo>
                <a:lnTo>
                  <a:pt x="972387" y="22864"/>
                </a:lnTo>
                <a:lnTo>
                  <a:pt x="994920" y="28581"/>
                </a:lnTo>
                <a:lnTo>
                  <a:pt x="1017452" y="35249"/>
                </a:lnTo>
                <a:lnTo>
                  <a:pt x="1039668" y="42871"/>
                </a:lnTo>
                <a:lnTo>
                  <a:pt x="1061565" y="50493"/>
                </a:lnTo>
                <a:lnTo>
                  <a:pt x="1083146" y="59067"/>
                </a:lnTo>
                <a:lnTo>
                  <a:pt x="1104727" y="68276"/>
                </a:lnTo>
                <a:lnTo>
                  <a:pt x="1125990" y="78121"/>
                </a:lnTo>
                <a:lnTo>
                  <a:pt x="1146618" y="88283"/>
                </a:lnTo>
                <a:lnTo>
                  <a:pt x="1167246" y="99397"/>
                </a:lnTo>
                <a:lnTo>
                  <a:pt x="1187240" y="111147"/>
                </a:lnTo>
                <a:lnTo>
                  <a:pt x="1207233" y="123215"/>
                </a:lnTo>
                <a:lnTo>
                  <a:pt x="1226910" y="136553"/>
                </a:lnTo>
                <a:lnTo>
                  <a:pt x="1245634" y="149890"/>
                </a:lnTo>
                <a:lnTo>
                  <a:pt x="1264675" y="163863"/>
                </a:lnTo>
                <a:lnTo>
                  <a:pt x="1283082" y="178154"/>
                </a:lnTo>
                <a:lnTo>
                  <a:pt x="1300854" y="193714"/>
                </a:lnTo>
                <a:lnTo>
                  <a:pt x="1318309" y="209275"/>
                </a:lnTo>
                <a:lnTo>
                  <a:pt x="1335129" y="225153"/>
                </a:lnTo>
                <a:lnTo>
                  <a:pt x="1351949" y="242302"/>
                </a:lnTo>
                <a:lnTo>
                  <a:pt x="1368134" y="259450"/>
                </a:lnTo>
                <a:lnTo>
                  <a:pt x="1383368" y="277234"/>
                </a:lnTo>
                <a:lnTo>
                  <a:pt x="1398918" y="295335"/>
                </a:lnTo>
                <a:lnTo>
                  <a:pt x="1413199" y="314389"/>
                </a:lnTo>
                <a:lnTo>
                  <a:pt x="1427163" y="333760"/>
                </a:lnTo>
                <a:lnTo>
                  <a:pt x="1313549" y="414104"/>
                </a:lnTo>
                <a:lnTo>
                  <a:pt x="1301806" y="397908"/>
                </a:lnTo>
                <a:lnTo>
                  <a:pt x="1289747" y="382665"/>
                </a:lnTo>
                <a:lnTo>
                  <a:pt x="1277370" y="367740"/>
                </a:lnTo>
                <a:lnTo>
                  <a:pt x="1264675" y="352814"/>
                </a:lnTo>
                <a:lnTo>
                  <a:pt x="1251346" y="338524"/>
                </a:lnTo>
                <a:lnTo>
                  <a:pt x="1238017" y="324868"/>
                </a:lnTo>
                <a:lnTo>
                  <a:pt x="1223736" y="311531"/>
                </a:lnTo>
                <a:lnTo>
                  <a:pt x="1209455" y="298828"/>
                </a:lnTo>
                <a:lnTo>
                  <a:pt x="1194539" y="286126"/>
                </a:lnTo>
                <a:lnTo>
                  <a:pt x="1179623" y="274058"/>
                </a:lnTo>
                <a:lnTo>
                  <a:pt x="1164073" y="262308"/>
                </a:lnTo>
                <a:lnTo>
                  <a:pt x="1148522" y="251829"/>
                </a:lnTo>
                <a:lnTo>
                  <a:pt x="1132654" y="241031"/>
                </a:lnTo>
                <a:lnTo>
                  <a:pt x="1116151" y="230869"/>
                </a:lnTo>
                <a:lnTo>
                  <a:pt x="1099649" y="221342"/>
                </a:lnTo>
                <a:lnTo>
                  <a:pt x="1082511" y="212133"/>
                </a:lnTo>
                <a:lnTo>
                  <a:pt x="1065374" y="203559"/>
                </a:lnTo>
                <a:lnTo>
                  <a:pt x="1047919" y="195620"/>
                </a:lnTo>
                <a:lnTo>
                  <a:pt x="1030464" y="187998"/>
                </a:lnTo>
                <a:lnTo>
                  <a:pt x="1012375" y="180694"/>
                </a:lnTo>
                <a:lnTo>
                  <a:pt x="994603" y="174343"/>
                </a:lnTo>
                <a:lnTo>
                  <a:pt x="976196" y="168309"/>
                </a:lnTo>
                <a:lnTo>
                  <a:pt x="957472" y="162910"/>
                </a:lnTo>
                <a:lnTo>
                  <a:pt x="939065" y="157829"/>
                </a:lnTo>
                <a:lnTo>
                  <a:pt x="920341" y="153701"/>
                </a:lnTo>
                <a:lnTo>
                  <a:pt x="901616" y="150208"/>
                </a:lnTo>
                <a:lnTo>
                  <a:pt x="882258" y="146715"/>
                </a:lnTo>
                <a:lnTo>
                  <a:pt x="862899" y="144174"/>
                </a:lnTo>
                <a:lnTo>
                  <a:pt x="843857" y="141951"/>
                </a:lnTo>
                <a:lnTo>
                  <a:pt x="824181" y="140681"/>
                </a:lnTo>
                <a:lnTo>
                  <a:pt x="804505" y="139728"/>
                </a:lnTo>
                <a:lnTo>
                  <a:pt x="784828" y="139411"/>
                </a:lnTo>
                <a:lnTo>
                  <a:pt x="768326" y="139728"/>
                </a:lnTo>
                <a:lnTo>
                  <a:pt x="751823" y="140363"/>
                </a:lnTo>
                <a:lnTo>
                  <a:pt x="735320" y="141316"/>
                </a:lnTo>
                <a:lnTo>
                  <a:pt x="719135" y="142586"/>
                </a:lnTo>
                <a:lnTo>
                  <a:pt x="702632" y="144492"/>
                </a:lnTo>
                <a:lnTo>
                  <a:pt x="686764" y="146715"/>
                </a:lnTo>
                <a:lnTo>
                  <a:pt x="670897" y="149573"/>
                </a:lnTo>
                <a:lnTo>
                  <a:pt x="655029" y="152431"/>
                </a:lnTo>
                <a:lnTo>
                  <a:pt x="639478" y="155924"/>
                </a:lnTo>
                <a:lnTo>
                  <a:pt x="623927" y="160052"/>
                </a:lnTo>
                <a:lnTo>
                  <a:pt x="608377" y="163863"/>
                </a:lnTo>
                <a:lnTo>
                  <a:pt x="593144" y="168309"/>
                </a:lnTo>
                <a:lnTo>
                  <a:pt x="578228" y="173390"/>
                </a:lnTo>
                <a:lnTo>
                  <a:pt x="562994" y="178471"/>
                </a:lnTo>
                <a:lnTo>
                  <a:pt x="548396" y="184505"/>
                </a:lnTo>
                <a:lnTo>
                  <a:pt x="533797" y="190221"/>
                </a:lnTo>
                <a:lnTo>
                  <a:pt x="519516" y="196572"/>
                </a:lnTo>
                <a:lnTo>
                  <a:pt x="505235" y="203241"/>
                </a:lnTo>
                <a:lnTo>
                  <a:pt x="491271" y="210228"/>
                </a:lnTo>
                <a:lnTo>
                  <a:pt x="477308" y="217532"/>
                </a:lnTo>
                <a:lnTo>
                  <a:pt x="463978" y="225153"/>
                </a:lnTo>
                <a:lnTo>
                  <a:pt x="450332" y="233092"/>
                </a:lnTo>
                <a:lnTo>
                  <a:pt x="437003" y="241349"/>
                </a:lnTo>
                <a:lnTo>
                  <a:pt x="423991" y="249923"/>
                </a:lnTo>
                <a:lnTo>
                  <a:pt x="411297" y="258815"/>
                </a:lnTo>
                <a:lnTo>
                  <a:pt x="398603" y="268024"/>
                </a:lnTo>
                <a:lnTo>
                  <a:pt x="386543" y="277551"/>
                </a:lnTo>
                <a:lnTo>
                  <a:pt x="374483" y="287396"/>
                </a:lnTo>
                <a:lnTo>
                  <a:pt x="362424" y="296923"/>
                </a:lnTo>
                <a:lnTo>
                  <a:pt x="350999" y="307402"/>
                </a:lnTo>
                <a:lnTo>
                  <a:pt x="339574" y="317882"/>
                </a:lnTo>
                <a:lnTo>
                  <a:pt x="328466" y="328997"/>
                </a:lnTo>
                <a:lnTo>
                  <a:pt x="317676" y="340112"/>
                </a:lnTo>
                <a:lnTo>
                  <a:pt x="306886" y="351226"/>
                </a:lnTo>
                <a:lnTo>
                  <a:pt x="296730" y="362976"/>
                </a:lnTo>
                <a:lnTo>
                  <a:pt x="286575" y="374726"/>
                </a:lnTo>
                <a:lnTo>
                  <a:pt x="277054" y="386794"/>
                </a:lnTo>
                <a:lnTo>
                  <a:pt x="267533" y="399179"/>
                </a:lnTo>
                <a:lnTo>
                  <a:pt x="258330" y="411564"/>
                </a:lnTo>
                <a:lnTo>
                  <a:pt x="249444" y="424584"/>
                </a:lnTo>
                <a:lnTo>
                  <a:pt x="240875" y="437604"/>
                </a:lnTo>
                <a:lnTo>
                  <a:pt x="232624" y="450942"/>
                </a:lnTo>
                <a:lnTo>
                  <a:pt x="224690" y="464279"/>
                </a:lnTo>
                <a:lnTo>
                  <a:pt x="217073" y="477935"/>
                </a:lnTo>
                <a:lnTo>
                  <a:pt x="209774" y="491590"/>
                </a:lnTo>
                <a:lnTo>
                  <a:pt x="202792" y="505563"/>
                </a:lnTo>
                <a:lnTo>
                  <a:pt x="196445" y="520171"/>
                </a:lnTo>
                <a:lnTo>
                  <a:pt x="189780" y="534462"/>
                </a:lnTo>
                <a:lnTo>
                  <a:pt x="183751" y="548752"/>
                </a:lnTo>
                <a:lnTo>
                  <a:pt x="178355" y="563678"/>
                </a:lnTo>
                <a:lnTo>
                  <a:pt x="173278" y="578603"/>
                </a:lnTo>
                <a:lnTo>
                  <a:pt x="168200" y="593846"/>
                </a:lnTo>
                <a:lnTo>
                  <a:pt x="163757" y="608772"/>
                </a:lnTo>
                <a:lnTo>
                  <a:pt x="159314" y="624332"/>
                </a:lnTo>
                <a:lnTo>
                  <a:pt x="155506" y="639893"/>
                </a:lnTo>
                <a:lnTo>
                  <a:pt x="152332" y="655454"/>
                </a:lnTo>
                <a:lnTo>
                  <a:pt x="148841" y="671650"/>
                </a:lnTo>
                <a:lnTo>
                  <a:pt x="146302" y="687210"/>
                </a:lnTo>
                <a:lnTo>
                  <a:pt x="144081" y="703724"/>
                </a:lnTo>
                <a:lnTo>
                  <a:pt x="142494" y="719602"/>
                </a:lnTo>
                <a:lnTo>
                  <a:pt x="140907" y="735798"/>
                </a:lnTo>
                <a:lnTo>
                  <a:pt x="139955" y="752629"/>
                </a:lnTo>
                <a:lnTo>
                  <a:pt x="139320" y="769142"/>
                </a:lnTo>
                <a:lnTo>
                  <a:pt x="139003" y="785973"/>
                </a:lnTo>
                <a:lnTo>
                  <a:pt x="139320" y="800263"/>
                </a:lnTo>
                <a:lnTo>
                  <a:pt x="139638" y="814871"/>
                </a:lnTo>
                <a:lnTo>
                  <a:pt x="140590" y="829162"/>
                </a:lnTo>
                <a:lnTo>
                  <a:pt x="141542" y="844087"/>
                </a:lnTo>
                <a:lnTo>
                  <a:pt x="143129" y="858378"/>
                </a:lnTo>
                <a:lnTo>
                  <a:pt x="144715" y="872350"/>
                </a:lnTo>
                <a:lnTo>
                  <a:pt x="146620" y="886641"/>
                </a:lnTo>
                <a:lnTo>
                  <a:pt x="149158" y="900931"/>
                </a:lnTo>
                <a:lnTo>
                  <a:pt x="152015" y="914586"/>
                </a:lnTo>
                <a:lnTo>
                  <a:pt x="154871" y="928559"/>
                </a:lnTo>
                <a:lnTo>
                  <a:pt x="158044" y="942215"/>
                </a:lnTo>
                <a:lnTo>
                  <a:pt x="161853" y="955870"/>
                </a:lnTo>
                <a:lnTo>
                  <a:pt x="165661" y="969208"/>
                </a:lnTo>
                <a:lnTo>
                  <a:pt x="169469" y="983180"/>
                </a:lnTo>
                <a:lnTo>
                  <a:pt x="174230" y="996201"/>
                </a:lnTo>
                <a:lnTo>
                  <a:pt x="178673" y="1009538"/>
                </a:lnTo>
                <a:lnTo>
                  <a:pt x="183433" y="1022558"/>
                </a:lnTo>
                <a:lnTo>
                  <a:pt x="188828" y="1035261"/>
                </a:lnTo>
                <a:lnTo>
                  <a:pt x="194223" y="1047964"/>
                </a:lnTo>
                <a:lnTo>
                  <a:pt x="200253" y="1060666"/>
                </a:lnTo>
                <a:lnTo>
                  <a:pt x="205966" y="1073369"/>
                </a:lnTo>
                <a:lnTo>
                  <a:pt x="212630" y="1085754"/>
                </a:lnTo>
                <a:lnTo>
                  <a:pt x="219295" y="1098139"/>
                </a:lnTo>
                <a:lnTo>
                  <a:pt x="225642" y="1110206"/>
                </a:lnTo>
                <a:lnTo>
                  <a:pt x="232941" y="1121956"/>
                </a:lnTo>
                <a:lnTo>
                  <a:pt x="239923" y="1133706"/>
                </a:lnTo>
                <a:lnTo>
                  <a:pt x="247857" y="1145456"/>
                </a:lnTo>
                <a:lnTo>
                  <a:pt x="255474" y="1156571"/>
                </a:lnTo>
                <a:lnTo>
                  <a:pt x="263408" y="1168003"/>
                </a:lnTo>
                <a:lnTo>
                  <a:pt x="271659" y="1179118"/>
                </a:lnTo>
                <a:lnTo>
                  <a:pt x="280228" y="1189915"/>
                </a:lnTo>
                <a:lnTo>
                  <a:pt x="289114" y="1200395"/>
                </a:lnTo>
                <a:lnTo>
                  <a:pt x="297682" y="1210874"/>
                </a:lnTo>
                <a:lnTo>
                  <a:pt x="307203" y="1221036"/>
                </a:lnTo>
                <a:lnTo>
                  <a:pt x="316407" y="1231198"/>
                </a:lnTo>
                <a:lnTo>
                  <a:pt x="326245" y="1241361"/>
                </a:lnTo>
                <a:lnTo>
                  <a:pt x="336083" y="1250887"/>
                </a:lnTo>
                <a:lnTo>
                  <a:pt x="345604" y="1260414"/>
                </a:lnTo>
                <a:lnTo>
                  <a:pt x="356076" y="1269624"/>
                </a:lnTo>
                <a:lnTo>
                  <a:pt x="366549" y="1278833"/>
                </a:lnTo>
                <a:lnTo>
                  <a:pt x="377022" y="1287725"/>
                </a:lnTo>
                <a:lnTo>
                  <a:pt x="388130" y="1296299"/>
                </a:lnTo>
                <a:lnTo>
                  <a:pt x="398920" y="1304556"/>
                </a:lnTo>
                <a:lnTo>
                  <a:pt x="410345" y="1312813"/>
                </a:lnTo>
                <a:lnTo>
                  <a:pt x="421770" y="1320752"/>
                </a:lnTo>
                <a:lnTo>
                  <a:pt x="433195" y="1328373"/>
                </a:lnTo>
                <a:lnTo>
                  <a:pt x="444937" y="1335995"/>
                </a:lnTo>
                <a:lnTo>
                  <a:pt x="456997" y="1343299"/>
                </a:lnTo>
                <a:lnTo>
                  <a:pt x="469056" y="1349968"/>
                </a:lnTo>
                <a:lnTo>
                  <a:pt x="481116" y="1356636"/>
                </a:lnTo>
                <a:lnTo>
                  <a:pt x="493810" y="1362988"/>
                </a:lnTo>
                <a:lnTo>
                  <a:pt x="506187" y="1369339"/>
                </a:lnTo>
                <a:lnTo>
                  <a:pt x="518882" y="1375373"/>
                </a:lnTo>
                <a:lnTo>
                  <a:pt x="532211" y="1380771"/>
                </a:lnTo>
                <a:lnTo>
                  <a:pt x="545222" y="1386170"/>
                </a:lnTo>
                <a:lnTo>
                  <a:pt x="558551" y="1391569"/>
                </a:lnTo>
                <a:lnTo>
                  <a:pt x="571881" y="1396015"/>
                </a:lnTo>
                <a:lnTo>
                  <a:pt x="585210" y="1400778"/>
                </a:lnTo>
                <a:lnTo>
                  <a:pt x="598856" y="1404906"/>
                </a:lnTo>
                <a:lnTo>
                  <a:pt x="613137" y="1408717"/>
                </a:lnTo>
                <a:lnTo>
                  <a:pt x="626784" y="1412845"/>
                </a:lnTo>
                <a:lnTo>
                  <a:pt x="641065" y="1416021"/>
                </a:lnTo>
                <a:lnTo>
                  <a:pt x="655029" y="1418879"/>
                </a:lnTo>
                <a:lnTo>
                  <a:pt x="669627" y="1422055"/>
                </a:lnTo>
                <a:lnTo>
                  <a:pt x="644873" y="1558925"/>
                </a:lnTo>
                <a:lnTo>
                  <a:pt x="627418" y="1555432"/>
                </a:lnTo>
                <a:lnTo>
                  <a:pt x="609964" y="1551939"/>
                </a:lnTo>
                <a:lnTo>
                  <a:pt x="593144" y="1547493"/>
                </a:lnTo>
                <a:lnTo>
                  <a:pt x="576006" y="1543365"/>
                </a:lnTo>
                <a:lnTo>
                  <a:pt x="559186" y="1538601"/>
                </a:lnTo>
                <a:lnTo>
                  <a:pt x="542684" y="1533202"/>
                </a:lnTo>
                <a:lnTo>
                  <a:pt x="526181" y="1527804"/>
                </a:lnTo>
                <a:lnTo>
                  <a:pt x="509996" y="1521770"/>
                </a:lnTo>
                <a:lnTo>
                  <a:pt x="493493" y="1515736"/>
                </a:lnTo>
                <a:lnTo>
                  <a:pt x="477942" y="1509068"/>
                </a:lnTo>
                <a:lnTo>
                  <a:pt x="462074" y="1502081"/>
                </a:lnTo>
                <a:lnTo>
                  <a:pt x="446524" y="1495095"/>
                </a:lnTo>
                <a:lnTo>
                  <a:pt x="431291" y="1487473"/>
                </a:lnTo>
                <a:lnTo>
                  <a:pt x="416057" y="1479852"/>
                </a:lnTo>
                <a:lnTo>
                  <a:pt x="401141" y="1471595"/>
                </a:lnTo>
                <a:lnTo>
                  <a:pt x="386226" y="1463338"/>
                </a:lnTo>
                <a:lnTo>
                  <a:pt x="371944" y="1454446"/>
                </a:lnTo>
                <a:lnTo>
                  <a:pt x="357346" y="1445555"/>
                </a:lnTo>
                <a:lnTo>
                  <a:pt x="343382" y="1436028"/>
                </a:lnTo>
                <a:lnTo>
                  <a:pt x="329736" y="1426501"/>
                </a:lnTo>
                <a:lnTo>
                  <a:pt x="316089" y="1416339"/>
                </a:lnTo>
                <a:lnTo>
                  <a:pt x="302760" y="1406177"/>
                </a:lnTo>
                <a:lnTo>
                  <a:pt x="289431" y="1395697"/>
                </a:lnTo>
                <a:lnTo>
                  <a:pt x="276419" y="1384900"/>
                </a:lnTo>
                <a:lnTo>
                  <a:pt x="263725" y="1373785"/>
                </a:lnTo>
                <a:lnTo>
                  <a:pt x="251348" y="1362670"/>
                </a:lnTo>
                <a:lnTo>
                  <a:pt x="238971" y="1350920"/>
                </a:lnTo>
                <a:lnTo>
                  <a:pt x="227229" y="1339170"/>
                </a:lnTo>
                <a:lnTo>
                  <a:pt x="215486" y="1327103"/>
                </a:lnTo>
                <a:lnTo>
                  <a:pt x="204062" y="1315036"/>
                </a:lnTo>
                <a:lnTo>
                  <a:pt x="192954" y="1302333"/>
                </a:lnTo>
                <a:lnTo>
                  <a:pt x="182164" y="1289630"/>
                </a:lnTo>
                <a:lnTo>
                  <a:pt x="171374" y="1276928"/>
                </a:lnTo>
                <a:lnTo>
                  <a:pt x="161535" y="1263590"/>
                </a:lnTo>
                <a:lnTo>
                  <a:pt x="151380" y="1250252"/>
                </a:lnTo>
                <a:lnTo>
                  <a:pt x="141542" y="1236597"/>
                </a:lnTo>
                <a:lnTo>
                  <a:pt x="132021" y="1222624"/>
                </a:lnTo>
                <a:lnTo>
                  <a:pt x="122818" y="1208651"/>
                </a:lnTo>
                <a:lnTo>
                  <a:pt x="113932" y="1194361"/>
                </a:lnTo>
                <a:lnTo>
                  <a:pt x="105363" y="1180071"/>
                </a:lnTo>
                <a:lnTo>
                  <a:pt x="97112" y="1165145"/>
                </a:lnTo>
                <a:lnTo>
                  <a:pt x="89178" y="1150219"/>
                </a:lnTo>
                <a:lnTo>
                  <a:pt x="81561" y="1135294"/>
                </a:lnTo>
                <a:lnTo>
                  <a:pt x="74262" y="1120368"/>
                </a:lnTo>
                <a:lnTo>
                  <a:pt x="66962" y="1104808"/>
                </a:lnTo>
                <a:lnTo>
                  <a:pt x="60615" y="1089247"/>
                </a:lnTo>
                <a:lnTo>
                  <a:pt x="53951" y="1073369"/>
                </a:lnTo>
                <a:lnTo>
                  <a:pt x="48238" y="1057491"/>
                </a:lnTo>
                <a:lnTo>
                  <a:pt x="42208" y="1041612"/>
                </a:lnTo>
                <a:lnTo>
                  <a:pt x="37131" y="1025417"/>
                </a:lnTo>
                <a:lnTo>
                  <a:pt x="32053" y="1009221"/>
                </a:lnTo>
                <a:lnTo>
                  <a:pt x="27293" y="992390"/>
                </a:lnTo>
                <a:lnTo>
                  <a:pt x="23167" y="975876"/>
                </a:lnTo>
                <a:lnTo>
                  <a:pt x="19041" y="959363"/>
                </a:lnTo>
                <a:lnTo>
                  <a:pt x="15550" y="942532"/>
                </a:lnTo>
                <a:lnTo>
                  <a:pt x="12377" y="925701"/>
                </a:lnTo>
                <a:lnTo>
                  <a:pt x="9203" y="908235"/>
                </a:lnTo>
                <a:lnTo>
                  <a:pt x="6982" y="891087"/>
                </a:lnTo>
                <a:lnTo>
                  <a:pt x="4760" y="873621"/>
                </a:lnTo>
                <a:lnTo>
                  <a:pt x="3173" y="856472"/>
                </a:lnTo>
                <a:lnTo>
                  <a:pt x="1904" y="838689"/>
                </a:lnTo>
                <a:lnTo>
                  <a:pt x="952" y="821222"/>
                </a:lnTo>
                <a:lnTo>
                  <a:pt x="317" y="803439"/>
                </a:lnTo>
                <a:lnTo>
                  <a:pt x="0" y="785973"/>
                </a:lnTo>
                <a:lnTo>
                  <a:pt x="317" y="765649"/>
                </a:lnTo>
                <a:lnTo>
                  <a:pt x="952" y="745325"/>
                </a:lnTo>
                <a:lnTo>
                  <a:pt x="2221" y="725318"/>
                </a:lnTo>
                <a:lnTo>
                  <a:pt x="4125" y="705629"/>
                </a:lnTo>
                <a:lnTo>
                  <a:pt x="6030" y="685622"/>
                </a:lnTo>
                <a:lnTo>
                  <a:pt x="8886" y="666251"/>
                </a:lnTo>
                <a:lnTo>
                  <a:pt x="12377" y="646879"/>
                </a:lnTo>
                <a:lnTo>
                  <a:pt x="15868" y="627508"/>
                </a:lnTo>
                <a:lnTo>
                  <a:pt x="19993" y="608454"/>
                </a:lnTo>
                <a:lnTo>
                  <a:pt x="24754" y="589718"/>
                </a:lnTo>
                <a:lnTo>
                  <a:pt x="29831" y="570982"/>
                </a:lnTo>
                <a:lnTo>
                  <a:pt x="35227" y="552245"/>
                </a:lnTo>
                <a:lnTo>
                  <a:pt x="41256" y="534144"/>
                </a:lnTo>
                <a:lnTo>
                  <a:pt x="47604" y="515725"/>
                </a:lnTo>
                <a:lnTo>
                  <a:pt x="54268" y="497941"/>
                </a:lnTo>
                <a:lnTo>
                  <a:pt x="61567" y="480158"/>
                </a:lnTo>
                <a:lnTo>
                  <a:pt x="69501" y="462692"/>
                </a:lnTo>
                <a:lnTo>
                  <a:pt x="77435" y="445225"/>
                </a:lnTo>
                <a:lnTo>
                  <a:pt x="86004" y="428395"/>
                </a:lnTo>
                <a:lnTo>
                  <a:pt x="94890" y="411246"/>
                </a:lnTo>
                <a:lnTo>
                  <a:pt x="104093" y="395050"/>
                </a:lnTo>
                <a:lnTo>
                  <a:pt x="113614" y="378854"/>
                </a:lnTo>
                <a:lnTo>
                  <a:pt x="123770" y="362341"/>
                </a:lnTo>
                <a:lnTo>
                  <a:pt x="133925" y="346780"/>
                </a:lnTo>
                <a:lnTo>
                  <a:pt x="145033" y="330902"/>
                </a:lnTo>
                <a:lnTo>
                  <a:pt x="156140" y="315977"/>
                </a:lnTo>
                <a:lnTo>
                  <a:pt x="167565" y="301051"/>
                </a:lnTo>
                <a:lnTo>
                  <a:pt x="179308" y="286443"/>
                </a:lnTo>
                <a:lnTo>
                  <a:pt x="191367" y="271835"/>
                </a:lnTo>
                <a:lnTo>
                  <a:pt x="204062" y="257545"/>
                </a:lnTo>
                <a:lnTo>
                  <a:pt x="216756" y="243889"/>
                </a:lnTo>
                <a:lnTo>
                  <a:pt x="229768" y="230552"/>
                </a:lnTo>
                <a:lnTo>
                  <a:pt x="243731" y="217214"/>
                </a:lnTo>
                <a:lnTo>
                  <a:pt x="257378" y="204194"/>
                </a:lnTo>
                <a:lnTo>
                  <a:pt x="271342" y="191809"/>
                </a:lnTo>
                <a:lnTo>
                  <a:pt x="285623" y="179424"/>
                </a:lnTo>
                <a:lnTo>
                  <a:pt x="300539" y="167674"/>
                </a:lnTo>
                <a:lnTo>
                  <a:pt x="315455" y="156242"/>
                </a:lnTo>
                <a:lnTo>
                  <a:pt x="330688" y="145127"/>
                </a:lnTo>
                <a:lnTo>
                  <a:pt x="346556" y="134330"/>
                </a:lnTo>
                <a:lnTo>
                  <a:pt x="362106" y="124168"/>
                </a:lnTo>
                <a:lnTo>
                  <a:pt x="377974" y="114005"/>
                </a:lnTo>
                <a:lnTo>
                  <a:pt x="394477" y="104479"/>
                </a:lnTo>
                <a:lnTo>
                  <a:pt x="410980" y="94952"/>
                </a:lnTo>
                <a:lnTo>
                  <a:pt x="428117" y="86060"/>
                </a:lnTo>
                <a:lnTo>
                  <a:pt x="444937" y="77803"/>
                </a:lnTo>
                <a:lnTo>
                  <a:pt x="462392" y="69546"/>
                </a:lnTo>
                <a:lnTo>
                  <a:pt x="479529" y="61925"/>
                </a:lnTo>
                <a:lnTo>
                  <a:pt x="497619" y="54621"/>
                </a:lnTo>
                <a:lnTo>
                  <a:pt x="515391" y="47634"/>
                </a:lnTo>
                <a:lnTo>
                  <a:pt x="533480" y="41283"/>
                </a:lnTo>
                <a:lnTo>
                  <a:pt x="551570" y="35567"/>
                </a:lnTo>
                <a:lnTo>
                  <a:pt x="570294" y="29851"/>
                </a:lnTo>
                <a:lnTo>
                  <a:pt x="589018" y="24770"/>
                </a:lnTo>
                <a:lnTo>
                  <a:pt x="607742" y="20324"/>
                </a:lnTo>
                <a:lnTo>
                  <a:pt x="627101" y="15878"/>
                </a:lnTo>
                <a:lnTo>
                  <a:pt x="646143" y="12385"/>
                </a:lnTo>
                <a:lnTo>
                  <a:pt x="665501" y="9209"/>
                </a:lnTo>
                <a:lnTo>
                  <a:pt x="685178" y="6351"/>
                </a:lnTo>
                <a:lnTo>
                  <a:pt x="704854" y="4128"/>
                </a:lnTo>
                <a:lnTo>
                  <a:pt x="724530" y="2223"/>
                </a:lnTo>
                <a:lnTo>
                  <a:pt x="744524" y="952"/>
                </a:lnTo>
                <a:lnTo>
                  <a:pt x="764835" y="317"/>
                </a:lnTo>
                <a:lnTo>
                  <a:pt x="7848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168240" y="301330"/>
            <a:ext cx="10514231" cy="1325563"/>
          </a:xfrm>
        </p:spPr>
        <p:txBody>
          <a:bodyPr/>
          <a:lstStyle/>
          <a:p>
            <a:pPr lvl="0"/>
            <a:r>
              <a:rPr lang="en-US" altLang="zh-CN" dirty="0" smtClean="0">
                <a:latin typeface="+mn-ea"/>
              </a:rPr>
              <a:t>5.3 </a:t>
            </a:r>
            <a:r>
              <a:rPr lang="zh-CN" altLang="en-US" dirty="0" smtClean="0">
                <a:latin typeface="+mn-ea"/>
              </a:rPr>
              <a:t>基本概念：</a:t>
            </a:r>
            <a:r>
              <a:rPr lang="zh-CN" altLang="en-US" dirty="0" smtClean="0"/>
              <a:t>了结方式</a:t>
            </a:r>
            <a:endParaRPr lang="zh-CN" altLang="en-US" dirty="0">
              <a:latin typeface="+mn-ea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761272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0" y="236483"/>
            <a:ext cx="10279117" cy="70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defTabSz="914309">
              <a:lnSpc>
                <a:spcPct val="90000"/>
              </a:lnSpc>
              <a:spcBef>
                <a:spcPct val="0"/>
              </a:spcBef>
            </a:pPr>
            <a:r>
              <a:rPr kumimoji="0" lang="en-US" altLang="zh-CN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5.4 </a:t>
            </a:r>
            <a:r>
              <a:rPr kumimoji="0" lang="zh-CN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业务风控：限仓规定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j-cs"/>
            </a:endParaRPr>
          </a:p>
        </p:txBody>
      </p:sp>
      <p:grpSp>
        <p:nvGrpSpPr>
          <p:cNvPr id="5" name="组合 24"/>
          <p:cNvGrpSpPr/>
          <p:nvPr/>
        </p:nvGrpSpPr>
        <p:grpSpPr>
          <a:xfrm>
            <a:off x="2559428" y="3377053"/>
            <a:ext cx="1283515" cy="773004"/>
            <a:chOff x="6040860" y="2984396"/>
            <a:chExt cx="1283515" cy="773004"/>
          </a:xfrm>
        </p:grpSpPr>
        <p:grpSp>
          <p:nvGrpSpPr>
            <p:cNvPr id="6" name="组合 24"/>
            <p:cNvGrpSpPr>
              <a:grpSpLocks noChangeAspect="1"/>
            </p:cNvGrpSpPr>
            <p:nvPr/>
          </p:nvGrpSpPr>
          <p:grpSpPr>
            <a:xfrm>
              <a:off x="6448617" y="2984396"/>
              <a:ext cx="468000" cy="400693"/>
              <a:chOff x="2162176" y="-104775"/>
              <a:chExt cx="1655763" cy="1417638"/>
            </a:xfrm>
            <a:solidFill>
              <a:srgbClr val="0070C0"/>
            </a:solidFill>
          </p:grpSpPr>
          <p:sp>
            <p:nvSpPr>
              <p:cNvPr id="8" name="Freeform 3767"/>
              <p:cNvSpPr/>
              <p:nvPr/>
            </p:nvSpPr>
            <p:spPr bwMode="auto">
              <a:xfrm>
                <a:off x="2311401" y="104775"/>
                <a:ext cx="1370013" cy="1208088"/>
              </a:xfrm>
              <a:custGeom>
                <a:avLst/>
                <a:gdLst>
                  <a:gd name="T0" fmla="*/ 231 w 431"/>
                  <a:gd name="T1" fmla="*/ 6 h 380"/>
                  <a:gd name="T2" fmla="*/ 190 w 431"/>
                  <a:gd name="T3" fmla="*/ 7 h 380"/>
                  <a:gd name="T4" fmla="*/ 20 w 431"/>
                  <a:gd name="T5" fmla="*/ 106 h 380"/>
                  <a:gd name="T6" fmla="*/ 0 w 431"/>
                  <a:gd name="T7" fmla="*/ 142 h 380"/>
                  <a:gd name="T8" fmla="*/ 0 w 431"/>
                  <a:gd name="T9" fmla="*/ 357 h 380"/>
                  <a:gd name="T10" fmla="*/ 24 w 431"/>
                  <a:gd name="T11" fmla="*/ 380 h 380"/>
                  <a:gd name="T12" fmla="*/ 124 w 431"/>
                  <a:gd name="T13" fmla="*/ 380 h 380"/>
                  <a:gd name="T14" fmla="*/ 148 w 431"/>
                  <a:gd name="T15" fmla="*/ 357 h 380"/>
                  <a:gd name="T16" fmla="*/ 148 w 431"/>
                  <a:gd name="T17" fmla="*/ 258 h 380"/>
                  <a:gd name="T18" fmla="*/ 171 w 431"/>
                  <a:gd name="T19" fmla="*/ 235 h 380"/>
                  <a:gd name="T20" fmla="*/ 260 w 431"/>
                  <a:gd name="T21" fmla="*/ 235 h 380"/>
                  <a:gd name="T22" fmla="*/ 283 w 431"/>
                  <a:gd name="T23" fmla="*/ 258 h 380"/>
                  <a:gd name="T24" fmla="*/ 283 w 431"/>
                  <a:gd name="T25" fmla="*/ 357 h 380"/>
                  <a:gd name="T26" fmla="*/ 307 w 431"/>
                  <a:gd name="T27" fmla="*/ 380 h 380"/>
                  <a:gd name="T28" fmla="*/ 407 w 431"/>
                  <a:gd name="T29" fmla="*/ 380 h 380"/>
                  <a:gd name="T30" fmla="*/ 431 w 431"/>
                  <a:gd name="T31" fmla="*/ 357 h 380"/>
                  <a:gd name="T32" fmla="*/ 431 w 431"/>
                  <a:gd name="T33" fmla="*/ 142 h 380"/>
                  <a:gd name="T34" fmla="*/ 410 w 431"/>
                  <a:gd name="T35" fmla="*/ 107 h 380"/>
                  <a:gd name="T36" fmla="*/ 231 w 431"/>
                  <a:gd name="T37" fmla="*/ 6 h 3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31" h="380">
                    <a:moveTo>
                      <a:pt x="231" y="6"/>
                    </a:moveTo>
                    <a:cubicBezTo>
                      <a:pt x="220" y="0"/>
                      <a:pt x="201" y="0"/>
                      <a:pt x="190" y="7"/>
                    </a:cubicBezTo>
                    <a:cubicBezTo>
                      <a:pt x="20" y="106"/>
                      <a:pt x="20" y="106"/>
                      <a:pt x="20" y="106"/>
                    </a:cubicBezTo>
                    <a:cubicBezTo>
                      <a:pt x="9" y="113"/>
                      <a:pt x="0" y="129"/>
                      <a:pt x="0" y="142"/>
                    </a:cubicBezTo>
                    <a:cubicBezTo>
                      <a:pt x="0" y="357"/>
                      <a:pt x="0" y="357"/>
                      <a:pt x="0" y="357"/>
                    </a:cubicBezTo>
                    <a:cubicBezTo>
                      <a:pt x="0" y="370"/>
                      <a:pt x="10" y="380"/>
                      <a:pt x="24" y="380"/>
                    </a:cubicBezTo>
                    <a:cubicBezTo>
                      <a:pt x="124" y="380"/>
                      <a:pt x="124" y="380"/>
                      <a:pt x="124" y="380"/>
                    </a:cubicBezTo>
                    <a:cubicBezTo>
                      <a:pt x="137" y="380"/>
                      <a:pt x="148" y="370"/>
                      <a:pt x="148" y="357"/>
                    </a:cubicBezTo>
                    <a:cubicBezTo>
                      <a:pt x="148" y="258"/>
                      <a:pt x="148" y="258"/>
                      <a:pt x="148" y="258"/>
                    </a:cubicBezTo>
                    <a:cubicBezTo>
                      <a:pt x="148" y="245"/>
                      <a:pt x="158" y="235"/>
                      <a:pt x="171" y="235"/>
                    </a:cubicBezTo>
                    <a:cubicBezTo>
                      <a:pt x="260" y="235"/>
                      <a:pt x="260" y="235"/>
                      <a:pt x="260" y="235"/>
                    </a:cubicBezTo>
                    <a:cubicBezTo>
                      <a:pt x="273" y="235"/>
                      <a:pt x="283" y="245"/>
                      <a:pt x="283" y="258"/>
                    </a:cubicBezTo>
                    <a:cubicBezTo>
                      <a:pt x="283" y="357"/>
                      <a:pt x="283" y="357"/>
                      <a:pt x="283" y="357"/>
                    </a:cubicBezTo>
                    <a:cubicBezTo>
                      <a:pt x="283" y="370"/>
                      <a:pt x="294" y="380"/>
                      <a:pt x="307" y="380"/>
                    </a:cubicBezTo>
                    <a:cubicBezTo>
                      <a:pt x="407" y="380"/>
                      <a:pt x="407" y="380"/>
                      <a:pt x="407" y="380"/>
                    </a:cubicBezTo>
                    <a:cubicBezTo>
                      <a:pt x="420" y="380"/>
                      <a:pt x="431" y="370"/>
                      <a:pt x="431" y="357"/>
                    </a:cubicBezTo>
                    <a:cubicBezTo>
                      <a:pt x="431" y="142"/>
                      <a:pt x="431" y="142"/>
                      <a:pt x="431" y="142"/>
                    </a:cubicBezTo>
                    <a:cubicBezTo>
                      <a:pt x="431" y="129"/>
                      <a:pt x="422" y="113"/>
                      <a:pt x="410" y="107"/>
                    </a:cubicBezTo>
                    <a:lnTo>
                      <a:pt x="231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9" name="Freeform 3768"/>
              <p:cNvSpPr/>
              <p:nvPr/>
            </p:nvSpPr>
            <p:spPr bwMode="auto">
              <a:xfrm>
                <a:off x="2162176" y="-104775"/>
                <a:ext cx="1655763" cy="552450"/>
              </a:xfrm>
              <a:custGeom>
                <a:avLst/>
                <a:gdLst>
                  <a:gd name="T0" fmla="*/ 516 w 521"/>
                  <a:gd name="T1" fmla="*/ 165 h 174"/>
                  <a:gd name="T2" fmla="*/ 487 w 521"/>
                  <a:gd name="T3" fmla="*/ 167 h 174"/>
                  <a:gd name="T4" fmla="*/ 276 w 521"/>
                  <a:gd name="T5" fmla="*/ 45 h 174"/>
                  <a:gd name="T6" fmla="*/ 235 w 521"/>
                  <a:gd name="T7" fmla="*/ 45 h 174"/>
                  <a:gd name="T8" fmla="*/ 34 w 521"/>
                  <a:gd name="T9" fmla="*/ 167 h 174"/>
                  <a:gd name="T10" fmla="*/ 5 w 521"/>
                  <a:gd name="T11" fmla="*/ 165 h 174"/>
                  <a:gd name="T12" fmla="*/ 16 w 521"/>
                  <a:gd name="T13" fmla="*/ 138 h 174"/>
                  <a:gd name="T14" fmla="*/ 235 w 521"/>
                  <a:gd name="T15" fmla="*/ 7 h 174"/>
                  <a:gd name="T16" fmla="*/ 276 w 521"/>
                  <a:gd name="T17" fmla="*/ 6 h 174"/>
                  <a:gd name="T18" fmla="*/ 504 w 521"/>
                  <a:gd name="T19" fmla="*/ 139 h 174"/>
                  <a:gd name="T20" fmla="*/ 516 w 521"/>
                  <a:gd name="T21" fmla="*/ 165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21" h="174">
                    <a:moveTo>
                      <a:pt x="516" y="165"/>
                    </a:moveTo>
                    <a:cubicBezTo>
                      <a:pt x="512" y="173"/>
                      <a:pt x="499" y="174"/>
                      <a:pt x="487" y="167"/>
                    </a:cubicBezTo>
                    <a:cubicBezTo>
                      <a:pt x="276" y="45"/>
                      <a:pt x="276" y="45"/>
                      <a:pt x="276" y="45"/>
                    </a:cubicBezTo>
                    <a:cubicBezTo>
                      <a:pt x="265" y="38"/>
                      <a:pt x="247" y="38"/>
                      <a:pt x="235" y="45"/>
                    </a:cubicBezTo>
                    <a:cubicBezTo>
                      <a:pt x="34" y="167"/>
                      <a:pt x="34" y="167"/>
                      <a:pt x="34" y="167"/>
                    </a:cubicBezTo>
                    <a:cubicBezTo>
                      <a:pt x="22" y="174"/>
                      <a:pt x="9" y="173"/>
                      <a:pt x="5" y="165"/>
                    </a:cubicBezTo>
                    <a:cubicBezTo>
                      <a:pt x="0" y="157"/>
                      <a:pt x="5" y="145"/>
                      <a:pt x="16" y="138"/>
                    </a:cubicBezTo>
                    <a:cubicBezTo>
                      <a:pt x="235" y="7"/>
                      <a:pt x="235" y="7"/>
                      <a:pt x="235" y="7"/>
                    </a:cubicBezTo>
                    <a:cubicBezTo>
                      <a:pt x="246" y="0"/>
                      <a:pt x="265" y="0"/>
                      <a:pt x="276" y="6"/>
                    </a:cubicBezTo>
                    <a:cubicBezTo>
                      <a:pt x="504" y="139"/>
                      <a:pt x="504" y="139"/>
                      <a:pt x="504" y="139"/>
                    </a:cubicBezTo>
                    <a:cubicBezTo>
                      <a:pt x="515" y="145"/>
                      <a:pt x="521" y="157"/>
                      <a:pt x="516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sp>
          <p:nvSpPr>
            <p:cNvPr id="7" name="TextBox 6"/>
            <p:cNvSpPr txBox="1"/>
            <p:nvPr/>
          </p:nvSpPr>
          <p:spPr>
            <a:xfrm>
              <a:off x="6040860" y="3449623"/>
              <a:ext cx="128351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期货公司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0" name="组合 32"/>
          <p:cNvGrpSpPr/>
          <p:nvPr/>
        </p:nvGrpSpPr>
        <p:grpSpPr>
          <a:xfrm rot="10800000">
            <a:off x="3187816" y="2481406"/>
            <a:ext cx="5293452" cy="706407"/>
            <a:chOff x="4112895" y="2513382"/>
            <a:chExt cx="3804286" cy="538428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4114801" y="2513383"/>
              <a:ext cx="0" cy="538427"/>
            </a:xfrm>
            <a:prstGeom prst="line">
              <a:avLst/>
            </a:prstGeom>
            <a:ln w="95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 rot="10800000" flipV="1">
              <a:off x="5996941" y="2513382"/>
              <a:ext cx="0" cy="524319"/>
            </a:xfrm>
            <a:prstGeom prst="line">
              <a:avLst/>
            </a:prstGeom>
            <a:ln w="95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7917181" y="2513383"/>
              <a:ext cx="0" cy="538427"/>
            </a:xfrm>
            <a:prstGeom prst="line">
              <a:avLst/>
            </a:prstGeom>
            <a:ln w="95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4112895" y="3043555"/>
              <a:ext cx="3802380" cy="0"/>
            </a:xfrm>
            <a:prstGeom prst="line">
              <a:avLst/>
            </a:prstGeom>
            <a:ln w="95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矩形 14"/>
          <p:cNvSpPr/>
          <p:nvPr/>
        </p:nvSpPr>
        <p:spPr>
          <a:xfrm>
            <a:off x="2833618" y="2423923"/>
            <a:ext cx="31225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不限仓</a:t>
            </a:r>
            <a:endParaRPr lang="zh-CN" altLang="en-US" sz="1600" dirty="0">
              <a:solidFill>
                <a:schemeClr val="bg2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536271" y="2542767"/>
            <a:ext cx="31225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限仓</a:t>
            </a:r>
            <a:endParaRPr lang="zh-CN" altLang="en-US" sz="1600" dirty="0">
              <a:solidFill>
                <a:schemeClr val="bg2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138256" y="2527387"/>
            <a:ext cx="31225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限仓</a:t>
            </a:r>
            <a:endParaRPr lang="zh-CN" altLang="en-US" sz="1600" dirty="0">
              <a:solidFill>
                <a:schemeClr val="bg2">
                  <a:lumMod val="50000"/>
                </a:schemeClr>
              </a:solidFill>
              <a:latin typeface="+mn-ea"/>
            </a:endParaRPr>
          </a:p>
        </p:txBody>
      </p:sp>
      <p:grpSp>
        <p:nvGrpSpPr>
          <p:cNvPr id="18" name="组合 51"/>
          <p:cNvGrpSpPr>
            <a:grpSpLocks noChangeAspect="1"/>
          </p:cNvGrpSpPr>
          <p:nvPr/>
        </p:nvGrpSpPr>
        <p:grpSpPr>
          <a:xfrm>
            <a:off x="8298450" y="3270530"/>
            <a:ext cx="325432" cy="432131"/>
            <a:chOff x="1805377" y="1956115"/>
            <a:chExt cx="194255" cy="257945"/>
          </a:xfrm>
        </p:grpSpPr>
        <p:sp>
          <p:nvSpPr>
            <p:cNvPr id="19" name="Oval 42"/>
            <p:cNvSpPr>
              <a:spLocks noChangeArrowheads="1"/>
            </p:cNvSpPr>
            <p:nvPr/>
          </p:nvSpPr>
          <p:spPr bwMode="auto">
            <a:xfrm>
              <a:off x="1853145" y="1956115"/>
              <a:ext cx="98720" cy="105089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latin typeface="+mn-ea"/>
              </a:endParaRPr>
            </a:p>
          </p:txBody>
        </p:sp>
        <p:sp>
          <p:nvSpPr>
            <p:cNvPr id="20" name="Freeform 43"/>
            <p:cNvSpPr/>
            <p:nvPr/>
          </p:nvSpPr>
          <p:spPr bwMode="auto">
            <a:xfrm>
              <a:off x="1805377" y="2064388"/>
              <a:ext cx="194255" cy="149672"/>
            </a:xfrm>
            <a:custGeom>
              <a:avLst/>
              <a:gdLst>
                <a:gd name="T0" fmla="*/ 28 w 37"/>
                <a:gd name="T1" fmla="*/ 0 h 28"/>
                <a:gd name="T2" fmla="*/ 18 w 37"/>
                <a:gd name="T3" fmla="*/ 11 h 28"/>
                <a:gd name="T4" fmla="*/ 9 w 37"/>
                <a:gd name="T5" fmla="*/ 0 h 28"/>
                <a:gd name="T6" fmla="*/ 0 w 37"/>
                <a:gd name="T7" fmla="*/ 18 h 28"/>
                <a:gd name="T8" fmla="*/ 1 w 37"/>
                <a:gd name="T9" fmla="*/ 26 h 28"/>
                <a:gd name="T10" fmla="*/ 18 w 37"/>
                <a:gd name="T11" fmla="*/ 28 h 28"/>
                <a:gd name="T12" fmla="*/ 36 w 37"/>
                <a:gd name="T13" fmla="*/ 26 h 28"/>
                <a:gd name="T14" fmla="*/ 37 w 37"/>
                <a:gd name="T15" fmla="*/ 18 h 28"/>
                <a:gd name="T16" fmla="*/ 28 w 37"/>
                <a:gd name="T1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" h="28">
                  <a:moveTo>
                    <a:pt x="28" y="0"/>
                  </a:moveTo>
                  <a:cubicBezTo>
                    <a:pt x="18" y="11"/>
                    <a:pt x="18" y="11"/>
                    <a:pt x="18" y="1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4"/>
                    <a:pt x="0" y="11"/>
                    <a:pt x="0" y="18"/>
                  </a:cubicBezTo>
                  <a:cubicBezTo>
                    <a:pt x="0" y="21"/>
                    <a:pt x="0" y="23"/>
                    <a:pt x="1" y="26"/>
                  </a:cubicBezTo>
                  <a:cubicBezTo>
                    <a:pt x="6" y="27"/>
                    <a:pt x="12" y="28"/>
                    <a:pt x="18" y="28"/>
                  </a:cubicBezTo>
                  <a:cubicBezTo>
                    <a:pt x="25" y="28"/>
                    <a:pt x="30" y="27"/>
                    <a:pt x="36" y="26"/>
                  </a:cubicBezTo>
                  <a:cubicBezTo>
                    <a:pt x="36" y="23"/>
                    <a:pt x="37" y="21"/>
                    <a:pt x="37" y="18"/>
                  </a:cubicBezTo>
                  <a:cubicBezTo>
                    <a:pt x="37" y="11"/>
                    <a:pt x="33" y="4"/>
                    <a:pt x="28" y="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latin typeface="+mn-ea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7871058" y="3818511"/>
            <a:ext cx="12835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客户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grpSp>
        <p:nvGrpSpPr>
          <p:cNvPr id="22" name="组合 55"/>
          <p:cNvGrpSpPr/>
          <p:nvPr/>
        </p:nvGrpSpPr>
        <p:grpSpPr>
          <a:xfrm>
            <a:off x="5630179" y="3205529"/>
            <a:ext cx="442209" cy="597800"/>
            <a:chOff x="5176838" y="4859338"/>
            <a:chExt cx="342900" cy="463549"/>
          </a:xfrm>
          <a:solidFill>
            <a:srgbClr val="0070C0"/>
          </a:solidFill>
        </p:grpSpPr>
        <p:sp>
          <p:nvSpPr>
            <p:cNvPr id="23" name="Freeform 6"/>
            <p:cNvSpPr>
              <a:spLocks noEditPoints="1"/>
            </p:cNvSpPr>
            <p:nvPr/>
          </p:nvSpPr>
          <p:spPr bwMode="auto">
            <a:xfrm>
              <a:off x="5176838" y="5016500"/>
              <a:ext cx="342900" cy="306387"/>
            </a:xfrm>
            <a:custGeom>
              <a:avLst/>
              <a:gdLst>
                <a:gd name="T0" fmla="*/ 39 w 39"/>
                <a:gd name="T1" fmla="*/ 16 h 35"/>
                <a:gd name="T2" fmla="*/ 35 w 39"/>
                <a:gd name="T3" fmla="*/ 12 h 35"/>
                <a:gd name="T4" fmla="*/ 29 w 39"/>
                <a:gd name="T5" fmla="*/ 15 h 35"/>
                <a:gd name="T6" fmla="*/ 26 w 39"/>
                <a:gd name="T7" fmla="*/ 12 h 35"/>
                <a:gd name="T8" fmla="*/ 20 w 39"/>
                <a:gd name="T9" fmla="*/ 15 h 35"/>
                <a:gd name="T10" fmla="*/ 16 w 39"/>
                <a:gd name="T11" fmla="*/ 12 h 35"/>
                <a:gd name="T12" fmla="*/ 10 w 39"/>
                <a:gd name="T13" fmla="*/ 15 h 35"/>
                <a:gd name="T14" fmla="*/ 9 w 39"/>
                <a:gd name="T15" fmla="*/ 16 h 35"/>
                <a:gd name="T16" fmla="*/ 6 w 39"/>
                <a:gd name="T17" fmla="*/ 0 h 35"/>
                <a:gd name="T18" fmla="*/ 2 w 39"/>
                <a:gd name="T19" fmla="*/ 6 h 35"/>
                <a:gd name="T20" fmla="*/ 9 w 39"/>
                <a:gd name="T21" fmla="*/ 35 h 35"/>
                <a:gd name="T22" fmla="*/ 39 w 39"/>
                <a:gd name="T23" fmla="*/ 35 h 35"/>
                <a:gd name="T24" fmla="*/ 39 w 39"/>
                <a:gd name="T25" fmla="*/ 16 h 35"/>
                <a:gd name="T26" fmla="*/ 17 w 39"/>
                <a:gd name="T27" fmla="*/ 23 h 35"/>
                <a:gd name="T28" fmla="*/ 12 w 39"/>
                <a:gd name="T29" fmla="*/ 22 h 35"/>
                <a:gd name="T30" fmla="*/ 14 w 39"/>
                <a:gd name="T31" fmla="*/ 17 h 35"/>
                <a:gd name="T32" fmla="*/ 18 w 39"/>
                <a:gd name="T33" fmla="*/ 19 h 35"/>
                <a:gd name="T34" fmla="*/ 27 w 39"/>
                <a:gd name="T35" fmla="*/ 31 h 35"/>
                <a:gd name="T36" fmla="*/ 22 w 39"/>
                <a:gd name="T37" fmla="*/ 32 h 35"/>
                <a:gd name="T38" fmla="*/ 21 w 39"/>
                <a:gd name="T39" fmla="*/ 28 h 35"/>
                <a:gd name="T40" fmla="*/ 26 w 39"/>
                <a:gd name="T41" fmla="*/ 26 h 35"/>
                <a:gd name="T42" fmla="*/ 27 w 39"/>
                <a:gd name="T43" fmla="*/ 31 h 35"/>
                <a:gd name="T44" fmla="*/ 26 w 39"/>
                <a:gd name="T45" fmla="*/ 23 h 35"/>
                <a:gd name="T46" fmla="*/ 21 w 39"/>
                <a:gd name="T47" fmla="*/ 22 h 35"/>
                <a:gd name="T48" fmla="*/ 22 w 39"/>
                <a:gd name="T49" fmla="*/ 17 h 35"/>
                <a:gd name="T50" fmla="*/ 27 w 39"/>
                <a:gd name="T51" fmla="*/ 19 h 35"/>
                <a:gd name="T52" fmla="*/ 36 w 39"/>
                <a:gd name="T53" fmla="*/ 31 h 35"/>
                <a:gd name="T54" fmla="*/ 31 w 39"/>
                <a:gd name="T55" fmla="*/ 32 h 35"/>
                <a:gd name="T56" fmla="*/ 30 w 39"/>
                <a:gd name="T57" fmla="*/ 28 h 35"/>
                <a:gd name="T58" fmla="*/ 35 w 39"/>
                <a:gd name="T59" fmla="*/ 26 h 35"/>
                <a:gd name="T60" fmla="*/ 36 w 39"/>
                <a:gd name="T61" fmla="*/ 31 h 35"/>
                <a:gd name="T62" fmla="*/ 35 w 39"/>
                <a:gd name="T63" fmla="*/ 23 h 35"/>
                <a:gd name="T64" fmla="*/ 30 w 39"/>
                <a:gd name="T65" fmla="*/ 22 h 35"/>
                <a:gd name="T66" fmla="*/ 31 w 39"/>
                <a:gd name="T67" fmla="*/ 17 h 35"/>
                <a:gd name="T68" fmla="*/ 36 w 39"/>
                <a:gd name="T69" fmla="*/ 1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9" h="35">
                  <a:moveTo>
                    <a:pt x="39" y="16"/>
                  </a:moveTo>
                  <a:cubicBezTo>
                    <a:pt x="39" y="16"/>
                    <a:pt x="39" y="16"/>
                    <a:pt x="39" y="16"/>
                  </a:cubicBezTo>
                  <a:cubicBezTo>
                    <a:pt x="39" y="16"/>
                    <a:pt x="39" y="15"/>
                    <a:pt x="38" y="15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4" y="11"/>
                    <a:pt x="33" y="11"/>
                    <a:pt x="32" y="12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5" y="11"/>
                    <a:pt x="24" y="11"/>
                    <a:pt x="23" y="12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5" y="11"/>
                    <a:pt x="14" y="11"/>
                    <a:pt x="13" y="12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8" y="0"/>
                    <a:pt x="6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1"/>
                    <a:pt x="2" y="6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39" y="17"/>
                    <a:pt x="39" y="17"/>
                    <a:pt x="39" y="16"/>
                  </a:cubicBezTo>
                  <a:close/>
                  <a:moveTo>
                    <a:pt x="18" y="22"/>
                  </a:moveTo>
                  <a:cubicBezTo>
                    <a:pt x="18" y="23"/>
                    <a:pt x="18" y="23"/>
                    <a:pt x="17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3" y="23"/>
                    <a:pt x="12" y="23"/>
                    <a:pt x="12" y="22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8"/>
                    <a:pt x="13" y="17"/>
                    <a:pt x="14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8"/>
                    <a:pt x="18" y="19"/>
                  </a:cubicBezTo>
                  <a:lnTo>
                    <a:pt x="18" y="22"/>
                  </a:lnTo>
                  <a:close/>
                  <a:moveTo>
                    <a:pt x="27" y="31"/>
                  </a:moveTo>
                  <a:cubicBezTo>
                    <a:pt x="27" y="32"/>
                    <a:pt x="26" y="32"/>
                    <a:pt x="26" y="32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1" y="32"/>
                    <a:pt x="21" y="32"/>
                    <a:pt x="21" y="31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1" y="26"/>
                    <a:pt x="22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26"/>
                    <a:pt x="27" y="27"/>
                    <a:pt x="27" y="28"/>
                  </a:cubicBezTo>
                  <a:lnTo>
                    <a:pt x="27" y="31"/>
                  </a:lnTo>
                  <a:close/>
                  <a:moveTo>
                    <a:pt x="27" y="22"/>
                  </a:moveTo>
                  <a:cubicBezTo>
                    <a:pt x="27" y="23"/>
                    <a:pt x="26" y="23"/>
                    <a:pt x="26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1" y="23"/>
                    <a:pt x="21" y="23"/>
                    <a:pt x="21" y="22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8"/>
                    <a:pt x="21" y="17"/>
                    <a:pt x="22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7" y="18"/>
                    <a:pt x="27" y="19"/>
                  </a:cubicBezTo>
                  <a:lnTo>
                    <a:pt x="27" y="22"/>
                  </a:lnTo>
                  <a:close/>
                  <a:moveTo>
                    <a:pt x="36" y="31"/>
                  </a:moveTo>
                  <a:cubicBezTo>
                    <a:pt x="36" y="32"/>
                    <a:pt x="35" y="32"/>
                    <a:pt x="35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0" y="32"/>
                    <a:pt x="30" y="32"/>
                    <a:pt x="30" y="31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0" y="27"/>
                    <a:pt x="30" y="26"/>
                    <a:pt x="31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6" y="27"/>
                    <a:pt x="36" y="28"/>
                  </a:cubicBezTo>
                  <a:lnTo>
                    <a:pt x="36" y="31"/>
                  </a:lnTo>
                  <a:close/>
                  <a:moveTo>
                    <a:pt x="36" y="22"/>
                  </a:moveTo>
                  <a:cubicBezTo>
                    <a:pt x="36" y="23"/>
                    <a:pt x="35" y="23"/>
                    <a:pt x="35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0" y="23"/>
                    <a:pt x="30" y="23"/>
                    <a:pt x="30" y="22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8"/>
                    <a:pt x="30" y="17"/>
                    <a:pt x="31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6" y="18"/>
                    <a:pt x="36" y="19"/>
                  </a:cubicBezTo>
                  <a:lnTo>
                    <a:pt x="36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latin typeface="+mn-ea"/>
              </a:endParaRPr>
            </a:p>
          </p:txBody>
        </p:sp>
        <p:sp>
          <p:nvSpPr>
            <p:cNvPr id="24" name="Freeform 7"/>
            <p:cNvSpPr/>
            <p:nvPr/>
          </p:nvSpPr>
          <p:spPr bwMode="auto">
            <a:xfrm>
              <a:off x="5221288" y="4859338"/>
              <a:ext cx="174625" cy="147637"/>
            </a:xfrm>
            <a:custGeom>
              <a:avLst/>
              <a:gdLst>
                <a:gd name="T0" fmla="*/ 2 w 20"/>
                <a:gd name="T1" fmla="*/ 16 h 17"/>
                <a:gd name="T2" fmla="*/ 5 w 20"/>
                <a:gd name="T3" fmla="*/ 16 h 17"/>
                <a:gd name="T4" fmla="*/ 6 w 20"/>
                <a:gd name="T5" fmla="*/ 15 h 17"/>
                <a:gd name="T6" fmla="*/ 6 w 20"/>
                <a:gd name="T7" fmla="*/ 15 h 17"/>
                <a:gd name="T8" fmla="*/ 11 w 20"/>
                <a:gd name="T9" fmla="*/ 15 h 17"/>
                <a:gd name="T10" fmla="*/ 11 w 20"/>
                <a:gd name="T11" fmla="*/ 14 h 17"/>
                <a:gd name="T12" fmla="*/ 14 w 20"/>
                <a:gd name="T13" fmla="*/ 13 h 17"/>
                <a:gd name="T14" fmla="*/ 15 w 20"/>
                <a:gd name="T15" fmla="*/ 13 h 17"/>
                <a:gd name="T16" fmla="*/ 19 w 20"/>
                <a:gd name="T17" fmla="*/ 13 h 17"/>
                <a:gd name="T18" fmla="*/ 19 w 20"/>
                <a:gd name="T19" fmla="*/ 8 h 17"/>
                <a:gd name="T20" fmla="*/ 18 w 20"/>
                <a:gd name="T21" fmla="*/ 8 h 17"/>
                <a:gd name="T22" fmla="*/ 17 w 20"/>
                <a:gd name="T23" fmla="*/ 2 h 17"/>
                <a:gd name="T24" fmla="*/ 11 w 20"/>
                <a:gd name="T25" fmla="*/ 2 h 17"/>
                <a:gd name="T26" fmla="*/ 10 w 20"/>
                <a:gd name="T27" fmla="*/ 3 h 17"/>
                <a:gd name="T28" fmla="*/ 10 w 20"/>
                <a:gd name="T29" fmla="*/ 3 h 17"/>
                <a:gd name="T30" fmla="*/ 6 w 20"/>
                <a:gd name="T31" fmla="*/ 3 h 17"/>
                <a:gd name="T32" fmla="*/ 5 w 20"/>
                <a:gd name="T33" fmla="*/ 4 h 17"/>
                <a:gd name="T34" fmla="*/ 2 w 20"/>
                <a:gd name="T35" fmla="*/ 5 h 17"/>
                <a:gd name="T36" fmla="*/ 2 w 20"/>
                <a:gd name="T37" fmla="*/ 9 h 17"/>
                <a:gd name="T38" fmla="*/ 1 w 20"/>
                <a:gd name="T39" fmla="*/ 10 h 17"/>
                <a:gd name="T40" fmla="*/ 1 w 20"/>
                <a:gd name="T41" fmla="*/ 13 h 17"/>
                <a:gd name="T42" fmla="*/ 2 w 20"/>
                <a:gd name="T43" fmla="*/ 1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" h="17">
                  <a:moveTo>
                    <a:pt x="2" y="16"/>
                  </a:moveTo>
                  <a:cubicBezTo>
                    <a:pt x="3" y="17"/>
                    <a:pt x="4" y="17"/>
                    <a:pt x="5" y="16"/>
                  </a:cubicBezTo>
                  <a:cubicBezTo>
                    <a:pt x="6" y="16"/>
                    <a:pt x="6" y="16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6"/>
                    <a:pt x="9" y="16"/>
                    <a:pt x="11" y="15"/>
                  </a:cubicBezTo>
                  <a:cubicBezTo>
                    <a:pt x="11" y="15"/>
                    <a:pt x="11" y="15"/>
                    <a:pt x="11" y="14"/>
                  </a:cubicBezTo>
                  <a:cubicBezTo>
                    <a:pt x="12" y="15"/>
                    <a:pt x="14" y="14"/>
                    <a:pt x="14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6" y="14"/>
                    <a:pt x="18" y="14"/>
                    <a:pt x="19" y="13"/>
                  </a:cubicBezTo>
                  <a:cubicBezTo>
                    <a:pt x="20" y="11"/>
                    <a:pt x="20" y="9"/>
                    <a:pt x="19" y="8"/>
                  </a:cubicBezTo>
                  <a:cubicBezTo>
                    <a:pt x="19" y="8"/>
                    <a:pt x="19" y="8"/>
                    <a:pt x="18" y="8"/>
                  </a:cubicBezTo>
                  <a:cubicBezTo>
                    <a:pt x="19" y="6"/>
                    <a:pt x="19" y="4"/>
                    <a:pt x="17" y="2"/>
                  </a:cubicBezTo>
                  <a:cubicBezTo>
                    <a:pt x="16" y="0"/>
                    <a:pt x="13" y="1"/>
                    <a:pt x="11" y="2"/>
                  </a:cubicBezTo>
                  <a:cubicBezTo>
                    <a:pt x="11" y="3"/>
                    <a:pt x="11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9" y="1"/>
                    <a:pt x="7" y="1"/>
                    <a:pt x="6" y="3"/>
                  </a:cubicBezTo>
                  <a:cubicBezTo>
                    <a:pt x="5" y="3"/>
                    <a:pt x="5" y="3"/>
                    <a:pt x="5" y="4"/>
                  </a:cubicBezTo>
                  <a:cubicBezTo>
                    <a:pt x="4" y="4"/>
                    <a:pt x="3" y="4"/>
                    <a:pt x="2" y="5"/>
                  </a:cubicBezTo>
                  <a:cubicBezTo>
                    <a:pt x="1" y="6"/>
                    <a:pt x="1" y="8"/>
                    <a:pt x="2" y="9"/>
                  </a:cubicBezTo>
                  <a:cubicBezTo>
                    <a:pt x="2" y="9"/>
                    <a:pt x="1" y="9"/>
                    <a:pt x="1" y="10"/>
                  </a:cubicBezTo>
                  <a:cubicBezTo>
                    <a:pt x="0" y="11"/>
                    <a:pt x="0" y="12"/>
                    <a:pt x="1" y="13"/>
                  </a:cubicBezTo>
                  <a:cubicBezTo>
                    <a:pt x="0" y="14"/>
                    <a:pt x="1" y="16"/>
                    <a:pt x="2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latin typeface="+mn-ea"/>
              </a:endParaRP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5104089" y="3819909"/>
            <a:ext cx="17497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非期货公司会员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61534" y="1099771"/>
            <a:ext cx="1182887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 smtClean="0"/>
              <a:t>期权限仓：非期货公司或客户可持有的、按</a:t>
            </a:r>
            <a:r>
              <a:rPr lang="zh-CN" altLang="en-US" sz="3200" dirty="0" smtClean="0"/>
              <a:t>单边</a:t>
            </a:r>
            <a:r>
              <a:rPr lang="zh-CN" altLang="en-US" sz="2000" dirty="0" smtClean="0"/>
              <a:t>计算的</a:t>
            </a:r>
            <a:r>
              <a:rPr lang="zh-CN" altLang="en-US" sz="3200" dirty="0" smtClean="0"/>
              <a:t>某月份</a:t>
            </a:r>
            <a:r>
              <a:rPr lang="zh-CN" altLang="en-US" sz="2000" dirty="0" smtClean="0"/>
              <a:t>期权合约</a:t>
            </a:r>
            <a:r>
              <a:rPr lang="zh-CN" altLang="en-US" sz="3200" dirty="0" smtClean="0"/>
              <a:t>投机持仓</a:t>
            </a:r>
            <a:r>
              <a:rPr lang="zh-CN" altLang="en-US" sz="2000" dirty="0" smtClean="0"/>
              <a:t>的最大数量</a:t>
            </a:r>
            <a:endParaRPr lang="zh-CN" altLang="en-US" sz="2000" dirty="0"/>
          </a:p>
        </p:txBody>
      </p:sp>
      <p:sp>
        <p:nvSpPr>
          <p:cNvPr id="27" name="弧形 26"/>
          <p:cNvSpPr/>
          <p:nvPr/>
        </p:nvSpPr>
        <p:spPr>
          <a:xfrm rot="4939439" flipV="1">
            <a:off x="5628781" y="1339500"/>
            <a:ext cx="428749" cy="715149"/>
          </a:xfrm>
          <a:prstGeom prst="arc">
            <a:avLst>
              <a:gd name="adj1" fmla="val 15918182"/>
              <a:gd name="adj2" fmla="val 21365174"/>
            </a:avLst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TextBox 27"/>
          <p:cNvSpPr txBox="1"/>
          <p:nvPr/>
        </p:nvSpPr>
        <p:spPr>
          <a:xfrm>
            <a:off x="5826939" y="1799241"/>
            <a:ext cx="28704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单边：买入看涨</a:t>
            </a:r>
            <a:r>
              <a:rPr lang="en-US" altLang="zh-CN" sz="1600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+</a:t>
            </a:r>
            <a:r>
              <a:rPr lang="zh-CN" altLang="en-US" sz="1600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卖出看跌</a:t>
            </a:r>
            <a:endParaRPr lang="en-US" altLang="zh-CN" sz="1600" dirty="0" smtClean="0">
              <a:solidFill>
                <a:schemeClr val="bg2">
                  <a:lumMod val="50000"/>
                </a:schemeClr>
              </a:solidFill>
              <a:latin typeface="+mn-ea"/>
            </a:endParaRPr>
          </a:p>
          <a:p>
            <a:pPr algn="ctr"/>
            <a:r>
              <a:rPr lang="zh-CN" altLang="en-US" sz="1600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单边：买入看跌</a:t>
            </a:r>
            <a:r>
              <a:rPr lang="en-US" altLang="zh-CN" sz="1600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+</a:t>
            </a:r>
            <a:r>
              <a:rPr lang="zh-CN" altLang="en-US" sz="1600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卖出看涨</a:t>
            </a:r>
            <a:endParaRPr lang="zh-CN" altLang="en-US" sz="1600" dirty="0">
              <a:solidFill>
                <a:schemeClr val="bg2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29" name="弧形 28"/>
          <p:cNvSpPr/>
          <p:nvPr/>
        </p:nvSpPr>
        <p:spPr>
          <a:xfrm rot="4939439" flipV="1">
            <a:off x="1444072" y="1399621"/>
            <a:ext cx="428749" cy="715149"/>
          </a:xfrm>
          <a:prstGeom prst="arc">
            <a:avLst>
              <a:gd name="adj1" fmla="val 15918182"/>
              <a:gd name="adj2" fmla="val 21365174"/>
            </a:avLst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TextBox 29"/>
          <p:cNvSpPr txBox="1"/>
          <p:nvPr/>
        </p:nvSpPr>
        <p:spPr>
          <a:xfrm>
            <a:off x="1466061" y="1892919"/>
            <a:ext cx="22516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期货、期权分开限仓</a:t>
            </a:r>
            <a:endParaRPr lang="zh-CN" altLang="en-US" sz="1600" dirty="0">
              <a:solidFill>
                <a:schemeClr val="bg2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31" name="弧形 30"/>
          <p:cNvSpPr/>
          <p:nvPr/>
        </p:nvSpPr>
        <p:spPr>
          <a:xfrm rot="4939439" flipV="1">
            <a:off x="4067690" y="1587472"/>
            <a:ext cx="1049484" cy="731522"/>
          </a:xfrm>
          <a:prstGeom prst="arc">
            <a:avLst>
              <a:gd name="adj1" fmla="val 14564181"/>
              <a:gd name="adj2" fmla="val 21365174"/>
            </a:avLst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58728" y="607510"/>
            <a:ext cx="10424431" cy="799519"/>
          </a:xfrm>
        </p:spPr>
        <p:txBody>
          <a:bodyPr/>
          <a:lstStyle/>
          <a:p>
            <a:pPr lvl="0"/>
            <a:r>
              <a:rPr lang="en-US" altLang="zh-CN" dirty="0" smtClean="0">
                <a:latin typeface="+mn-ea"/>
              </a:rPr>
              <a:t>5.5 </a:t>
            </a:r>
            <a:r>
              <a:rPr lang="zh-CN" altLang="en-US" dirty="0" smtClean="0">
                <a:latin typeface="+mn-ea"/>
              </a:rPr>
              <a:t>业务风控：</a:t>
            </a:r>
            <a:r>
              <a:rPr lang="zh-CN" altLang="en-US" dirty="0" smtClean="0"/>
              <a:t>强平与履约超仓处置</a:t>
            </a:r>
            <a:endParaRPr lang="zh-CN" altLang="en-US" dirty="0">
              <a:latin typeface="+mn-ea"/>
            </a:endParaRPr>
          </a:p>
        </p:txBody>
      </p:sp>
      <p:sp>
        <p:nvSpPr>
          <p:cNvPr id="24" name="Rectangle 2"/>
          <p:cNvSpPr/>
          <p:nvPr/>
        </p:nvSpPr>
        <p:spPr>
          <a:xfrm>
            <a:off x="4382814" y="1744346"/>
            <a:ext cx="7062952" cy="4372675"/>
          </a:xfrm>
          <a:prstGeom prst="rect">
            <a:avLst/>
          </a:prstGeom>
          <a:solidFill>
            <a:srgbClr val="D74B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72413" y="2010390"/>
            <a:ext cx="323808" cy="325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矩形 176"/>
          <p:cNvSpPr>
            <a:spLocks noChangeArrowheads="1"/>
          </p:cNvSpPr>
          <p:nvPr/>
        </p:nvSpPr>
        <p:spPr bwMode="auto">
          <a:xfrm>
            <a:off x="5549462" y="2307008"/>
            <a:ext cx="5281447" cy="219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zh-CN" altLang="en-US" dirty="0" smtClean="0">
                <a:solidFill>
                  <a:schemeClr val="bg1"/>
                </a:solidFill>
                <a:latin typeface="+mn-ea"/>
                <a:ea typeface="+mn-ea"/>
              </a:rPr>
              <a:t>期权交易实行强行平仓制度</a:t>
            </a:r>
            <a:endParaRPr lang="en-US" altLang="zh-CN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zh-CN" altLang="en-US" dirty="0" smtClean="0">
                <a:solidFill>
                  <a:schemeClr val="bg1"/>
                </a:solidFill>
                <a:latin typeface="+mn-ea"/>
                <a:ea typeface="+mn-ea"/>
              </a:rPr>
              <a:t>期权合约强行平仓的情形、原则和程序参照期货执行</a:t>
            </a:r>
            <a:endParaRPr lang="en-US" altLang="zh-CN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zh-CN" altLang="en-US" dirty="0" smtClean="0">
                <a:solidFill>
                  <a:schemeClr val="bg1"/>
                </a:solidFill>
                <a:latin typeface="+mn-ea"/>
                <a:ea typeface="+mn-ea"/>
              </a:rPr>
              <a:t>非期货公司会员和客户因期权行权（履约）超出期货限仓标准的，交易所有权按照有关规定实行强行平仓</a:t>
            </a:r>
            <a:endParaRPr lang="zh-CN" altLang="en-US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54" y="1718442"/>
            <a:ext cx="3289086" cy="2396358"/>
          </a:xfrm>
          <a:prstGeom prst="rect">
            <a:avLst/>
          </a:prstGeom>
        </p:spPr>
      </p:pic>
      <p:sp>
        <p:nvSpPr>
          <p:cNvPr id="8" name="标题 1"/>
          <p:cNvSpPr txBox="1">
            <a:spLocks/>
          </p:cNvSpPr>
          <p:nvPr/>
        </p:nvSpPr>
        <p:spPr>
          <a:xfrm>
            <a:off x="306632" y="4259855"/>
            <a:ext cx="3555920" cy="799519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309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ea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089053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7588191" y="3802364"/>
            <a:ext cx="4239755" cy="766762"/>
          </a:xfrm>
        </p:spPr>
        <p:txBody>
          <a:bodyPr/>
          <a:lstStyle/>
          <a:p>
            <a:r>
              <a:rPr lang="en-US" altLang="zh-CN" dirty="0" smtClean="0"/>
              <a:t>4.</a:t>
            </a:r>
            <a:r>
              <a:rPr lang="zh-CN" altLang="en-US" dirty="0" smtClean="0"/>
              <a:t>样题标准介绍</a:t>
            </a:r>
            <a:br>
              <a:rPr lang="zh-CN" altLang="en-US" dirty="0" smtClean="0"/>
            </a:br>
            <a:r>
              <a:rPr lang="zh-CN" altLang="en-US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/>
            </a:r>
            <a:br>
              <a:rPr lang="zh-CN" altLang="en-US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</a:br>
            <a:endParaRPr lang="zh-CN" altLang="en-US" dirty="0"/>
          </a:p>
        </p:txBody>
      </p:sp>
    </p:spTree>
    <p:extLst>
      <p:ext uri="{BB962C8B-B14F-4D97-AF65-F5344CB8AC3E}">
        <p14:creationId xmlns="" xmlns:p14="http://schemas.microsoft.com/office/powerpoint/2010/main" val="35584678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4" name="Freeform 11"/>
          <p:cNvSpPr>
            <a:spLocks noEditPoints="1"/>
          </p:cNvSpPr>
          <p:nvPr/>
        </p:nvSpPr>
        <p:spPr bwMode="auto">
          <a:xfrm>
            <a:off x="2379574" y="3774656"/>
            <a:ext cx="706875" cy="632884"/>
          </a:xfrm>
          <a:custGeom>
            <a:avLst/>
            <a:gdLst>
              <a:gd name="T0" fmla="*/ 365672 w 58"/>
              <a:gd name="T1" fmla="*/ 319485 h 52"/>
              <a:gd name="T2" fmla="*/ 429665 w 58"/>
              <a:gd name="T3" fmla="*/ 310357 h 52"/>
              <a:gd name="T4" fmla="*/ 411381 w 58"/>
              <a:gd name="T5" fmla="*/ 273844 h 52"/>
              <a:gd name="T6" fmla="*/ 347389 w 58"/>
              <a:gd name="T7" fmla="*/ 273844 h 52"/>
              <a:gd name="T8" fmla="*/ 365672 w 58"/>
              <a:gd name="T9" fmla="*/ 319485 h 52"/>
              <a:gd name="T10" fmla="*/ 0 w 58"/>
              <a:gd name="T11" fmla="*/ 474663 h 52"/>
              <a:gd name="T12" fmla="*/ 164553 w 58"/>
              <a:gd name="T13" fmla="*/ 474663 h 52"/>
              <a:gd name="T14" fmla="*/ 191978 w 58"/>
              <a:gd name="T15" fmla="*/ 374254 h 52"/>
              <a:gd name="T16" fmla="*/ 54851 w 58"/>
              <a:gd name="T17" fmla="*/ 392510 h 52"/>
              <a:gd name="T18" fmla="*/ 0 w 58"/>
              <a:gd name="T19" fmla="*/ 474663 h 52"/>
              <a:gd name="T20" fmla="*/ 338247 w 58"/>
              <a:gd name="T21" fmla="*/ 273844 h 52"/>
              <a:gd name="T22" fmla="*/ 393098 w 58"/>
              <a:gd name="T23" fmla="*/ 155178 h 52"/>
              <a:gd name="T24" fmla="*/ 347389 w 58"/>
              <a:gd name="T25" fmla="*/ 45641 h 52"/>
              <a:gd name="T26" fmla="*/ 228545 w 58"/>
              <a:gd name="T27" fmla="*/ 0 h 52"/>
              <a:gd name="T28" fmla="*/ 118844 w 58"/>
              <a:gd name="T29" fmla="*/ 45641 h 52"/>
              <a:gd name="T30" fmla="*/ 73134 w 58"/>
              <a:gd name="T31" fmla="*/ 155178 h 52"/>
              <a:gd name="T32" fmla="*/ 127985 w 58"/>
              <a:gd name="T33" fmla="*/ 273844 h 52"/>
              <a:gd name="T34" fmla="*/ 127985 w 58"/>
              <a:gd name="T35" fmla="*/ 273844 h 52"/>
              <a:gd name="T36" fmla="*/ 82276 w 58"/>
              <a:gd name="T37" fmla="*/ 346869 h 52"/>
              <a:gd name="T38" fmla="*/ 173694 w 58"/>
              <a:gd name="T39" fmla="*/ 337741 h 52"/>
              <a:gd name="T40" fmla="*/ 191978 w 58"/>
              <a:gd name="T41" fmla="*/ 374254 h 52"/>
              <a:gd name="T42" fmla="*/ 228545 w 58"/>
              <a:gd name="T43" fmla="*/ 474663 h 52"/>
              <a:gd name="T44" fmla="*/ 265113 w 58"/>
              <a:gd name="T45" fmla="*/ 374254 h 52"/>
              <a:gd name="T46" fmla="*/ 329105 w 58"/>
              <a:gd name="T47" fmla="*/ 292100 h 52"/>
              <a:gd name="T48" fmla="*/ 338247 w 58"/>
              <a:gd name="T49" fmla="*/ 273844 h 52"/>
              <a:gd name="T50" fmla="*/ 228545 w 58"/>
              <a:gd name="T51" fmla="*/ 237332 h 52"/>
              <a:gd name="T52" fmla="*/ 146269 w 58"/>
              <a:gd name="T53" fmla="*/ 155178 h 52"/>
              <a:gd name="T54" fmla="*/ 228545 w 58"/>
              <a:gd name="T55" fmla="*/ 73025 h 52"/>
              <a:gd name="T56" fmla="*/ 319963 w 58"/>
              <a:gd name="T57" fmla="*/ 155178 h 52"/>
              <a:gd name="T58" fmla="*/ 228545 w 58"/>
              <a:gd name="T59" fmla="*/ 237332 h 52"/>
              <a:gd name="T60" fmla="*/ 447949 w 58"/>
              <a:gd name="T61" fmla="*/ 346869 h 52"/>
              <a:gd name="T62" fmla="*/ 274254 w 58"/>
              <a:gd name="T63" fmla="*/ 365125 h 52"/>
              <a:gd name="T64" fmla="*/ 283396 w 58"/>
              <a:gd name="T65" fmla="*/ 474663 h 52"/>
              <a:gd name="T66" fmla="*/ 530225 w 58"/>
              <a:gd name="T67" fmla="*/ 474663 h 52"/>
              <a:gd name="T68" fmla="*/ 447949 w 58"/>
              <a:gd name="T69" fmla="*/ 346869 h 52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58"/>
              <a:gd name="T106" fmla="*/ 0 h 52"/>
              <a:gd name="T107" fmla="*/ 58 w 58"/>
              <a:gd name="T108" fmla="*/ 52 h 52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58" h="52">
                <a:moveTo>
                  <a:pt x="40" y="35"/>
                </a:moveTo>
                <a:cubicBezTo>
                  <a:pt x="47" y="34"/>
                  <a:pt x="47" y="34"/>
                  <a:pt x="47" y="34"/>
                </a:cubicBezTo>
                <a:cubicBezTo>
                  <a:pt x="45" y="30"/>
                  <a:pt x="45" y="30"/>
                  <a:pt x="45" y="30"/>
                </a:cubicBezTo>
                <a:cubicBezTo>
                  <a:pt x="38" y="30"/>
                  <a:pt x="38" y="30"/>
                  <a:pt x="38" y="30"/>
                </a:cubicBezTo>
                <a:lnTo>
                  <a:pt x="40" y="35"/>
                </a:lnTo>
                <a:close/>
                <a:moveTo>
                  <a:pt x="0" y="52"/>
                </a:moveTo>
                <a:cubicBezTo>
                  <a:pt x="18" y="52"/>
                  <a:pt x="18" y="52"/>
                  <a:pt x="18" y="52"/>
                </a:cubicBezTo>
                <a:cubicBezTo>
                  <a:pt x="21" y="41"/>
                  <a:pt x="21" y="41"/>
                  <a:pt x="21" y="41"/>
                </a:cubicBezTo>
                <a:cubicBezTo>
                  <a:pt x="6" y="43"/>
                  <a:pt x="6" y="43"/>
                  <a:pt x="6" y="43"/>
                </a:cubicBezTo>
                <a:lnTo>
                  <a:pt x="0" y="52"/>
                </a:lnTo>
                <a:close/>
                <a:moveTo>
                  <a:pt x="37" y="30"/>
                </a:moveTo>
                <a:cubicBezTo>
                  <a:pt x="41" y="26"/>
                  <a:pt x="43" y="22"/>
                  <a:pt x="43" y="17"/>
                </a:cubicBezTo>
                <a:cubicBezTo>
                  <a:pt x="43" y="12"/>
                  <a:pt x="41" y="8"/>
                  <a:pt x="38" y="5"/>
                </a:cubicBezTo>
                <a:cubicBezTo>
                  <a:pt x="34" y="2"/>
                  <a:pt x="30" y="0"/>
                  <a:pt x="25" y="0"/>
                </a:cubicBezTo>
                <a:cubicBezTo>
                  <a:pt x="21" y="0"/>
                  <a:pt x="16" y="2"/>
                  <a:pt x="13" y="5"/>
                </a:cubicBezTo>
                <a:cubicBezTo>
                  <a:pt x="10" y="8"/>
                  <a:pt x="8" y="12"/>
                  <a:pt x="8" y="17"/>
                </a:cubicBezTo>
                <a:cubicBezTo>
                  <a:pt x="8" y="22"/>
                  <a:pt x="10" y="26"/>
                  <a:pt x="14" y="30"/>
                </a:cubicBezTo>
                <a:cubicBezTo>
                  <a:pt x="14" y="30"/>
                  <a:pt x="14" y="30"/>
                  <a:pt x="14" y="30"/>
                </a:cubicBezTo>
                <a:cubicBezTo>
                  <a:pt x="9" y="38"/>
                  <a:pt x="9" y="38"/>
                  <a:pt x="9" y="38"/>
                </a:cubicBezTo>
                <a:cubicBezTo>
                  <a:pt x="19" y="37"/>
                  <a:pt x="19" y="37"/>
                  <a:pt x="19" y="37"/>
                </a:cubicBezTo>
                <a:cubicBezTo>
                  <a:pt x="20" y="38"/>
                  <a:pt x="21" y="40"/>
                  <a:pt x="21" y="41"/>
                </a:cubicBezTo>
                <a:cubicBezTo>
                  <a:pt x="23" y="44"/>
                  <a:pt x="24" y="48"/>
                  <a:pt x="25" y="52"/>
                </a:cubicBezTo>
                <a:cubicBezTo>
                  <a:pt x="26" y="48"/>
                  <a:pt x="28" y="44"/>
                  <a:pt x="29" y="41"/>
                </a:cubicBezTo>
                <a:cubicBezTo>
                  <a:pt x="31" y="38"/>
                  <a:pt x="33" y="35"/>
                  <a:pt x="36" y="32"/>
                </a:cubicBezTo>
                <a:lnTo>
                  <a:pt x="37" y="30"/>
                </a:lnTo>
                <a:close/>
                <a:moveTo>
                  <a:pt x="25" y="26"/>
                </a:moveTo>
                <a:cubicBezTo>
                  <a:pt x="20" y="26"/>
                  <a:pt x="16" y="22"/>
                  <a:pt x="16" y="17"/>
                </a:cubicBezTo>
                <a:cubicBezTo>
                  <a:pt x="16" y="12"/>
                  <a:pt x="20" y="8"/>
                  <a:pt x="25" y="8"/>
                </a:cubicBezTo>
                <a:cubicBezTo>
                  <a:pt x="30" y="8"/>
                  <a:pt x="35" y="12"/>
                  <a:pt x="35" y="17"/>
                </a:cubicBezTo>
                <a:cubicBezTo>
                  <a:pt x="35" y="22"/>
                  <a:pt x="30" y="26"/>
                  <a:pt x="25" y="26"/>
                </a:cubicBezTo>
                <a:close/>
                <a:moveTo>
                  <a:pt x="49" y="38"/>
                </a:moveTo>
                <a:cubicBezTo>
                  <a:pt x="30" y="40"/>
                  <a:pt x="30" y="40"/>
                  <a:pt x="30" y="40"/>
                </a:cubicBezTo>
                <a:cubicBezTo>
                  <a:pt x="31" y="52"/>
                  <a:pt x="31" y="52"/>
                  <a:pt x="31" y="52"/>
                </a:cubicBezTo>
                <a:cubicBezTo>
                  <a:pt x="58" y="52"/>
                  <a:pt x="58" y="52"/>
                  <a:pt x="58" y="52"/>
                </a:cubicBezTo>
                <a:lnTo>
                  <a:pt x="49" y="38"/>
                </a:lnTo>
                <a:close/>
              </a:path>
            </a:pathLst>
          </a:custGeom>
          <a:solidFill>
            <a:srgbClr val="464F5A"/>
          </a:solidFill>
          <a:ln w="9525">
            <a:noFill/>
            <a:round/>
            <a:headEnd/>
            <a:tailEnd/>
          </a:ln>
        </p:spPr>
        <p:txBody>
          <a:bodyPr lIns="121908" tIns="60954" rIns="121908" bIns="60954"/>
          <a:lstStyle/>
          <a:p>
            <a:endParaRPr lang="zh-CN" altLang="en-US"/>
          </a:p>
        </p:txBody>
      </p:sp>
      <p:sp>
        <p:nvSpPr>
          <p:cNvPr id="29705" name="Freeform 17"/>
          <p:cNvSpPr>
            <a:spLocks/>
          </p:cNvSpPr>
          <p:nvPr/>
        </p:nvSpPr>
        <p:spPr bwMode="auto">
          <a:xfrm>
            <a:off x="7081354" y="2027863"/>
            <a:ext cx="133332" cy="256117"/>
          </a:xfrm>
          <a:custGeom>
            <a:avLst/>
            <a:gdLst>
              <a:gd name="T0" fmla="*/ 90921 w 11"/>
              <a:gd name="T1" fmla="*/ 155500 h 21"/>
              <a:gd name="T2" fmla="*/ 90921 w 11"/>
              <a:gd name="T3" fmla="*/ 155500 h 21"/>
              <a:gd name="T4" fmla="*/ 90921 w 11"/>
              <a:gd name="T5" fmla="*/ 155500 h 21"/>
              <a:gd name="T6" fmla="*/ 45460 w 11"/>
              <a:gd name="T7" fmla="*/ 118912 h 21"/>
              <a:gd name="T8" fmla="*/ 45460 w 11"/>
              <a:gd name="T9" fmla="*/ 18294 h 21"/>
              <a:gd name="T10" fmla="*/ 18184 w 11"/>
              <a:gd name="T11" fmla="*/ 0 h 21"/>
              <a:gd name="T12" fmla="*/ 0 w 11"/>
              <a:gd name="T13" fmla="*/ 18294 h 21"/>
              <a:gd name="T14" fmla="*/ 0 w 11"/>
              <a:gd name="T15" fmla="*/ 137206 h 21"/>
              <a:gd name="T16" fmla="*/ 45460 w 11"/>
              <a:gd name="T17" fmla="*/ 164647 h 21"/>
              <a:gd name="T18" fmla="*/ 63645 w 11"/>
              <a:gd name="T19" fmla="*/ 182941 h 21"/>
              <a:gd name="T20" fmla="*/ 72737 w 11"/>
              <a:gd name="T21" fmla="*/ 182941 h 21"/>
              <a:gd name="T22" fmla="*/ 100013 w 11"/>
              <a:gd name="T23" fmla="*/ 182941 h 21"/>
              <a:gd name="T24" fmla="*/ 90921 w 11"/>
              <a:gd name="T25" fmla="*/ 155500 h 21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1"/>
              <a:gd name="T40" fmla="*/ 0 h 21"/>
              <a:gd name="T41" fmla="*/ 11 w 11"/>
              <a:gd name="T42" fmla="*/ 21 h 21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1" h="21">
                <a:moveTo>
                  <a:pt x="10" y="17"/>
                </a:moveTo>
                <a:cubicBezTo>
                  <a:pt x="10" y="17"/>
                  <a:pt x="10" y="17"/>
                  <a:pt x="10" y="17"/>
                </a:cubicBezTo>
                <a:cubicBezTo>
                  <a:pt x="10" y="17"/>
                  <a:pt x="10" y="17"/>
                  <a:pt x="10" y="17"/>
                </a:cubicBezTo>
                <a:cubicBezTo>
                  <a:pt x="5" y="13"/>
                  <a:pt x="5" y="13"/>
                  <a:pt x="5" y="13"/>
                </a:cubicBezTo>
                <a:cubicBezTo>
                  <a:pt x="5" y="2"/>
                  <a:pt x="5" y="2"/>
                  <a:pt x="5" y="2"/>
                </a:cubicBezTo>
                <a:cubicBezTo>
                  <a:pt x="5" y="1"/>
                  <a:pt x="4" y="0"/>
                  <a:pt x="2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15"/>
                  <a:pt x="0" y="15"/>
                  <a:pt x="0" y="15"/>
                </a:cubicBezTo>
                <a:cubicBezTo>
                  <a:pt x="5" y="18"/>
                  <a:pt x="5" y="18"/>
                  <a:pt x="5" y="18"/>
                </a:cubicBezTo>
                <a:cubicBezTo>
                  <a:pt x="7" y="20"/>
                  <a:pt x="7" y="20"/>
                  <a:pt x="7" y="20"/>
                </a:cubicBezTo>
                <a:cubicBezTo>
                  <a:pt x="7" y="20"/>
                  <a:pt x="7" y="20"/>
                  <a:pt x="8" y="20"/>
                </a:cubicBezTo>
                <a:cubicBezTo>
                  <a:pt x="9" y="21"/>
                  <a:pt x="10" y="21"/>
                  <a:pt x="11" y="20"/>
                </a:cubicBezTo>
                <a:cubicBezTo>
                  <a:pt x="11" y="19"/>
                  <a:pt x="11" y="17"/>
                  <a:pt x="10" y="17"/>
                </a:cubicBezTo>
                <a:close/>
              </a:path>
            </a:pathLst>
          </a:custGeom>
          <a:solidFill>
            <a:srgbClr val="152C34"/>
          </a:solidFill>
          <a:ln w="9525">
            <a:noFill/>
            <a:round/>
            <a:headEnd/>
            <a:tailEnd/>
          </a:ln>
        </p:spPr>
        <p:txBody>
          <a:bodyPr lIns="121908" tIns="60954" rIns="121908" bIns="60954"/>
          <a:lstStyle/>
          <a:p>
            <a:endParaRPr lang="zh-CN" altLang="en-US"/>
          </a:p>
        </p:txBody>
      </p:sp>
      <p:sp>
        <p:nvSpPr>
          <p:cNvPr id="29706" name="Freeform 18"/>
          <p:cNvSpPr>
            <a:spLocks noEditPoints="1"/>
          </p:cNvSpPr>
          <p:nvPr/>
        </p:nvSpPr>
        <p:spPr bwMode="auto">
          <a:xfrm>
            <a:off x="6827337" y="1784497"/>
            <a:ext cx="548146" cy="863600"/>
          </a:xfrm>
          <a:custGeom>
            <a:avLst/>
            <a:gdLst>
              <a:gd name="T0" fmla="*/ 411163 w 45"/>
              <a:gd name="T1" fmla="*/ 319289 h 71"/>
              <a:gd name="T2" fmla="*/ 319793 w 45"/>
              <a:gd name="T3" fmla="*/ 155083 h 71"/>
              <a:gd name="T4" fmla="*/ 319793 w 45"/>
              <a:gd name="T5" fmla="*/ 45613 h 71"/>
              <a:gd name="T6" fmla="*/ 274109 w 45"/>
              <a:gd name="T7" fmla="*/ 0 h 71"/>
              <a:gd name="T8" fmla="*/ 127917 w 45"/>
              <a:gd name="T9" fmla="*/ 0 h 71"/>
              <a:gd name="T10" fmla="*/ 82233 w 45"/>
              <a:gd name="T11" fmla="*/ 45613 h 71"/>
              <a:gd name="T12" fmla="*/ 82233 w 45"/>
              <a:gd name="T13" fmla="*/ 155083 h 71"/>
              <a:gd name="T14" fmla="*/ 0 w 45"/>
              <a:gd name="T15" fmla="*/ 319289 h 71"/>
              <a:gd name="T16" fmla="*/ 82233 w 45"/>
              <a:gd name="T17" fmla="*/ 483494 h 71"/>
              <a:gd name="T18" fmla="*/ 82233 w 45"/>
              <a:gd name="T19" fmla="*/ 592965 h 71"/>
              <a:gd name="T20" fmla="*/ 127917 w 45"/>
              <a:gd name="T21" fmla="*/ 647700 h 71"/>
              <a:gd name="T22" fmla="*/ 274109 w 45"/>
              <a:gd name="T23" fmla="*/ 647700 h 71"/>
              <a:gd name="T24" fmla="*/ 319793 w 45"/>
              <a:gd name="T25" fmla="*/ 592965 h 71"/>
              <a:gd name="T26" fmla="*/ 319793 w 45"/>
              <a:gd name="T27" fmla="*/ 483494 h 71"/>
              <a:gd name="T28" fmla="*/ 411163 w 45"/>
              <a:gd name="T29" fmla="*/ 319289 h 71"/>
              <a:gd name="T30" fmla="*/ 36548 w 45"/>
              <a:gd name="T31" fmla="*/ 319289 h 71"/>
              <a:gd name="T32" fmla="*/ 201013 w 45"/>
              <a:gd name="T33" fmla="*/ 155083 h 71"/>
              <a:gd name="T34" fmla="*/ 365478 w 45"/>
              <a:gd name="T35" fmla="*/ 319289 h 71"/>
              <a:gd name="T36" fmla="*/ 201013 w 45"/>
              <a:gd name="T37" fmla="*/ 483494 h 71"/>
              <a:gd name="T38" fmla="*/ 36548 w 45"/>
              <a:gd name="T39" fmla="*/ 319289 h 71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45"/>
              <a:gd name="T61" fmla="*/ 0 h 71"/>
              <a:gd name="T62" fmla="*/ 45 w 45"/>
              <a:gd name="T63" fmla="*/ 71 h 71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45" h="71">
                <a:moveTo>
                  <a:pt x="45" y="35"/>
                </a:moveTo>
                <a:cubicBezTo>
                  <a:pt x="45" y="28"/>
                  <a:pt x="41" y="21"/>
                  <a:pt x="35" y="17"/>
                </a:cubicBezTo>
                <a:cubicBezTo>
                  <a:pt x="35" y="5"/>
                  <a:pt x="35" y="5"/>
                  <a:pt x="35" y="5"/>
                </a:cubicBezTo>
                <a:cubicBezTo>
                  <a:pt x="35" y="2"/>
                  <a:pt x="33" y="0"/>
                  <a:pt x="30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1" y="0"/>
                  <a:pt x="9" y="2"/>
                  <a:pt x="9" y="5"/>
                </a:cubicBezTo>
                <a:cubicBezTo>
                  <a:pt x="9" y="17"/>
                  <a:pt x="9" y="17"/>
                  <a:pt x="9" y="17"/>
                </a:cubicBezTo>
                <a:cubicBezTo>
                  <a:pt x="3" y="21"/>
                  <a:pt x="0" y="28"/>
                  <a:pt x="0" y="35"/>
                </a:cubicBezTo>
                <a:cubicBezTo>
                  <a:pt x="0" y="43"/>
                  <a:pt x="3" y="49"/>
                  <a:pt x="9" y="53"/>
                </a:cubicBezTo>
                <a:cubicBezTo>
                  <a:pt x="9" y="65"/>
                  <a:pt x="9" y="65"/>
                  <a:pt x="9" y="65"/>
                </a:cubicBezTo>
                <a:cubicBezTo>
                  <a:pt x="9" y="68"/>
                  <a:pt x="11" y="71"/>
                  <a:pt x="14" y="71"/>
                </a:cubicBezTo>
                <a:cubicBezTo>
                  <a:pt x="30" y="71"/>
                  <a:pt x="30" y="71"/>
                  <a:pt x="30" y="71"/>
                </a:cubicBezTo>
                <a:cubicBezTo>
                  <a:pt x="33" y="71"/>
                  <a:pt x="35" y="68"/>
                  <a:pt x="35" y="65"/>
                </a:cubicBezTo>
                <a:cubicBezTo>
                  <a:pt x="35" y="53"/>
                  <a:pt x="35" y="53"/>
                  <a:pt x="35" y="53"/>
                </a:cubicBezTo>
                <a:cubicBezTo>
                  <a:pt x="41" y="49"/>
                  <a:pt x="45" y="43"/>
                  <a:pt x="45" y="35"/>
                </a:cubicBezTo>
                <a:close/>
                <a:moveTo>
                  <a:pt x="4" y="35"/>
                </a:moveTo>
                <a:cubicBezTo>
                  <a:pt x="4" y="25"/>
                  <a:pt x="12" y="17"/>
                  <a:pt x="22" y="17"/>
                </a:cubicBezTo>
                <a:cubicBezTo>
                  <a:pt x="32" y="17"/>
                  <a:pt x="40" y="25"/>
                  <a:pt x="40" y="35"/>
                </a:cubicBezTo>
                <a:cubicBezTo>
                  <a:pt x="40" y="45"/>
                  <a:pt x="32" y="53"/>
                  <a:pt x="22" y="53"/>
                </a:cubicBezTo>
                <a:cubicBezTo>
                  <a:pt x="12" y="53"/>
                  <a:pt x="4" y="45"/>
                  <a:pt x="4" y="35"/>
                </a:cubicBezTo>
                <a:close/>
              </a:path>
            </a:pathLst>
          </a:custGeom>
          <a:solidFill>
            <a:srgbClr val="1C2B38"/>
          </a:solidFill>
          <a:ln w="9525">
            <a:noFill/>
            <a:round/>
            <a:headEnd/>
            <a:tailEnd/>
          </a:ln>
        </p:spPr>
        <p:txBody>
          <a:bodyPr lIns="121908" tIns="60954" rIns="121908" bIns="60954"/>
          <a:lstStyle/>
          <a:p>
            <a:endParaRPr lang="zh-CN" altLang="en-US"/>
          </a:p>
        </p:txBody>
      </p:sp>
      <p:sp>
        <p:nvSpPr>
          <p:cNvPr id="29708" name="Rectangle 20"/>
          <p:cNvSpPr>
            <a:spLocks noChangeArrowheads="1"/>
          </p:cNvSpPr>
          <p:nvPr/>
        </p:nvSpPr>
        <p:spPr bwMode="auto">
          <a:xfrm>
            <a:off x="2356294" y="2923756"/>
            <a:ext cx="3223263" cy="12700"/>
          </a:xfrm>
          <a:prstGeom prst="rect">
            <a:avLst/>
          </a:prstGeom>
          <a:solidFill>
            <a:srgbClr val="152C34"/>
          </a:solidFill>
          <a:ln w="6350">
            <a:solidFill>
              <a:srgbClr val="1C2B38"/>
            </a:solidFill>
            <a:miter lim="800000"/>
            <a:headEnd/>
            <a:tailEnd/>
          </a:ln>
        </p:spPr>
        <p:txBody>
          <a:bodyPr lIns="121908" tIns="60954" rIns="121908" bIns="60954"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29709" name="Rectangle 187"/>
          <p:cNvSpPr>
            <a:spLocks noChangeArrowheads="1"/>
          </p:cNvSpPr>
          <p:nvPr/>
        </p:nvSpPr>
        <p:spPr bwMode="auto">
          <a:xfrm>
            <a:off x="2356294" y="4602273"/>
            <a:ext cx="3223263" cy="12700"/>
          </a:xfrm>
          <a:prstGeom prst="rect">
            <a:avLst/>
          </a:prstGeom>
          <a:solidFill>
            <a:srgbClr val="464F5A"/>
          </a:solidFill>
          <a:ln w="6350">
            <a:solidFill>
              <a:srgbClr val="1C2B38"/>
            </a:solidFill>
            <a:miter lim="800000"/>
            <a:headEnd/>
            <a:tailEnd/>
          </a:ln>
        </p:spPr>
        <p:txBody>
          <a:bodyPr lIns="121908" tIns="60954" rIns="121908" bIns="60954"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29710" name="Rectangle 523"/>
          <p:cNvSpPr>
            <a:spLocks noChangeArrowheads="1"/>
          </p:cNvSpPr>
          <p:nvPr/>
        </p:nvSpPr>
        <p:spPr bwMode="auto">
          <a:xfrm>
            <a:off x="7612484" y="2828063"/>
            <a:ext cx="3223264" cy="12700"/>
          </a:xfrm>
          <a:prstGeom prst="rect">
            <a:avLst/>
          </a:prstGeom>
          <a:solidFill>
            <a:srgbClr val="152C34"/>
          </a:solidFill>
          <a:ln w="6350">
            <a:solidFill>
              <a:srgbClr val="1C2B38"/>
            </a:solidFill>
            <a:miter lim="800000"/>
            <a:headEnd/>
            <a:tailEnd/>
          </a:ln>
        </p:spPr>
        <p:txBody>
          <a:bodyPr lIns="121908" tIns="60954" rIns="121908" bIns="60954"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29711" name="Rectangle 691"/>
          <p:cNvSpPr>
            <a:spLocks noChangeArrowheads="1"/>
          </p:cNvSpPr>
          <p:nvPr/>
        </p:nvSpPr>
        <p:spPr bwMode="auto">
          <a:xfrm>
            <a:off x="7623117" y="4453417"/>
            <a:ext cx="3223264" cy="12700"/>
          </a:xfrm>
          <a:prstGeom prst="rect">
            <a:avLst/>
          </a:prstGeom>
          <a:solidFill>
            <a:srgbClr val="464F5A"/>
          </a:solidFill>
          <a:ln w="6350">
            <a:solidFill>
              <a:srgbClr val="1C2B38"/>
            </a:solidFill>
            <a:miter lim="800000"/>
            <a:headEnd/>
            <a:tailEnd/>
          </a:ln>
        </p:spPr>
        <p:txBody>
          <a:bodyPr lIns="121908" tIns="60954" rIns="121908" bIns="60954"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29712" name="TextBox 9188"/>
          <p:cNvSpPr txBox="1">
            <a:spLocks noChangeArrowheads="1"/>
          </p:cNvSpPr>
          <p:nvPr/>
        </p:nvSpPr>
        <p:spPr bwMode="auto">
          <a:xfrm>
            <a:off x="3310820" y="2099634"/>
            <a:ext cx="2937639" cy="553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21908" tIns="60954" rIns="121908" bIns="60954">
            <a:spAutoFit/>
          </a:bodyPr>
          <a:lstStyle/>
          <a:p>
            <a:r>
              <a:rPr lang="zh-CN" altLang="en-US" sz="2800" dirty="0" smtClean="0">
                <a:solidFill>
                  <a:srgbClr val="FC611F"/>
                </a:solidFill>
                <a:latin typeface="+mn-ea"/>
              </a:rPr>
              <a:t>选择题</a:t>
            </a:r>
            <a:r>
              <a:rPr lang="en-US" altLang="zh-CN" sz="2800" dirty="0" smtClean="0">
                <a:solidFill>
                  <a:srgbClr val="FC611F"/>
                </a:solidFill>
                <a:latin typeface="+mn-ea"/>
              </a:rPr>
              <a:t>20</a:t>
            </a:r>
            <a:r>
              <a:rPr lang="zh-CN" altLang="en-US" sz="2800" dirty="0" smtClean="0">
                <a:solidFill>
                  <a:srgbClr val="FC611F"/>
                </a:solidFill>
                <a:latin typeface="+mn-ea"/>
              </a:rPr>
              <a:t>道</a:t>
            </a:r>
            <a:r>
              <a:rPr lang="en-US" altLang="zh-CN" sz="2800" dirty="0" smtClean="0">
                <a:solidFill>
                  <a:srgbClr val="FC611F"/>
                </a:solidFill>
                <a:latin typeface="+mn-ea"/>
              </a:rPr>
              <a:t>×4</a:t>
            </a:r>
            <a:r>
              <a:rPr lang="zh-CN" altLang="en-US" sz="2800" dirty="0" smtClean="0">
                <a:solidFill>
                  <a:srgbClr val="FC611F"/>
                </a:solidFill>
                <a:latin typeface="+mn-ea"/>
              </a:rPr>
              <a:t>分</a:t>
            </a:r>
            <a:endParaRPr lang="zh-CN" altLang="en-US" sz="2800" dirty="0">
              <a:solidFill>
                <a:srgbClr val="FC611F"/>
              </a:solidFill>
              <a:latin typeface="+mn-ea"/>
            </a:endParaRPr>
          </a:p>
        </p:txBody>
      </p:sp>
      <p:sp>
        <p:nvSpPr>
          <p:cNvPr id="29713" name="TextBox 1029"/>
          <p:cNvSpPr txBox="1">
            <a:spLocks noChangeArrowheads="1"/>
          </p:cNvSpPr>
          <p:nvPr/>
        </p:nvSpPr>
        <p:spPr bwMode="auto">
          <a:xfrm>
            <a:off x="7675941" y="2014573"/>
            <a:ext cx="2937639" cy="984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21908" tIns="60954" rIns="121908" bIns="60954">
            <a:spAutoFit/>
          </a:bodyPr>
          <a:lstStyle/>
          <a:p>
            <a:pPr lvl="0"/>
            <a:r>
              <a:rPr lang="zh-CN" altLang="en-US" sz="2800" dirty="0" smtClean="0">
                <a:solidFill>
                  <a:srgbClr val="1C2B38"/>
                </a:solidFill>
                <a:latin typeface="+mn-ea"/>
              </a:rPr>
              <a:t>选择题</a:t>
            </a:r>
            <a:r>
              <a:rPr lang="en-US" altLang="zh-CN" sz="2800" dirty="0" smtClean="0">
                <a:solidFill>
                  <a:srgbClr val="1C2B38"/>
                </a:solidFill>
                <a:latin typeface="+mn-ea"/>
              </a:rPr>
              <a:t>10</a:t>
            </a:r>
            <a:r>
              <a:rPr lang="zh-CN" altLang="en-US" sz="2800" dirty="0" smtClean="0">
                <a:solidFill>
                  <a:srgbClr val="1C2B38"/>
                </a:solidFill>
                <a:latin typeface="+mn-ea"/>
              </a:rPr>
              <a:t>道</a:t>
            </a:r>
            <a:r>
              <a:rPr lang="en-US" altLang="zh-CN" sz="2800" dirty="0" smtClean="0">
                <a:solidFill>
                  <a:srgbClr val="1C2B38"/>
                </a:solidFill>
                <a:latin typeface="微软雅黑"/>
              </a:rPr>
              <a:t>×5</a:t>
            </a:r>
            <a:r>
              <a:rPr lang="zh-CN" altLang="en-US" sz="2800" dirty="0" smtClean="0">
                <a:solidFill>
                  <a:srgbClr val="1C2B38"/>
                </a:solidFill>
                <a:latin typeface="微软雅黑"/>
              </a:rPr>
              <a:t>分</a:t>
            </a:r>
          </a:p>
          <a:p>
            <a:endParaRPr lang="zh-CN" altLang="en-US" sz="2800" dirty="0">
              <a:solidFill>
                <a:srgbClr val="1C2B38"/>
              </a:solidFill>
              <a:latin typeface="+mn-ea"/>
            </a:endParaRPr>
          </a:p>
        </p:txBody>
      </p:sp>
      <p:sp>
        <p:nvSpPr>
          <p:cNvPr id="29714" name="TextBox 1030"/>
          <p:cNvSpPr txBox="1">
            <a:spLocks noChangeArrowheads="1"/>
          </p:cNvSpPr>
          <p:nvPr/>
        </p:nvSpPr>
        <p:spPr bwMode="auto">
          <a:xfrm>
            <a:off x="7750368" y="3582482"/>
            <a:ext cx="3234194" cy="553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21908" tIns="60954" rIns="121908" bIns="60954">
            <a:spAutoFit/>
          </a:bodyPr>
          <a:lstStyle/>
          <a:p>
            <a:pPr lvl="0"/>
            <a:r>
              <a:rPr lang="zh-CN" altLang="en-US" sz="2800" dirty="0" smtClean="0">
                <a:solidFill>
                  <a:srgbClr val="1C2B38"/>
                </a:solidFill>
                <a:latin typeface="微软雅黑"/>
              </a:rPr>
              <a:t>判断题</a:t>
            </a:r>
            <a:r>
              <a:rPr lang="en-US" altLang="zh-CN" sz="2800" dirty="0" smtClean="0">
                <a:solidFill>
                  <a:srgbClr val="1C2B38"/>
                </a:solidFill>
                <a:latin typeface="微软雅黑"/>
              </a:rPr>
              <a:t>20</a:t>
            </a:r>
            <a:r>
              <a:rPr lang="zh-CN" altLang="en-US" sz="2800" dirty="0" smtClean="0">
                <a:solidFill>
                  <a:srgbClr val="1C2B38"/>
                </a:solidFill>
                <a:latin typeface="微软雅黑"/>
              </a:rPr>
              <a:t>道</a:t>
            </a:r>
            <a:r>
              <a:rPr lang="en-US" altLang="zh-CN" sz="2800" dirty="0" smtClean="0">
                <a:solidFill>
                  <a:srgbClr val="1C2B38"/>
                </a:solidFill>
                <a:latin typeface="微软雅黑"/>
              </a:rPr>
              <a:t>×2.5</a:t>
            </a:r>
            <a:r>
              <a:rPr lang="zh-CN" altLang="en-US" sz="2800" dirty="0" smtClean="0">
                <a:solidFill>
                  <a:srgbClr val="1C2B38"/>
                </a:solidFill>
                <a:latin typeface="微软雅黑"/>
              </a:rPr>
              <a:t>分</a:t>
            </a:r>
            <a:endParaRPr lang="zh-CN" altLang="en-US" sz="2800" dirty="0">
              <a:solidFill>
                <a:srgbClr val="1C2B38"/>
              </a:solidFill>
              <a:latin typeface="微软雅黑"/>
            </a:endParaRPr>
          </a:p>
        </p:txBody>
      </p:sp>
      <p:sp>
        <p:nvSpPr>
          <p:cNvPr id="29715" name="TextBox 1032"/>
          <p:cNvSpPr txBox="1">
            <a:spLocks noChangeArrowheads="1"/>
          </p:cNvSpPr>
          <p:nvPr/>
        </p:nvSpPr>
        <p:spPr bwMode="auto">
          <a:xfrm>
            <a:off x="3225760" y="3841949"/>
            <a:ext cx="2937639" cy="553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21908" tIns="60954" rIns="121908" bIns="60954">
            <a:spAutoFit/>
          </a:bodyPr>
          <a:lstStyle/>
          <a:p>
            <a:pPr lvl="0"/>
            <a:r>
              <a:rPr lang="zh-CN" altLang="en-US" sz="2800" dirty="0" smtClean="0">
                <a:solidFill>
                  <a:srgbClr val="FC611F"/>
                </a:solidFill>
                <a:latin typeface="微软雅黑"/>
              </a:rPr>
              <a:t>判断题</a:t>
            </a:r>
            <a:r>
              <a:rPr lang="en-US" altLang="zh-CN" sz="2800" dirty="0" smtClean="0">
                <a:solidFill>
                  <a:srgbClr val="FC611F"/>
                </a:solidFill>
                <a:latin typeface="微软雅黑"/>
              </a:rPr>
              <a:t>10</a:t>
            </a:r>
            <a:r>
              <a:rPr lang="zh-CN" altLang="en-US" sz="2800" dirty="0" smtClean="0">
                <a:solidFill>
                  <a:srgbClr val="FC611F"/>
                </a:solidFill>
                <a:latin typeface="微软雅黑"/>
              </a:rPr>
              <a:t>道</a:t>
            </a:r>
            <a:r>
              <a:rPr lang="en-US" altLang="zh-CN" sz="2800" dirty="0" smtClean="0">
                <a:solidFill>
                  <a:srgbClr val="FC611F"/>
                </a:solidFill>
                <a:latin typeface="+mn-ea"/>
              </a:rPr>
              <a:t>×2</a:t>
            </a:r>
            <a:r>
              <a:rPr lang="zh-CN" altLang="en-US" sz="2800" dirty="0" smtClean="0">
                <a:solidFill>
                  <a:srgbClr val="FC611F"/>
                </a:solidFill>
                <a:latin typeface="+mn-ea"/>
              </a:rPr>
              <a:t>分</a:t>
            </a:r>
            <a:endParaRPr lang="zh-CN" altLang="en-US" sz="2800" dirty="0">
              <a:solidFill>
                <a:srgbClr val="FC611F"/>
              </a:solidFill>
              <a:latin typeface="微软雅黑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12956" y="2010108"/>
            <a:ext cx="900375" cy="90049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06881" y="3523383"/>
            <a:ext cx="896443" cy="896560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757671" y="375048"/>
            <a:ext cx="2708410" cy="615541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3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试题结构调整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161514" y="1087417"/>
            <a:ext cx="4599824" cy="677096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 algn="ctr"/>
            <a:r>
              <a:rPr lang="zh-CN" altLang="en-US" sz="36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新</a:t>
            </a:r>
            <a:endParaRPr lang="zh-CN" altLang="en-US" sz="36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 rot="16200000" flipH="1">
            <a:off x="4853762" y="3152552"/>
            <a:ext cx="3125976" cy="106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19"/>
          <p:cNvSpPr txBox="1"/>
          <p:nvPr/>
        </p:nvSpPr>
        <p:spPr>
          <a:xfrm>
            <a:off x="1082696" y="1037801"/>
            <a:ext cx="4599824" cy="677096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 algn="ctr"/>
            <a:r>
              <a:rPr lang="zh-CN" altLang="en-US" sz="36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老</a:t>
            </a:r>
            <a:endParaRPr lang="zh-CN" altLang="en-US" sz="36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quarter" idx="10"/>
          </p:nvPr>
        </p:nvSpPr>
        <p:spPr>
          <a:xfrm>
            <a:off x="1182847" y="1978062"/>
            <a:ext cx="5485686" cy="2049462"/>
          </a:xfrm>
        </p:spPr>
        <p:txBody>
          <a:bodyPr/>
          <a:lstStyle/>
          <a:p>
            <a:pPr algn="l"/>
            <a:r>
              <a:rPr lang="zh-CN" altLang="en-US" sz="2400" dirty="0" smtClean="0"/>
              <a:t>例：关于期权买卖双方的说法，错误的是（</a:t>
            </a:r>
            <a:r>
              <a:rPr lang="en-US" sz="2400" dirty="0" smtClean="0"/>
              <a:t>  </a:t>
            </a:r>
            <a:r>
              <a:rPr lang="zh-CN" altLang="en-US" sz="2400" dirty="0" smtClean="0"/>
              <a:t>）。</a:t>
            </a:r>
          </a:p>
          <a:p>
            <a:pPr algn="l"/>
            <a:r>
              <a:rPr lang="en-US" sz="2400" dirty="0" smtClean="0"/>
              <a:t>A</a:t>
            </a:r>
            <a:r>
              <a:rPr lang="zh-CN" altLang="en-US" sz="2400" dirty="0" smtClean="0"/>
              <a:t>、期权买方的最大亏损是有限的</a:t>
            </a:r>
          </a:p>
          <a:p>
            <a:pPr algn="l"/>
            <a:r>
              <a:rPr lang="en-US" sz="2400" dirty="0" smtClean="0"/>
              <a:t>B</a:t>
            </a:r>
            <a:r>
              <a:rPr lang="zh-CN" altLang="en-US" sz="2400" dirty="0" smtClean="0"/>
              <a:t>、期权卖方的最大收益是权利金</a:t>
            </a:r>
          </a:p>
          <a:p>
            <a:pPr algn="l"/>
            <a:r>
              <a:rPr lang="en-US" sz="2400" dirty="0" smtClean="0"/>
              <a:t>C</a:t>
            </a:r>
            <a:r>
              <a:rPr lang="zh-CN" altLang="en-US" sz="2400" dirty="0" smtClean="0"/>
              <a:t>、期权卖方需要交纳保证金</a:t>
            </a:r>
          </a:p>
          <a:p>
            <a:pPr algn="l"/>
            <a:r>
              <a:rPr lang="en-US" sz="2400" dirty="0" smtClean="0"/>
              <a:t>D</a:t>
            </a:r>
            <a:r>
              <a:rPr lang="zh-CN" altLang="en-US" sz="2400" dirty="0" smtClean="0"/>
              <a:t>、期权卖方可以选择行权</a:t>
            </a:r>
          </a:p>
          <a:p>
            <a:pPr algn="l"/>
            <a:endParaRPr lang="zh-CN" altLang="en-US" sz="2400" dirty="0"/>
          </a:p>
        </p:txBody>
      </p:sp>
      <p:sp>
        <p:nvSpPr>
          <p:cNvPr id="4" name="副标题 3"/>
          <p:cNvSpPr>
            <a:spLocks noGrp="1"/>
          </p:cNvSpPr>
          <p:nvPr>
            <p:ph type="subTitle" idx="1"/>
          </p:nvPr>
        </p:nvSpPr>
        <p:spPr>
          <a:xfrm>
            <a:off x="7435302" y="2047378"/>
            <a:ext cx="4239755" cy="646811"/>
          </a:xfrm>
        </p:spPr>
        <p:txBody>
          <a:bodyPr/>
          <a:lstStyle/>
          <a:p>
            <a:r>
              <a:rPr lang="zh-CN" altLang="en-US" dirty="0" smtClean="0"/>
              <a:t>答案：</a:t>
            </a:r>
            <a:r>
              <a:rPr lang="en-US" dirty="0" smtClean="0"/>
              <a:t>D</a:t>
            </a:r>
            <a:endParaRPr lang="zh-CN" altLang="en-US" dirty="0" smtClean="0"/>
          </a:p>
          <a:p>
            <a:r>
              <a:rPr lang="zh-CN" altLang="en-US" dirty="0" smtClean="0"/>
              <a:t>试题解析：期权买方获取选择权需支付权利金，最大亏损为权利金；期权的卖方收取权利金，需交纳保证金，不能选择是否行权。故选</a:t>
            </a:r>
            <a:r>
              <a:rPr lang="en-US" dirty="0" smtClean="0"/>
              <a:t>D</a:t>
            </a:r>
            <a:r>
              <a:rPr lang="zh-CN" altLang="en-US" dirty="0" smtClean="0"/>
              <a:t>。</a:t>
            </a:r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quarter" idx="10"/>
          </p:nvPr>
        </p:nvSpPr>
        <p:spPr>
          <a:xfrm>
            <a:off x="1129685" y="2084388"/>
            <a:ext cx="5485686" cy="2049462"/>
          </a:xfrm>
        </p:spPr>
        <p:txBody>
          <a:bodyPr/>
          <a:lstStyle/>
          <a:p>
            <a:pPr algn="l"/>
            <a:r>
              <a:rPr lang="zh-CN" altLang="en-US" sz="2400" dirty="0" smtClean="0"/>
              <a:t>例：当标的期货价格为（</a:t>
            </a:r>
            <a:r>
              <a:rPr lang="en-US" sz="2400" dirty="0" smtClean="0"/>
              <a:t>  </a:t>
            </a:r>
            <a:r>
              <a:rPr lang="zh-CN" altLang="en-US" sz="2400" dirty="0" smtClean="0"/>
              <a:t>）元</a:t>
            </a:r>
            <a:r>
              <a:rPr lang="en-US" sz="2400" dirty="0" smtClean="0"/>
              <a:t>/</a:t>
            </a:r>
            <a:r>
              <a:rPr lang="zh-CN" altLang="en-US" sz="2400" dirty="0" smtClean="0"/>
              <a:t>吨时，行权价格为</a:t>
            </a:r>
            <a:r>
              <a:rPr lang="en-US" sz="2400" dirty="0" smtClean="0"/>
              <a:t>6000</a:t>
            </a:r>
            <a:r>
              <a:rPr lang="zh-CN" altLang="en-US" sz="2400" dirty="0" smtClean="0"/>
              <a:t>元</a:t>
            </a:r>
            <a:r>
              <a:rPr lang="en-US" sz="2400" dirty="0" smtClean="0"/>
              <a:t>/</a:t>
            </a:r>
            <a:r>
              <a:rPr lang="zh-CN" altLang="en-US" sz="2400" dirty="0" smtClean="0"/>
              <a:t>吨的白糖期货看涨期权为实值期权。</a:t>
            </a:r>
          </a:p>
          <a:p>
            <a:pPr algn="l"/>
            <a:r>
              <a:rPr lang="en-US" sz="2400" dirty="0" smtClean="0"/>
              <a:t>A</a:t>
            </a:r>
            <a:r>
              <a:rPr lang="zh-CN" altLang="en-US" sz="2400" dirty="0" smtClean="0"/>
              <a:t>、</a:t>
            </a:r>
            <a:r>
              <a:rPr lang="en-US" sz="2400" dirty="0" smtClean="0"/>
              <a:t>5900</a:t>
            </a:r>
            <a:endParaRPr lang="zh-CN" altLang="en-US" sz="2400" dirty="0" smtClean="0"/>
          </a:p>
          <a:p>
            <a:pPr algn="l"/>
            <a:r>
              <a:rPr lang="en-US" sz="2400" dirty="0" smtClean="0"/>
              <a:t>B</a:t>
            </a:r>
            <a:r>
              <a:rPr lang="zh-CN" altLang="en-US" sz="2400" dirty="0" smtClean="0"/>
              <a:t>、</a:t>
            </a:r>
            <a:r>
              <a:rPr lang="en-US" sz="2400" dirty="0" smtClean="0"/>
              <a:t>6100</a:t>
            </a:r>
            <a:endParaRPr lang="zh-CN" altLang="en-US" sz="2400" dirty="0" smtClean="0"/>
          </a:p>
          <a:p>
            <a:pPr algn="l"/>
            <a:r>
              <a:rPr lang="en-US" sz="2400" dirty="0" smtClean="0"/>
              <a:t>C</a:t>
            </a:r>
            <a:r>
              <a:rPr lang="zh-CN" altLang="en-US" sz="2400" dirty="0" smtClean="0"/>
              <a:t>、</a:t>
            </a:r>
            <a:r>
              <a:rPr lang="en-US" sz="2400" dirty="0" smtClean="0"/>
              <a:t>6000</a:t>
            </a:r>
            <a:endParaRPr lang="zh-CN" altLang="en-US" sz="2400" dirty="0" smtClean="0"/>
          </a:p>
          <a:p>
            <a:pPr algn="l"/>
            <a:r>
              <a:rPr lang="en-US" sz="2400" dirty="0" smtClean="0"/>
              <a:t>D</a:t>
            </a:r>
            <a:r>
              <a:rPr lang="zh-CN" altLang="en-US" sz="2400" dirty="0" smtClean="0"/>
              <a:t>、</a:t>
            </a:r>
            <a:r>
              <a:rPr lang="en-US" sz="2400" dirty="0" smtClean="0"/>
              <a:t>5800</a:t>
            </a:r>
            <a:endParaRPr lang="zh-CN" altLang="en-US" sz="2400" dirty="0"/>
          </a:p>
        </p:txBody>
      </p:sp>
      <p:sp>
        <p:nvSpPr>
          <p:cNvPr id="4" name="副标题 3"/>
          <p:cNvSpPr>
            <a:spLocks noGrp="1"/>
          </p:cNvSpPr>
          <p:nvPr>
            <p:ph type="subTitle" idx="1"/>
          </p:nvPr>
        </p:nvSpPr>
        <p:spPr>
          <a:xfrm>
            <a:off x="7190753" y="2015480"/>
            <a:ext cx="4999660" cy="646811"/>
          </a:xfrm>
        </p:spPr>
        <p:txBody>
          <a:bodyPr/>
          <a:lstStyle/>
          <a:p>
            <a:endParaRPr lang="zh-CN" altLang="en-US" dirty="0" smtClean="0"/>
          </a:p>
          <a:p>
            <a:r>
              <a:rPr lang="zh-CN" altLang="en-US" dirty="0" smtClean="0"/>
              <a:t>答案：</a:t>
            </a:r>
            <a:r>
              <a:rPr lang="en-US" dirty="0" smtClean="0"/>
              <a:t>B</a:t>
            </a:r>
            <a:endParaRPr lang="zh-CN" altLang="en-US" dirty="0" smtClean="0"/>
          </a:p>
          <a:p>
            <a:r>
              <a:rPr lang="zh-CN" altLang="en-US" dirty="0" smtClean="0"/>
              <a:t>试题解析：当标的期货价格大于行权价格时，看涨期权为实值期权，故选</a:t>
            </a:r>
            <a:r>
              <a:rPr lang="en-US" dirty="0" smtClean="0"/>
              <a:t>B</a:t>
            </a:r>
            <a:r>
              <a:rPr lang="zh-CN" altLang="en-US" dirty="0" smtClean="0"/>
              <a:t>。</a:t>
            </a:r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quarter" idx="10"/>
          </p:nvPr>
        </p:nvSpPr>
        <p:spPr>
          <a:xfrm>
            <a:off x="1065890" y="1776043"/>
            <a:ext cx="5485686" cy="2049462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zh-CN" altLang="en-US" sz="2400" dirty="0" smtClean="0"/>
              <a:t>例：预期后市标的物价格小幅下跌，期望获得权利金，投资者适宜选择（</a:t>
            </a:r>
            <a:r>
              <a:rPr lang="en-US" sz="2400" dirty="0" smtClean="0"/>
              <a:t>  </a:t>
            </a:r>
            <a:r>
              <a:rPr lang="zh-CN" altLang="en-US" sz="2400" dirty="0" smtClean="0"/>
              <a:t>）策略。</a:t>
            </a:r>
          </a:p>
          <a:p>
            <a:pPr algn="l">
              <a:lnSpc>
                <a:spcPct val="100000"/>
              </a:lnSpc>
            </a:pPr>
            <a:r>
              <a:rPr lang="en-US" sz="2400" dirty="0" smtClean="0"/>
              <a:t>A</a:t>
            </a:r>
            <a:r>
              <a:rPr lang="zh-CN" altLang="en-US" sz="2400" dirty="0" smtClean="0"/>
              <a:t>、卖出看涨期权</a:t>
            </a:r>
          </a:p>
          <a:p>
            <a:pPr algn="l">
              <a:lnSpc>
                <a:spcPct val="100000"/>
              </a:lnSpc>
            </a:pPr>
            <a:r>
              <a:rPr lang="en-US" sz="2400" dirty="0" smtClean="0"/>
              <a:t>B</a:t>
            </a:r>
            <a:r>
              <a:rPr lang="zh-CN" altLang="en-US" sz="2400" dirty="0" smtClean="0"/>
              <a:t>、买入看涨期权</a:t>
            </a:r>
          </a:p>
          <a:p>
            <a:pPr algn="l">
              <a:lnSpc>
                <a:spcPct val="100000"/>
              </a:lnSpc>
            </a:pPr>
            <a:r>
              <a:rPr lang="en-US" sz="2400" dirty="0" smtClean="0"/>
              <a:t>C</a:t>
            </a:r>
            <a:r>
              <a:rPr lang="zh-CN" altLang="en-US" sz="2400" dirty="0" smtClean="0"/>
              <a:t>、买入看跌期权</a:t>
            </a:r>
          </a:p>
          <a:p>
            <a:pPr algn="l">
              <a:lnSpc>
                <a:spcPct val="100000"/>
              </a:lnSpc>
            </a:pPr>
            <a:r>
              <a:rPr lang="en-US" sz="2400" dirty="0" smtClean="0"/>
              <a:t>D</a:t>
            </a:r>
            <a:r>
              <a:rPr lang="zh-CN" altLang="en-US" sz="2400" dirty="0" smtClean="0"/>
              <a:t>、卖出看跌期权</a:t>
            </a:r>
          </a:p>
        </p:txBody>
      </p:sp>
      <p:sp>
        <p:nvSpPr>
          <p:cNvPr id="4" name="副标题 3"/>
          <p:cNvSpPr>
            <a:spLocks noGrp="1"/>
          </p:cNvSpPr>
          <p:nvPr>
            <p:ph type="subTitle" idx="1"/>
          </p:nvPr>
        </p:nvSpPr>
        <p:spPr>
          <a:xfrm>
            <a:off x="7190753" y="1643341"/>
            <a:ext cx="4999660" cy="646811"/>
          </a:xfrm>
        </p:spPr>
        <p:txBody>
          <a:bodyPr/>
          <a:lstStyle/>
          <a:p>
            <a:endParaRPr lang="zh-CN" altLang="en-US" dirty="0" smtClean="0"/>
          </a:p>
          <a:p>
            <a:endParaRPr lang="zh-CN" altLang="en-US" dirty="0" smtClean="0"/>
          </a:p>
          <a:p>
            <a:r>
              <a:rPr lang="zh-CN" altLang="en-US" dirty="0" smtClean="0"/>
              <a:t>试题解析：期望获得权利金，可以卖出期权合约；预期后市标的价格下跌且幅度不大，适宜的选择是卖出看涨期权合约。故选</a:t>
            </a:r>
            <a:r>
              <a:rPr lang="en-US" dirty="0" smtClean="0"/>
              <a:t>A</a:t>
            </a:r>
            <a:r>
              <a:rPr lang="zh-CN" altLang="en-US" dirty="0" smtClean="0"/>
              <a:t>。</a:t>
            </a:r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quarter" idx="10"/>
          </p:nvPr>
        </p:nvSpPr>
        <p:spPr>
          <a:xfrm>
            <a:off x="1129685" y="2084388"/>
            <a:ext cx="5485686" cy="2049462"/>
          </a:xfrm>
        </p:spPr>
        <p:txBody>
          <a:bodyPr/>
          <a:lstStyle/>
          <a:p>
            <a:pPr algn="l"/>
            <a:r>
              <a:rPr lang="zh-CN" altLang="en-US" sz="2400" dirty="0" smtClean="0"/>
              <a:t>例：卖方交易保证金每日（</a:t>
            </a:r>
            <a:r>
              <a:rPr lang="en-US" sz="2400" dirty="0" smtClean="0"/>
              <a:t>  </a:t>
            </a:r>
            <a:r>
              <a:rPr lang="zh-CN" altLang="en-US" sz="2400" dirty="0" smtClean="0"/>
              <a:t>），盈亏（</a:t>
            </a:r>
            <a:r>
              <a:rPr lang="en-US" sz="2400" dirty="0" smtClean="0"/>
              <a:t>  </a:t>
            </a:r>
            <a:r>
              <a:rPr lang="zh-CN" altLang="en-US" sz="2400" dirty="0" smtClean="0"/>
              <a:t>），买方权利金一次划转。</a:t>
            </a:r>
          </a:p>
          <a:p>
            <a:pPr algn="l"/>
            <a:r>
              <a:rPr lang="en-US" sz="2400" dirty="0" smtClean="0"/>
              <a:t>A</a:t>
            </a:r>
            <a:r>
              <a:rPr lang="zh-CN" altLang="en-US" sz="2400" dirty="0" smtClean="0"/>
              <a:t>、盯市、不盯市</a:t>
            </a:r>
          </a:p>
          <a:p>
            <a:pPr algn="l"/>
            <a:r>
              <a:rPr lang="en-US" sz="2400" dirty="0" smtClean="0"/>
              <a:t>B</a:t>
            </a:r>
            <a:r>
              <a:rPr lang="zh-CN" altLang="en-US" sz="2400" dirty="0" smtClean="0"/>
              <a:t>、盯市、盯市</a:t>
            </a:r>
          </a:p>
          <a:p>
            <a:pPr algn="l"/>
            <a:r>
              <a:rPr lang="en-US" sz="2400" dirty="0" smtClean="0"/>
              <a:t>C</a:t>
            </a:r>
            <a:r>
              <a:rPr lang="zh-CN" altLang="en-US" sz="2400" dirty="0" smtClean="0"/>
              <a:t>、不盯市、不盯市</a:t>
            </a:r>
          </a:p>
          <a:p>
            <a:pPr algn="l"/>
            <a:r>
              <a:rPr lang="en-US" sz="2400" dirty="0" smtClean="0"/>
              <a:t>D</a:t>
            </a:r>
            <a:r>
              <a:rPr lang="zh-CN" altLang="en-US" sz="2400" dirty="0" smtClean="0"/>
              <a:t>、不盯市、盯市</a:t>
            </a:r>
          </a:p>
        </p:txBody>
      </p:sp>
      <p:sp>
        <p:nvSpPr>
          <p:cNvPr id="4" name="副标题 3"/>
          <p:cNvSpPr>
            <a:spLocks noGrp="1"/>
          </p:cNvSpPr>
          <p:nvPr>
            <p:ph type="subTitle" idx="1"/>
          </p:nvPr>
        </p:nvSpPr>
        <p:spPr>
          <a:xfrm>
            <a:off x="7190753" y="2015480"/>
            <a:ext cx="4999660" cy="646811"/>
          </a:xfrm>
        </p:spPr>
        <p:txBody>
          <a:bodyPr/>
          <a:lstStyle/>
          <a:p>
            <a:endParaRPr lang="zh-CN" altLang="en-US" dirty="0" smtClean="0"/>
          </a:p>
          <a:p>
            <a:r>
              <a:rPr lang="zh-CN" altLang="en-US" dirty="0" smtClean="0"/>
              <a:t>答案：</a:t>
            </a:r>
            <a:r>
              <a:rPr lang="en-US" dirty="0" smtClean="0"/>
              <a:t>A</a:t>
            </a:r>
            <a:endParaRPr lang="zh-CN" altLang="en-US" dirty="0" smtClean="0"/>
          </a:p>
          <a:p>
            <a:r>
              <a:rPr lang="zh-CN" altLang="en-US" dirty="0" smtClean="0"/>
              <a:t>试题解析：卖方保证金每日盯市，盈亏不盯市，买方权利金一次划转，故选</a:t>
            </a:r>
            <a:r>
              <a:rPr lang="en-US" dirty="0" smtClean="0"/>
              <a:t>A</a:t>
            </a:r>
            <a:r>
              <a:rPr lang="zh-CN" altLang="en-US" dirty="0" smtClean="0"/>
              <a:t>。</a:t>
            </a:r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quarter" idx="10"/>
          </p:nvPr>
        </p:nvSpPr>
        <p:spPr>
          <a:xfrm>
            <a:off x="1129685" y="2084388"/>
            <a:ext cx="5485686" cy="2049462"/>
          </a:xfrm>
        </p:spPr>
        <p:txBody>
          <a:bodyPr/>
          <a:lstStyle/>
          <a:p>
            <a:pPr algn="l"/>
            <a:r>
              <a:rPr lang="zh-CN" altLang="en-US" sz="2400" dirty="0" smtClean="0"/>
              <a:t>例题：做市商是市场流动性的提供者，回应询价是做市商的义务之一。</a:t>
            </a:r>
          </a:p>
          <a:p>
            <a:pPr algn="l"/>
            <a:r>
              <a:rPr lang="zh-CN" altLang="en-US" sz="2400" dirty="0" smtClean="0"/>
              <a:t>选项：</a:t>
            </a:r>
            <a:r>
              <a:rPr lang="en-US" sz="2400" dirty="0" smtClean="0"/>
              <a:t>A</a:t>
            </a:r>
            <a:r>
              <a:rPr lang="zh-CN" altLang="en-US" sz="2400" dirty="0" smtClean="0"/>
              <a:t>、正确</a:t>
            </a:r>
            <a:r>
              <a:rPr lang="en-US" sz="2400" dirty="0" smtClean="0"/>
              <a:t>	B</a:t>
            </a:r>
            <a:r>
              <a:rPr lang="zh-CN" altLang="en-US" sz="2400" dirty="0" smtClean="0"/>
              <a:t>、错误</a:t>
            </a:r>
          </a:p>
        </p:txBody>
      </p:sp>
      <p:sp>
        <p:nvSpPr>
          <p:cNvPr id="4" name="副标题 3"/>
          <p:cNvSpPr>
            <a:spLocks noGrp="1"/>
          </p:cNvSpPr>
          <p:nvPr>
            <p:ph type="subTitle" idx="1"/>
          </p:nvPr>
        </p:nvSpPr>
        <p:spPr>
          <a:xfrm>
            <a:off x="7190753" y="2015480"/>
            <a:ext cx="4999660" cy="646811"/>
          </a:xfrm>
        </p:spPr>
        <p:txBody>
          <a:bodyPr/>
          <a:lstStyle/>
          <a:p>
            <a:endParaRPr lang="zh-CN" altLang="en-US" dirty="0" smtClean="0"/>
          </a:p>
          <a:p>
            <a:r>
              <a:rPr lang="zh-CN" altLang="en-US" dirty="0" smtClean="0"/>
              <a:t>答案：</a:t>
            </a:r>
            <a:r>
              <a:rPr lang="en-US" dirty="0" smtClean="0"/>
              <a:t>A</a:t>
            </a:r>
            <a:endParaRPr lang="zh-CN" altLang="en-US" dirty="0" smtClean="0"/>
          </a:p>
          <a:p>
            <a:r>
              <a:rPr lang="zh-CN" altLang="en-US" dirty="0" smtClean="0"/>
              <a:t>试题解析：做市商通过向市场提供报价维持市场的流动性，对于某些没有报价的合约，投资者可以向做市商进行询价，故选</a:t>
            </a:r>
            <a:r>
              <a:rPr lang="en-US" dirty="0" smtClean="0"/>
              <a:t>A</a:t>
            </a:r>
            <a:r>
              <a:rPr lang="zh-CN" altLang="en-US" dirty="0" smtClean="0"/>
              <a:t>。</a:t>
            </a:r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/>
          <p:cNvGrpSpPr>
            <a:grpSpLocks noChangeAspect="1"/>
          </p:cNvGrpSpPr>
          <p:nvPr/>
        </p:nvGrpSpPr>
        <p:grpSpPr bwMode="auto">
          <a:xfrm>
            <a:off x="1508680" y="1643063"/>
            <a:ext cx="1079359" cy="1079500"/>
            <a:chOff x="0" y="0"/>
            <a:chExt cx="1080000" cy="1080000"/>
          </a:xfrm>
          <a:solidFill>
            <a:srgbClr val="D74B4B"/>
          </a:solidFill>
        </p:grpSpPr>
        <p:sp>
          <p:nvSpPr>
            <p:cNvPr id="21534" name="圆角矩形 4"/>
            <p:cNvSpPr>
              <a:spLocks noChangeAspect="1" noChangeArrowheads="1"/>
            </p:cNvSpPr>
            <p:nvPr/>
          </p:nvSpPr>
          <p:spPr bwMode="auto">
            <a:xfrm rot="1800000">
              <a:off x="0" y="0"/>
              <a:ext cx="1080000" cy="1080000"/>
            </a:xfrm>
            <a:prstGeom prst="roundRect">
              <a:avLst>
                <a:gd name="adj" fmla="val 30000"/>
              </a:avLst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125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1pPr>
              <a:lvl2pPr marL="6858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1535" name="圆角矩形 5"/>
            <p:cNvSpPr>
              <a:spLocks noChangeAspect="1" noChangeArrowheads="1"/>
            </p:cNvSpPr>
            <p:nvPr/>
          </p:nvSpPr>
          <p:spPr bwMode="auto">
            <a:xfrm rot="2700000">
              <a:off x="0" y="0"/>
              <a:ext cx="1080000" cy="1080000"/>
            </a:xfrm>
            <a:prstGeom prst="roundRect">
              <a:avLst>
                <a:gd name="adj" fmla="val 30000"/>
              </a:avLst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125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1pPr>
              <a:lvl2pPr marL="6858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cxnSp>
        <p:nvCxnSpPr>
          <p:cNvPr id="21509" name="直接连接符 18"/>
          <p:cNvCxnSpPr>
            <a:cxnSpLocks noChangeShapeType="1"/>
          </p:cNvCxnSpPr>
          <p:nvPr/>
        </p:nvCxnSpPr>
        <p:spPr bwMode="auto">
          <a:xfrm>
            <a:off x="2048360" y="2813050"/>
            <a:ext cx="0" cy="539750"/>
          </a:xfrm>
          <a:prstGeom prst="line">
            <a:avLst/>
          </a:prstGeom>
          <a:noFill/>
          <a:ln w="19050">
            <a:solidFill>
              <a:srgbClr val="D74B4B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1510" name="文本框 22"/>
          <p:cNvSpPr txBox="1">
            <a:spLocks noChangeArrowheads="1"/>
          </p:cNvSpPr>
          <p:nvPr/>
        </p:nvSpPr>
        <p:spPr bwMode="auto">
          <a:xfrm>
            <a:off x="1474677" y="3292092"/>
            <a:ext cx="1415772" cy="95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00000"/>
              </a:lnSpc>
              <a:buNone/>
            </a:pPr>
            <a:r>
              <a:rPr lang="zh-CN" altLang="en-US" sz="2400" dirty="0" smtClean="0">
                <a:latin typeface="+mn-ea"/>
                <a:ea typeface="+mn-ea"/>
              </a:rPr>
              <a:t>完善大纲</a:t>
            </a:r>
            <a:endParaRPr lang="en-US" altLang="zh-CN" sz="2400" dirty="0" smtClean="0">
              <a:latin typeface="+mn-ea"/>
              <a:ea typeface="+mn-ea"/>
            </a:endParaRPr>
          </a:p>
          <a:p>
            <a:pPr algn="ctr">
              <a:lnSpc>
                <a:spcPct val="100000"/>
              </a:lnSpc>
              <a:buNone/>
            </a:pPr>
            <a:r>
              <a:rPr lang="zh-CN" altLang="en-US" sz="2400" dirty="0" smtClean="0">
                <a:latin typeface="+mn-ea"/>
                <a:ea typeface="+mn-ea"/>
              </a:rPr>
              <a:t>优化题库</a:t>
            </a:r>
            <a:endParaRPr lang="zh-CN" altLang="en-US" sz="2400" dirty="0">
              <a:latin typeface="+mn-ea"/>
              <a:ea typeface="+mn-ea"/>
            </a:endParaRPr>
          </a:p>
        </p:txBody>
      </p:sp>
      <p:sp>
        <p:nvSpPr>
          <p:cNvPr id="21511" name="文本框 23"/>
          <p:cNvSpPr txBox="1">
            <a:spLocks noChangeArrowheads="1"/>
          </p:cNvSpPr>
          <p:nvPr/>
        </p:nvSpPr>
        <p:spPr bwMode="auto">
          <a:xfrm>
            <a:off x="788048" y="4421079"/>
            <a:ext cx="3121800" cy="1387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>
              <a:buFont typeface="Wingdings" pitchFamily="2" charset="2"/>
              <a:buChar char="ü"/>
            </a:pPr>
            <a:r>
              <a:rPr lang="zh-CN" altLang="en-US" sz="1800" dirty="0" smtClean="0">
                <a:ea typeface="微软雅黑 Light"/>
              </a:rPr>
              <a:t>题库重新审核</a:t>
            </a:r>
            <a:endParaRPr lang="en-US" altLang="zh-CN" sz="1800" dirty="0" smtClean="0">
              <a:ea typeface="微软雅黑 Light"/>
            </a:endParaRPr>
          </a:p>
          <a:p>
            <a:pPr>
              <a:buFont typeface="Wingdings" pitchFamily="2" charset="2"/>
              <a:buChar char="ü"/>
            </a:pPr>
            <a:r>
              <a:rPr lang="zh-CN" altLang="en-US" sz="1800" dirty="0" smtClean="0">
                <a:ea typeface="微软雅黑 Light"/>
              </a:rPr>
              <a:t>调整知识点</a:t>
            </a:r>
            <a:endParaRPr lang="en-US" altLang="zh-CN" sz="1800" dirty="0" smtClean="0">
              <a:ea typeface="微软雅黑 Light"/>
            </a:endParaRPr>
          </a:p>
          <a:p>
            <a:pPr>
              <a:buFont typeface="Wingdings" pitchFamily="2" charset="2"/>
              <a:buChar char="ü"/>
            </a:pPr>
            <a:r>
              <a:rPr lang="zh-CN" altLang="en-US" sz="1800" dirty="0" smtClean="0">
                <a:ea typeface="微软雅黑 Light"/>
              </a:rPr>
              <a:t>公布大纲、知识点与样题</a:t>
            </a:r>
            <a:endParaRPr lang="en-US" altLang="zh-CN" sz="1800" dirty="0" smtClean="0">
              <a:ea typeface="微软雅黑 Light"/>
            </a:endParaRPr>
          </a:p>
        </p:txBody>
      </p:sp>
      <p:grpSp>
        <p:nvGrpSpPr>
          <p:cNvPr id="3" name="组合 7"/>
          <p:cNvGrpSpPr>
            <a:grpSpLocks noChangeAspect="1"/>
          </p:cNvGrpSpPr>
          <p:nvPr/>
        </p:nvGrpSpPr>
        <p:grpSpPr bwMode="auto">
          <a:xfrm>
            <a:off x="5081580" y="1580000"/>
            <a:ext cx="1079359" cy="1079500"/>
            <a:chOff x="0" y="0"/>
            <a:chExt cx="1080001" cy="1080000"/>
          </a:xfrm>
        </p:grpSpPr>
        <p:sp>
          <p:nvSpPr>
            <p:cNvPr id="21532" name="圆角矩形 8"/>
            <p:cNvSpPr>
              <a:spLocks noChangeAspect="1" noChangeArrowheads="1"/>
            </p:cNvSpPr>
            <p:nvPr/>
          </p:nvSpPr>
          <p:spPr bwMode="auto">
            <a:xfrm rot="1800000">
              <a:off x="0" y="0"/>
              <a:ext cx="1080000" cy="1080000"/>
            </a:xfrm>
            <a:prstGeom prst="roundRect">
              <a:avLst>
                <a:gd name="adj" fmla="val 30000"/>
              </a:avLst>
            </a:prstGeom>
            <a:solidFill>
              <a:srgbClr val="D74B4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125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1pPr>
              <a:lvl2pPr marL="6858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1533" name="圆角矩形 9"/>
            <p:cNvSpPr>
              <a:spLocks noChangeAspect="1" noChangeArrowheads="1"/>
            </p:cNvSpPr>
            <p:nvPr/>
          </p:nvSpPr>
          <p:spPr bwMode="auto">
            <a:xfrm rot="2700000">
              <a:off x="1" y="0"/>
              <a:ext cx="1080000" cy="1080000"/>
            </a:xfrm>
            <a:prstGeom prst="roundRect">
              <a:avLst>
                <a:gd name="adj" fmla="val 30000"/>
              </a:avLst>
            </a:prstGeom>
            <a:solidFill>
              <a:srgbClr val="354B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125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1pPr>
              <a:lvl2pPr marL="6858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cxnSp>
        <p:nvCxnSpPr>
          <p:cNvPr id="21513" name="直接连接符 19"/>
          <p:cNvCxnSpPr>
            <a:cxnSpLocks noChangeShapeType="1"/>
          </p:cNvCxnSpPr>
          <p:nvPr/>
        </p:nvCxnSpPr>
        <p:spPr bwMode="auto">
          <a:xfrm>
            <a:off x="5558200" y="2828816"/>
            <a:ext cx="0" cy="539750"/>
          </a:xfrm>
          <a:prstGeom prst="line">
            <a:avLst/>
          </a:prstGeom>
          <a:noFill/>
          <a:ln w="19050">
            <a:solidFill>
              <a:srgbClr val="354B5E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1514" name="文本框 24"/>
          <p:cNvSpPr txBox="1">
            <a:spLocks noChangeArrowheads="1"/>
          </p:cNvSpPr>
          <p:nvPr/>
        </p:nvSpPr>
        <p:spPr bwMode="auto">
          <a:xfrm>
            <a:off x="4858391" y="3292093"/>
            <a:ext cx="2031325" cy="95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buNone/>
            </a:pPr>
            <a:r>
              <a:rPr lang="zh-CN" altLang="en-US" sz="2400" dirty="0" smtClean="0">
                <a:latin typeface="+mn-ea"/>
                <a:ea typeface="+mn-ea"/>
              </a:rPr>
              <a:t>调整试题结构</a:t>
            </a:r>
            <a:endParaRPr lang="en-US" altLang="zh-CN" sz="2400" dirty="0" smtClean="0">
              <a:latin typeface="+mn-ea"/>
              <a:ea typeface="+mn-ea"/>
            </a:endParaRPr>
          </a:p>
          <a:p>
            <a:pPr>
              <a:lnSpc>
                <a:spcPct val="100000"/>
              </a:lnSpc>
              <a:buNone/>
            </a:pPr>
            <a:r>
              <a:rPr lang="zh-CN" altLang="en-US" sz="2400" dirty="0" smtClean="0">
                <a:latin typeface="+mn-ea"/>
                <a:ea typeface="+mn-ea"/>
              </a:rPr>
              <a:t>提高容错率</a:t>
            </a:r>
            <a:endParaRPr lang="en-US" altLang="zh-CN" sz="2400" dirty="0" smtClean="0">
              <a:latin typeface="+mn-ea"/>
              <a:ea typeface="+mn-ea"/>
            </a:endParaRPr>
          </a:p>
        </p:txBody>
      </p:sp>
      <p:sp>
        <p:nvSpPr>
          <p:cNvPr id="21515" name="文本框 27"/>
          <p:cNvSpPr txBox="1">
            <a:spLocks noChangeArrowheads="1"/>
          </p:cNvSpPr>
          <p:nvPr/>
        </p:nvSpPr>
        <p:spPr bwMode="auto">
          <a:xfrm>
            <a:off x="4755089" y="4326486"/>
            <a:ext cx="2520622" cy="406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>
              <a:buFont typeface="Wingdings" pitchFamily="2" charset="2"/>
              <a:buChar char="ü"/>
            </a:pPr>
            <a:r>
              <a:rPr lang="zh-CN" altLang="en-US" sz="1800" dirty="0" smtClean="0">
                <a:ea typeface="微软雅黑 Light"/>
              </a:rPr>
              <a:t>题型调整</a:t>
            </a:r>
            <a:endParaRPr lang="en-US" altLang="zh-CN" sz="1800" dirty="0">
              <a:ea typeface="微软雅黑 Light"/>
            </a:endParaRPr>
          </a:p>
        </p:txBody>
      </p:sp>
      <p:grpSp>
        <p:nvGrpSpPr>
          <p:cNvPr id="5" name="组合 10"/>
          <p:cNvGrpSpPr>
            <a:grpSpLocks noChangeAspect="1"/>
          </p:cNvGrpSpPr>
          <p:nvPr/>
        </p:nvGrpSpPr>
        <p:grpSpPr bwMode="auto">
          <a:xfrm>
            <a:off x="8827904" y="1548470"/>
            <a:ext cx="1080947" cy="1079500"/>
            <a:chOff x="0" y="0"/>
            <a:chExt cx="1080000" cy="1080000"/>
          </a:xfrm>
          <a:solidFill>
            <a:srgbClr val="D74B4B"/>
          </a:solidFill>
        </p:grpSpPr>
        <p:sp>
          <p:nvSpPr>
            <p:cNvPr id="21530" name="圆角矩形 11"/>
            <p:cNvSpPr>
              <a:spLocks noChangeAspect="1" noChangeArrowheads="1"/>
            </p:cNvSpPr>
            <p:nvPr/>
          </p:nvSpPr>
          <p:spPr bwMode="auto">
            <a:xfrm rot="1800000">
              <a:off x="0" y="0"/>
              <a:ext cx="1080000" cy="1080000"/>
            </a:xfrm>
            <a:prstGeom prst="roundRect">
              <a:avLst>
                <a:gd name="adj" fmla="val 30000"/>
              </a:avLst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125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1pPr>
              <a:lvl2pPr marL="6858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1531" name="圆角矩形 12"/>
            <p:cNvSpPr>
              <a:spLocks noChangeAspect="1" noChangeArrowheads="1"/>
            </p:cNvSpPr>
            <p:nvPr/>
          </p:nvSpPr>
          <p:spPr bwMode="auto">
            <a:xfrm rot="2700000">
              <a:off x="0" y="0"/>
              <a:ext cx="1080000" cy="1080000"/>
            </a:xfrm>
            <a:prstGeom prst="roundRect">
              <a:avLst>
                <a:gd name="adj" fmla="val 30000"/>
              </a:avLst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125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1pPr>
              <a:lvl2pPr marL="6858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cxnSp>
        <p:nvCxnSpPr>
          <p:cNvPr id="21517" name="直接连接符 20"/>
          <p:cNvCxnSpPr>
            <a:cxnSpLocks noChangeShapeType="1"/>
          </p:cNvCxnSpPr>
          <p:nvPr/>
        </p:nvCxnSpPr>
        <p:spPr bwMode="auto">
          <a:xfrm>
            <a:off x="9367584" y="2718457"/>
            <a:ext cx="0" cy="539750"/>
          </a:xfrm>
          <a:prstGeom prst="line">
            <a:avLst/>
          </a:prstGeom>
          <a:noFill/>
          <a:ln w="19050">
            <a:solidFill>
              <a:srgbClr val="D74B4B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1518" name="文本框 25"/>
          <p:cNvSpPr txBox="1">
            <a:spLocks noChangeArrowheads="1"/>
          </p:cNvSpPr>
          <p:nvPr/>
        </p:nvSpPr>
        <p:spPr bwMode="auto">
          <a:xfrm>
            <a:off x="8763163" y="3370920"/>
            <a:ext cx="141577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00000"/>
              </a:lnSpc>
              <a:buNone/>
            </a:pPr>
            <a:r>
              <a:rPr lang="zh-CN" altLang="en-US" sz="2400" dirty="0" smtClean="0">
                <a:latin typeface="+mn-ea"/>
                <a:ea typeface="+mn-ea"/>
              </a:rPr>
              <a:t>加强培训</a:t>
            </a:r>
          </a:p>
        </p:txBody>
      </p:sp>
      <p:sp>
        <p:nvSpPr>
          <p:cNvPr id="21519" name="文本框 28"/>
          <p:cNvSpPr txBox="1">
            <a:spLocks noChangeArrowheads="1"/>
          </p:cNvSpPr>
          <p:nvPr/>
        </p:nvSpPr>
        <p:spPr bwMode="auto">
          <a:xfrm>
            <a:off x="8628023" y="4116034"/>
            <a:ext cx="2942768" cy="1701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>
              <a:buFont typeface="Wingdings" pitchFamily="2" charset="2"/>
              <a:buChar char="ü"/>
            </a:pPr>
            <a:r>
              <a:rPr lang="zh-CN" altLang="en-US" sz="1800" dirty="0" smtClean="0">
                <a:ea typeface="微软雅黑 Light"/>
              </a:rPr>
              <a:t>适当性考试大纲培训</a:t>
            </a:r>
            <a:endParaRPr lang="en-US" altLang="zh-CN" sz="1800" dirty="0" smtClean="0">
              <a:ea typeface="微软雅黑 Light"/>
            </a:endParaRPr>
          </a:p>
          <a:p>
            <a:pPr>
              <a:buFont typeface="Wingdings" pitchFamily="2" charset="2"/>
              <a:buChar char="ü"/>
            </a:pPr>
            <a:r>
              <a:rPr lang="zh-CN" altLang="en-US" sz="1800" dirty="0" smtClean="0">
                <a:ea typeface="微软雅黑 Light"/>
              </a:rPr>
              <a:t>为期货公司培养人才</a:t>
            </a:r>
            <a:endParaRPr lang="en-US" altLang="zh-CN" sz="1800" dirty="0" smtClean="0">
              <a:ea typeface="微软雅黑 Light"/>
            </a:endParaRPr>
          </a:p>
          <a:p>
            <a:pPr>
              <a:buFont typeface="Wingdings" pitchFamily="2" charset="2"/>
              <a:buChar char="ü"/>
            </a:pPr>
            <a:r>
              <a:rPr lang="zh-CN" altLang="en-US" sz="1800" dirty="0" smtClean="0">
                <a:ea typeface="微软雅黑 Light"/>
              </a:rPr>
              <a:t>加强投资者培训，便利投资者学习期权知识</a:t>
            </a:r>
            <a:endParaRPr lang="en-US" altLang="zh-CN" sz="1800" dirty="0" smtClean="0">
              <a:ea typeface="微软雅黑 Light"/>
            </a:endParaRPr>
          </a:p>
        </p:txBody>
      </p:sp>
      <p:sp>
        <p:nvSpPr>
          <p:cNvPr id="21524" name="KSO_Shape"/>
          <p:cNvSpPr>
            <a:spLocks noChangeAspect="1" noChangeArrowheads="1"/>
          </p:cNvSpPr>
          <p:nvPr/>
        </p:nvSpPr>
        <p:spPr bwMode="auto">
          <a:xfrm>
            <a:off x="1688045" y="1862139"/>
            <a:ext cx="720631" cy="714375"/>
          </a:xfrm>
          <a:custGeom>
            <a:avLst/>
            <a:gdLst>
              <a:gd name="T0" fmla="*/ 14639 w 2262188"/>
              <a:gd name="T1" fmla="*/ 22235 h 2241550"/>
              <a:gd name="T2" fmla="*/ 0 w 2262188"/>
              <a:gd name="T3" fmla="*/ 19621 h 2241550"/>
              <a:gd name="T4" fmla="*/ 9961 w 2262188"/>
              <a:gd name="T5" fmla="*/ 20660 h 2241550"/>
              <a:gd name="T6" fmla="*/ 4776 w 2262188"/>
              <a:gd name="T7" fmla="*/ 18561 h 2241550"/>
              <a:gd name="T8" fmla="*/ 19791 w 2262188"/>
              <a:gd name="T9" fmla="*/ 17764 h 2241550"/>
              <a:gd name="T10" fmla="*/ 19791 w 2262188"/>
              <a:gd name="T11" fmla="*/ 16950 h 2241550"/>
              <a:gd name="T12" fmla="*/ 19791 w 2262188"/>
              <a:gd name="T13" fmla="*/ 15689 h 2241550"/>
              <a:gd name="T14" fmla="*/ 14809 w 2262188"/>
              <a:gd name="T15" fmla="*/ 18378 h 2241550"/>
              <a:gd name="T16" fmla="*/ 0 w 2262188"/>
              <a:gd name="T17" fmla="*/ 15167 h 2241550"/>
              <a:gd name="T18" fmla="*/ 13444 w 2262188"/>
              <a:gd name="T19" fmla="*/ 17114 h 2241550"/>
              <a:gd name="T20" fmla="*/ 13743 w 2262188"/>
              <a:gd name="T21" fmla="*/ 17001 h 2241550"/>
              <a:gd name="T22" fmla="*/ 14380 w 2262188"/>
              <a:gd name="T23" fmla="*/ 16929 h 2241550"/>
              <a:gd name="T24" fmla="*/ 14922 w 2262188"/>
              <a:gd name="T25" fmla="*/ 16980 h 2241550"/>
              <a:gd name="T26" fmla="*/ 17288 w 2262188"/>
              <a:gd name="T27" fmla="*/ 15546 h 2241550"/>
              <a:gd name="T28" fmla="*/ 17072 w 2262188"/>
              <a:gd name="T29" fmla="*/ 15392 h 2241550"/>
              <a:gd name="T30" fmla="*/ 17044 w 2262188"/>
              <a:gd name="T31" fmla="*/ 15259 h 2241550"/>
              <a:gd name="T32" fmla="*/ 17142 w 2262188"/>
              <a:gd name="T33" fmla="*/ 15125 h 2241550"/>
              <a:gd name="T34" fmla="*/ 10260 w 2262188"/>
              <a:gd name="T35" fmla="*/ 12987 h 2241550"/>
              <a:gd name="T36" fmla="*/ 5046 w 2262188"/>
              <a:gd name="T37" fmla="*/ 11660 h 2241550"/>
              <a:gd name="T38" fmla="*/ 6120 w 2262188"/>
              <a:gd name="T39" fmla="*/ 12517 h 2241550"/>
              <a:gd name="T40" fmla="*/ 5723 w 2262188"/>
              <a:gd name="T41" fmla="*/ 12611 h 2241550"/>
              <a:gd name="T42" fmla="*/ 5013 w 2262188"/>
              <a:gd name="T43" fmla="*/ 12618 h 2241550"/>
              <a:gd name="T44" fmla="*/ 2175 w 2262188"/>
              <a:gd name="T45" fmla="*/ 13944 h 2241550"/>
              <a:gd name="T46" fmla="*/ 2588 w 2262188"/>
              <a:gd name="T47" fmla="*/ 14122 h 2241550"/>
              <a:gd name="T48" fmla="*/ 2670 w 2262188"/>
              <a:gd name="T49" fmla="*/ 14251 h 2241550"/>
              <a:gd name="T50" fmla="*/ 2628 w 2262188"/>
              <a:gd name="T51" fmla="*/ 14387 h 2241550"/>
              <a:gd name="T52" fmla="*/ 2478 w 2262188"/>
              <a:gd name="T53" fmla="*/ 14499 h 2241550"/>
              <a:gd name="T54" fmla="*/ 8346 w 2262188"/>
              <a:gd name="T55" fmla="*/ 10533 h 2241550"/>
              <a:gd name="T56" fmla="*/ 3516 w 2262188"/>
              <a:gd name="T57" fmla="*/ 7957 h 2241550"/>
              <a:gd name="T58" fmla="*/ 23307 w 2262188"/>
              <a:gd name="T59" fmla="*/ 7091 h 2241550"/>
              <a:gd name="T60" fmla="*/ 8561 w 2262188"/>
              <a:gd name="T61" fmla="*/ 10137 h 2241550"/>
              <a:gd name="T62" fmla="*/ 18515 w 2262188"/>
              <a:gd name="T63" fmla="*/ 7763 h 2241550"/>
              <a:gd name="T64" fmla="*/ 13347 w 2262188"/>
              <a:gd name="T65" fmla="*/ 6810 h 2241550"/>
              <a:gd name="T66" fmla="*/ 23307 w 2262188"/>
              <a:gd name="T67" fmla="*/ 4772 h 2241550"/>
              <a:gd name="T68" fmla="*/ 8498 w 2262188"/>
              <a:gd name="T69" fmla="*/ 6717 h 2241550"/>
              <a:gd name="T70" fmla="*/ 3516 w 2262188"/>
              <a:gd name="T71" fmla="*/ 4029 h 2241550"/>
              <a:gd name="T72" fmla="*/ 8106 w 2262188"/>
              <a:gd name="T73" fmla="*/ 2407 h 2241550"/>
              <a:gd name="T74" fmla="*/ 6186 w 2262188"/>
              <a:gd name="T75" fmla="*/ 3473 h 2241550"/>
              <a:gd name="T76" fmla="*/ 6266 w 2262188"/>
              <a:gd name="T77" fmla="*/ 3607 h 2241550"/>
              <a:gd name="T78" fmla="*/ 6216 w 2262188"/>
              <a:gd name="T79" fmla="*/ 3741 h 2241550"/>
              <a:gd name="T80" fmla="*/ 5941 w 2262188"/>
              <a:gd name="T81" fmla="*/ 3906 h 2241550"/>
              <a:gd name="T82" fmla="*/ 8451 w 2262188"/>
              <a:gd name="T83" fmla="*/ 5305 h 2241550"/>
              <a:gd name="T84" fmla="*/ 9054 w 2262188"/>
              <a:gd name="T85" fmla="*/ 5270 h 2241550"/>
              <a:gd name="T86" fmla="*/ 9610 w 2262188"/>
              <a:gd name="T87" fmla="*/ 5354 h 2241550"/>
              <a:gd name="T88" fmla="*/ 12534 w 2262188"/>
              <a:gd name="T89" fmla="*/ 4809 h 2241550"/>
              <a:gd name="T90" fmla="*/ 18024 w 2262188"/>
              <a:gd name="T91" fmla="*/ 9119 h 2241550"/>
              <a:gd name="T92" fmla="*/ 18528 w 2262188"/>
              <a:gd name="T93" fmla="*/ 3865 h 2241550"/>
              <a:gd name="T94" fmla="*/ 20738 w 2262188"/>
              <a:gd name="T95" fmla="*/ 2781 h 2241550"/>
              <a:gd name="T96" fmla="*/ 20640 w 2262188"/>
              <a:gd name="T97" fmla="*/ 2647 h 2241550"/>
              <a:gd name="T98" fmla="*/ 20670 w 2262188"/>
              <a:gd name="T99" fmla="*/ 2516 h 2241550"/>
              <a:gd name="T100" fmla="*/ 20885 w 2262188"/>
              <a:gd name="T101" fmla="*/ 2362 h 2241550"/>
              <a:gd name="T102" fmla="*/ 18523 w 2262188"/>
              <a:gd name="T103" fmla="*/ 925 h 2241550"/>
              <a:gd name="T104" fmla="*/ 17979 w 2262188"/>
              <a:gd name="T105" fmla="*/ 974 h 2241550"/>
              <a:gd name="T106" fmla="*/ 17346 w 2262188"/>
              <a:gd name="T107" fmla="*/ 906 h 2241550"/>
              <a:gd name="T108" fmla="*/ 17017 w 2262188"/>
              <a:gd name="T109" fmla="*/ 775 h 224155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2262188" h="2241550">
                <a:moveTo>
                  <a:pt x="1920875" y="1898650"/>
                </a:moveTo>
                <a:lnTo>
                  <a:pt x="1920875" y="1901598"/>
                </a:lnTo>
                <a:lnTo>
                  <a:pt x="1920875" y="1977571"/>
                </a:lnTo>
                <a:lnTo>
                  <a:pt x="1431239" y="2241550"/>
                </a:lnTo>
                <a:lnTo>
                  <a:pt x="966787" y="2131332"/>
                </a:lnTo>
                <a:lnTo>
                  <a:pt x="966787" y="2047648"/>
                </a:lnTo>
                <a:lnTo>
                  <a:pt x="1420802" y="2155372"/>
                </a:lnTo>
                <a:lnTo>
                  <a:pt x="1437365" y="2159227"/>
                </a:lnTo>
                <a:lnTo>
                  <a:pt x="1452113" y="2151289"/>
                </a:lnTo>
                <a:lnTo>
                  <a:pt x="1920875" y="1898650"/>
                </a:lnTo>
                <a:close/>
                <a:moveTo>
                  <a:pt x="0" y="1817688"/>
                </a:moveTo>
                <a:lnTo>
                  <a:pt x="463550" y="1928451"/>
                </a:lnTo>
                <a:lnTo>
                  <a:pt x="463550" y="2012951"/>
                </a:lnTo>
                <a:lnTo>
                  <a:pt x="0" y="1901959"/>
                </a:lnTo>
                <a:lnTo>
                  <a:pt x="0" y="1848519"/>
                </a:lnTo>
                <a:lnTo>
                  <a:pt x="0" y="1817688"/>
                </a:lnTo>
                <a:close/>
                <a:moveTo>
                  <a:pt x="1920875" y="1770063"/>
                </a:moveTo>
                <a:lnTo>
                  <a:pt x="1920875" y="1772784"/>
                </a:lnTo>
                <a:lnTo>
                  <a:pt x="1920875" y="1848984"/>
                </a:lnTo>
                <a:lnTo>
                  <a:pt x="1431239" y="2112963"/>
                </a:lnTo>
                <a:lnTo>
                  <a:pt x="966787" y="2002745"/>
                </a:lnTo>
                <a:lnTo>
                  <a:pt x="966787" y="1919061"/>
                </a:lnTo>
                <a:lnTo>
                  <a:pt x="1420802" y="2026784"/>
                </a:lnTo>
                <a:lnTo>
                  <a:pt x="1437365" y="2030867"/>
                </a:lnTo>
                <a:lnTo>
                  <a:pt x="1452113" y="2022702"/>
                </a:lnTo>
                <a:lnTo>
                  <a:pt x="1920875" y="1770063"/>
                </a:lnTo>
                <a:close/>
                <a:moveTo>
                  <a:pt x="0" y="1689100"/>
                </a:moveTo>
                <a:lnTo>
                  <a:pt x="463550" y="1799189"/>
                </a:lnTo>
                <a:lnTo>
                  <a:pt x="463550" y="1882775"/>
                </a:lnTo>
                <a:lnTo>
                  <a:pt x="0" y="1772460"/>
                </a:lnTo>
                <a:lnTo>
                  <a:pt x="0" y="1719680"/>
                </a:lnTo>
                <a:lnTo>
                  <a:pt x="0" y="1689100"/>
                </a:lnTo>
                <a:close/>
                <a:moveTo>
                  <a:pt x="1920875" y="1643063"/>
                </a:moveTo>
                <a:lnTo>
                  <a:pt x="1920875" y="1646009"/>
                </a:lnTo>
                <a:lnTo>
                  <a:pt x="1920875" y="1721932"/>
                </a:lnTo>
                <a:lnTo>
                  <a:pt x="1431239" y="1985963"/>
                </a:lnTo>
                <a:lnTo>
                  <a:pt x="966787" y="1875591"/>
                </a:lnTo>
                <a:lnTo>
                  <a:pt x="966787" y="1791963"/>
                </a:lnTo>
                <a:lnTo>
                  <a:pt x="1420802" y="1899841"/>
                </a:lnTo>
                <a:lnTo>
                  <a:pt x="1437365" y="1903694"/>
                </a:lnTo>
                <a:lnTo>
                  <a:pt x="1452113" y="1895762"/>
                </a:lnTo>
                <a:lnTo>
                  <a:pt x="1920875" y="1643063"/>
                </a:lnTo>
                <a:close/>
                <a:moveTo>
                  <a:pt x="0" y="1562100"/>
                </a:moveTo>
                <a:lnTo>
                  <a:pt x="463550" y="1672189"/>
                </a:lnTo>
                <a:lnTo>
                  <a:pt x="463550" y="1755775"/>
                </a:lnTo>
                <a:lnTo>
                  <a:pt x="0" y="1645686"/>
                </a:lnTo>
                <a:lnTo>
                  <a:pt x="0" y="1592907"/>
                </a:lnTo>
                <a:lnTo>
                  <a:pt x="0" y="1562100"/>
                </a:lnTo>
                <a:close/>
                <a:moveTo>
                  <a:pt x="1920875" y="1520825"/>
                </a:moveTo>
                <a:lnTo>
                  <a:pt x="1920875" y="1523996"/>
                </a:lnTo>
                <a:lnTo>
                  <a:pt x="1920875" y="1599869"/>
                </a:lnTo>
                <a:lnTo>
                  <a:pt x="1431239" y="1863725"/>
                </a:lnTo>
                <a:lnTo>
                  <a:pt x="966787" y="1753426"/>
                </a:lnTo>
                <a:lnTo>
                  <a:pt x="966787" y="1669853"/>
                </a:lnTo>
                <a:lnTo>
                  <a:pt x="1420802" y="1777660"/>
                </a:lnTo>
                <a:lnTo>
                  <a:pt x="1437365" y="1781511"/>
                </a:lnTo>
                <a:lnTo>
                  <a:pt x="1452113" y="1773584"/>
                </a:lnTo>
                <a:lnTo>
                  <a:pt x="1920875" y="1520825"/>
                </a:lnTo>
                <a:close/>
                <a:moveTo>
                  <a:pt x="0" y="1439863"/>
                </a:moveTo>
                <a:lnTo>
                  <a:pt x="463550" y="1549725"/>
                </a:lnTo>
                <a:lnTo>
                  <a:pt x="463550" y="1633538"/>
                </a:lnTo>
                <a:lnTo>
                  <a:pt x="0" y="1523223"/>
                </a:lnTo>
                <a:lnTo>
                  <a:pt x="0" y="1470217"/>
                </a:lnTo>
                <a:lnTo>
                  <a:pt x="0" y="1439863"/>
                </a:lnTo>
                <a:close/>
                <a:moveTo>
                  <a:pt x="1474701" y="1365250"/>
                </a:moveTo>
                <a:lnTo>
                  <a:pt x="1920875" y="1470932"/>
                </a:lnTo>
                <a:lnTo>
                  <a:pt x="1430878" y="1735138"/>
                </a:lnTo>
                <a:lnTo>
                  <a:pt x="984250" y="1629229"/>
                </a:lnTo>
                <a:lnTo>
                  <a:pt x="1044194" y="1597025"/>
                </a:lnTo>
                <a:lnTo>
                  <a:pt x="1304860" y="1658938"/>
                </a:lnTo>
                <a:lnTo>
                  <a:pt x="1305314" y="1658258"/>
                </a:lnTo>
                <a:lnTo>
                  <a:pt x="1309401" y="1656217"/>
                </a:lnTo>
                <a:lnTo>
                  <a:pt x="1313942" y="1654402"/>
                </a:lnTo>
                <a:lnTo>
                  <a:pt x="1318483" y="1652588"/>
                </a:lnTo>
                <a:lnTo>
                  <a:pt x="1323479" y="1651227"/>
                </a:lnTo>
                <a:lnTo>
                  <a:pt x="1328474" y="1649640"/>
                </a:lnTo>
                <a:lnTo>
                  <a:pt x="1333924" y="1648052"/>
                </a:lnTo>
                <a:lnTo>
                  <a:pt x="1339373" y="1646692"/>
                </a:lnTo>
                <a:lnTo>
                  <a:pt x="1345050" y="1645784"/>
                </a:lnTo>
                <a:lnTo>
                  <a:pt x="1350953" y="1644650"/>
                </a:lnTo>
                <a:lnTo>
                  <a:pt x="1357311" y="1643743"/>
                </a:lnTo>
                <a:lnTo>
                  <a:pt x="1369572" y="1642383"/>
                </a:lnTo>
                <a:lnTo>
                  <a:pt x="1382515" y="1641249"/>
                </a:lnTo>
                <a:lnTo>
                  <a:pt x="1395684" y="1641022"/>
                </a:lnTo>
                <a:lnTo>
                  <a:pt x="1403177" y="1641249"/>
                </a:lnTo>
                <a:lnTo>
                  <a:pt x="1410897" y="1641475"/>
                </a:lnTo>
                <a:lnTo>
                  <a:pt x="1418617" y="1642156"/>
                </a:lnTo>
                <a:lnTo>
                  <a:pt x="1426110" y="1642836"/>
                </a:lnTo>
                <a:lnTo>
                  <a:pt x="1433603" y="1643743"/>
                </a:lnTo>
                <a:lnTo>
                  <a:pt x="1441096" y="1644650"/>
                </a:lnTo>
                <a:lnTo>
                  <a:pt x="1448362" y="1646011"/>
                </a:lnTo>
                <a:lnTo>
                  <a:pt x="1455401" y="1647599"/>
                </a:lnTo>
                <a:lnTo>
                  <a:pt x="1460623" y="1648959"/>
                </a:lnTo>
                <a:lnTo>
                  <a:pt x="1707665" y="1516063"/>
                </a:lnTo>
                <a:lnTo>
                  <a:pt x="1701989" y="1514702"/>
                </a:lnTo>
                <a:lnTo>
                  <a:pt x="1693133" y="1512434"/>
                </a:lnTo>
                <a:lnTo>
                  <a:pt x="1685186" y="1509713"/>
                </a:lnTo>
                <a:lnTo>
                  <a:pt x="1677920" y="1506991"/>
                </a:lnTo>
                <a:lnTo>
                  <a:pt x="1671790" y="1503816"/>
                </a:lnTo>
                <a:lnTo>
                  <a:pt x="1666340" y="1500641"/>
                </a:lnTo>
                <a:lnTo>
                  <a:pt x="1664070" y="1499054"/>
                </a:lnTo>
                <a:lnTo>
                  <a:pt x="1662026" y="1497240"/>
                </a:lnTo>
                <a:lnTo>
                  <a:pt x="1659983" y="1495652"/>
                </a:lnTo>
                <a:lnTo>
                  <a:pt x="1658393" y="1493838"/>
                </a:lnTo>
                <a:lnTo>
                  <a:pt x="1657031" y="1492023"/>
                </a:lnTo>
                <a:lnTo>
                  <a:pt x="1655668" y="1490209"/>
                </a:lnTo>
                <a:lnTo>
                  <a:pt x="1654987" y="1488395"/>
                </a:lnTo>
                <a:lnTo>
                  <a:pt x="1654306" y="1486581"/>
                </a:lnTo>
                <a:lnTo>
                  <a:pt x="1653852" y="1484540"/>
                </a:lnTo>
                <a:lnTo>
                  <a:pt x="1653625" y="1482725"/>
                </a:lnTo>
                <a:lnTo>
                  <a:pt x="1653625" y="1480911"/>
                </a:lnTo>
                <a:lnTo>
                  <a:pt x="1654306" y="1479097"/>
                </a:lnTo>
                <a:lnTo>
                  <a:pt x="1654760" y="1477282"/>
                </a:lnTo>
                <a:lnTo>
                  <a:pt x="1655441" y="1475241"/>
                </a:lnTo>
                <a:lnTo>
                  <a:pt x="1656577" y="1473427"/>
                </a:lnTo>
                <a:lnTo>
                  <a:pt x="1658166" y="1471613"/>
                </a:lnTo>
                <a:lnTo>
                  <a:pt x="1659528" y="1469798"/>
                </a:lnTo>
                <a:lnTo>
                  <a:pt x="1661345" y="1467984"/>
                </a:lnTo>
                <a:lnTo>
                  <a:pt x="1663843" y="1466170"/>
                </a:lnTo>
                <a:lnTo>
                  <a:pt x="1666113" y="1464356"/>
                </a:lnTo>
                <a:lnTo>
                  <a:pt x="1668611" y="1462768"/>
                </a:lnTo>
                <a:lnTo>
                  <a:pt x="1671790" y="1461181"/>
                </a:lnTo>
                <a:lnTo>
                  <a:pt x="1675650" y="1459366"/>
                </a:lnTo>
                <a:lnTo>
                  <a:pt x="1414984" y="1397454"/>
                </a:lnTo>
                <a:lnTo>
                  <a:pt x="1474701" y="1365250"/>
                </a:lnTo>
                <a:close/>
                <a:moveTo>
                  <a:pt x="995838" y="1258888"/>
                </a:moveTo>
                <a:lnTo>
                  <a:pt x="1393825" y="1352349"/>
                </a:lnTo>
                <a:lnTo>
                  <a:pt x="918237" y="1608912"/>
                </a:lnTo>
                <a:lnTo>
                  <a:pt x="918237" y="2111376"/>
                </a:lnTo>
                <a:lnTo>
                  <a:pt x="512762" y="2014286"/>
                </a:lnTo>
                <a:lnTo>
                  <a:pt x="512762" y="1518854"/>
                </a:lnTo>
                <a:lnTo>
                  <a:pt x="995838" y="1258888"/>
                </a:lnTo>
                <a:close/>
                <a:moveTo>
                  <a:pt x="489738" y="1130300"/>
                </a:moveTo>
                <a:lnTo>
                  <a:pt x="935038" y="1236110"/>
                </a:lnTo>
                <a:lnTo>
                  <a:pt x="875408" y="1268353"/>
                </a:lnTo>
                <a:lnTo>
                  <a:pt x="610586" y="1205457"/>
                </a:lnTo>
                <a:lnTo>
                  <a:pt x="606959" y="1207501"/>
                </a:lnTo>
                <a:lnTo>
                  <a:pt x="603104" y="1209544"/>
                </a:lnTo>
                <a:lnTo>
                  <a:pt x="598796" y="1211588"/>
                </a:lnTo>
                <a:lnTo>
                  <a:pt x="594035" y="1213404"/>
                </a:lnTo>
                <a:lnTo>
                  <a:pt x="589274" y="1214994"/>
                </a:lnTo>
                <a:lnTo>
                  <a:pt x="584059" y="1216583"/>
                </a:lnTo>
                <a:lnTo>
                  <a:pt x="578617" y="1218172"/>
                </a:lnTo>
                <a:lnTo>
                  <a:pt x="573176" y="1219308"/>
                </a:lnTo>
                <a:lnTo>
                  <a:pt x="567281" y="1220443"/>
                </a:lnTo>
                <a:lnTo>
                  <a:pt x="561386" y="1221351"/>
                </a:lnTo>
                <a:lnTo>
                  <a:pt x="555491" y="1222487"/>
                </a:lnTo>
                <a:lnTo>
                  <a:pt x="543021" y="1223849"/>
                </a:lnTo>
                <a:lnTo>
                  <a:pt x="530097" y="1224530"/>
                </a:lnTo>
                <a:lnTo>
                  <a:pt x="516947" y="1224757"/>
                </a:lnTo>
                <a:lnTo>
                  <a:pt x="509464" y="1224757"/>
                </a:lnTo>
                <a:lnTo>
                  <a:pt x="501755" y="1224530"/>
                </a:lnTo>
                <a:lnTo>
                  <a:pt x="494046" y="1224076"/>
                </a:lnTo>
                <a:lnTo>
                  <a:pt x="486564" y="1223168"/>
                </a:lnTo>
                <a:lnTo>
                  <a:pt x="479082" y="1222487"/>
                </a:lnTo>
                <a:lnTo>
                  <a:pt x="471600" y="1221124"/>
                </a:lnTo>
                <a:lnTo>
                  <a:pt x="464345" y="1219989"/>
                </a:lnTo>
                <a:lnTo>
                  <a:pt x="457543" y="1218399"/>
                </a:lnTo>
                <a:lnTo>
                  <a:pt x="456409" y="1218172"/>
                </a:lnTo>
                <a:lnTo>
                  <a:pt x="209953" y="1351230"/>
                </a:lnTo>
                <a:lnTo>
                  <a:pt x="211086" y="1351684"/>
                </a:lnTo>
                <a:lnTo>
                  <a:pt x="219929" y="1353955"/>
                </a:lnTo>
                <a:lnTo>
                  <a:pt x="227864" y="1356452"/>
                </a:lnTo>
                <a:lnTo>
                  <a:pt x="235120" y="1359404"/>
                </a:lnTo>
                <a:lnTo>
                  <a:pt x="241241" y="1362356"/>
                </a:lnTo>
                <a:lnTo>
                  <a:pt x="246683" y="1365535"/>
                </a:lnTo>
                <a:lnTo>
                  <a:pt x="249177" y="1367351"/>
                </a:lnTo>
                <a:lnTo>
                  <a:pt x="251218" y="1368941"/>
                </a:lnTo>
                <a:lnTo>
                  <a:pt x="253031" y="1370757"/>
                </a:lnTo>
                <a:lnTo>
                  <a:pt x="254845" y="1372574"/>
                </a:lnTo>
                <a:lnTo>
                  <a:pt x="255979" y="1374390"/>
                </a:lnTo>
                <a:lnTo>
                  <a:pt x="257113" y="1376207"/>
                </a:lnTo>
                <a:lnTo>
                  <a:pt x="258019" y="1378023"/>
                </a:lnTo>
                <a:lnTo>
                  <a:pt x="258926" y="1379613"/>
                </a:lnTo>
                <a:lnTo>
                  <a:pt x="259153" y="1381429"/>
                </a:lnTo>
                <a:lnTo>
                  <a:pt x="259380" y="1383246"/>
                </a:lnTo>
                <a:lnTo>
                  <a:pt x="259153" y="1385289"/>
                </a:lnTo>
                <a:lnTo>
                  <a:pt x="258926" y="1387106"/>
                </a:lnTo>
                <a:lnTo>
                  <a:pt x="258473" y="1388922"/>
                </a:lnTo>
                <a:lnTo>
                  <a:pt x="257566" y="1390739"/>
                </a:lnTo>
                <a:lnTo>
                  <a:pt x="256206" y="1392555"/>
                </a:lnTo>
                <a:lnTo>
                  <a:pt x="255072" y="1394599"/>
                </a:lnTo>
                <a:lnTo>
                  <a:pt x="253485" y="1396415"/>
                </a:lnTo>
                <a:lnTo>
                  <a:pt x="251444" y="1398232"/>
                </a:lnTo>
                <a:lnTo>
                  <a:pt x="249404" y="1399821"/>
                </a:lnTo>
                <a:lnTo>
                  <a:pt x="246910" y="1401638"/>
                </a:lnTo>
                <a:lnTo>
                  <a:pt x="244189" y="1403454"/>
                </a:lnTo>
                <a:lnTo>
                  <a:pt x="241241" y="1405043"/>
                </a:lnTo>
                <a:lnTo>
                  <a:pt x="240561" y="1405498"/>
                </a:lnTo>
                <a:lnTo>
                  <a:pt x="504929" y="1468393"/>
                </a:lnTo>
                <a:lnTo>
                  <a:pt x="463891" y="1490418"/>
                </a:lnTo>
                <a:lnTo>
                  <a:pt x="463891" y="1504950"/>
                </a:lnTo>
                <a:lnTo>
                  <a:pt x="0" y="1394599"/>
                </a:lnTo>
                <a:lnTo>
                  <a:pt x="489738" y="1130300"/>
                </a:lnTo>
                <a:close/>
                <a:moveTo>
                  <a:pt x="341312" y="768350"/>
                </a:moveTo>
                <a:lnTo>
                  <a:pt x="810075" y="1021049"/>
                </a:lnTo>
                <a:lnTo>
                  <a:pt x="824823" y="1028755"/>
                </a:lnTo>
                <a:lnTo>
                  <a:pt x="841386" y="1024902"/>
                </a:lnTo>
                <a:lnTo>
                  <a:pt x="1295400" y="917250"/>
                </a:lnTo>
                <a:lnTo>
                  <a:pt x="1295400" y="1000879"/>
                </a:lnTo>
                <a:lnTo>
                  <a:pt x="830949" y="1111250"/>
                </a:lnTo>
                <a:lnTo>
                  <a:pt x="341312" y="847220"/>
                </a:lnTo>
                <a:lnTo>
                  <a:pt x="341312" y="771297"/>
                </a:lnTo>
                <a:lnTo>
                  <a:pt x="341312" y="768350"/>
                </a:lnTo>
                <a:close/>
                <a:moveTo>
                  <a:pt x="2262188" y="687389"/>
                </a:moveTo>
                <a:lnTo>
                  <a:pt x="2262188" y="717969"/>
                </a:lnTo>
                <a:lnTo>
                  <a:pt x="2262188" y="770974"/>
                </a:lnTo>
                <a:lnTo>
                  <a:pt x="1797050" y="881063"/>
                </a:lnTo>
                <a:lnTo>
                  <a:pt x="1797050" y="797477"/>
                </a:lnTo>
                <a:lnTo>
                  <a:pt x="2262188" y="687389"/>
                </a:lnTo>
                <a:close/>
                <a:moveTo>
                  <a:pt x="341312" y="639763"/>
                </a:moveTo>
                <a:lnTo>
                  <a:pt x="810075" y="892403"/>
                </a:lnTo>
                <a:lnTo>
                  <a:pt x="824823" y="900340"/>
                </a:lnTo>
                <a:lnTo>
                  <a:pt x="841386" y="896485"/>
                </a:lnTo>
                <a:lnTo>
                  <a:pt x="1295400" y="788762"/>
                </a:lnTo>
                <a:lnTo>
                  <a:pt x="1295400" y="872672"/>
                </a:lnTo>
                <a:lnTo>
                  <a:pt x="830949" y="982664"/>
                </a:lnTo>
                <a:lnTo>
                  <a:pt x="341312" y="718685"/>
                </a:lnTo>
                <a:lnTo>
                  <a:pt x="341312" y="642938"/>
                </a:lnTo>
                <a:lnTo>
                  <a:pt x="341312" y="639763"/>
                </a:lnTo>
                <a:close/>
                <a:moveTo>
                  <a:pt x="2262188" y="558801"/>
                </a:moveTo>
                <a:lnTo>
                  <a:pt x="2262188" y="589381"/>
                </a:lnTo>
                <a:lnTo>
                  <a:pt x="2262188" y="642613"/>
                </a:lnTo>
                <a:lnTo>
                  <a:pt x="1797050" y="752476"/>
                </a:lnTo>
                <a:lnTo>
                  <a:pt x="1797050" y="668663"/>
                </a:lnTo>
                <a:lnTo>
                  <a:pt x="2262188" y="558801"/>
                </a:lnTo>
                <a:close/>
                <a:moveTo>
                  <a:pt x="341312" y="511175"/>
                </a:moveTo>
                <a:lnTo>
                  <a:pt x="810075" y="763815"/>
                </a:lnTo>
                <a:lnTo>
                  <a:pt x="824823" y="771979"/>
                </a:lnTo>
                <a:lnTo>
                  <a:pt x="841386" y="768124"/>
                </a:lnTo>
                <a:lnTo>
                  <a:pt x="1295400" y="660174"/>
                </a:lnTo>
                <a:lnTo>
                  <a:pt x="1295400" y="744084"/>
                </a:lnTo>
                <a:lnTo>
                  <a:pt x="830949" y="854075"/>
                </a:lnTo>
                <a:lnTo>
                  <a:pt x="341312" y="590097"/>
                </a:lnTo>
                <a:lnTo>
                  <a:pt x="341312" y="514350"/>
                </a:lnTo>
                <a:lnTo>
                  <a:pt x="341312" y="511175"/>
                </a:lnTo>
                <a:close/>
                <a:moveTo>
                  <a:pt x="2262188" y="431801"/>
                </a:moveTo>
                <a:lnTo>
                  <a:pt x="2262188" y="462607"/>
                </a:lnTo>
                <a:lnTo>
                  <a:pt x="2262188" y="515613"/>
                </a:lnTo>
                <a:lnTo>
                  <a:pt x="1797050" y="625476"/>
                </a:lnTo>
                <a:lnTo>
                  <a:pt x="1797050" y="541889"/>
                </a:lnTo>
                <a:lnTo>
                  <a:pt x="2262188" y="431801"/>
                </a:lnTo>
                <a:close/>
                <a:moveTo>
                  <a:pt x="341312" y="390526"/>
                </a:moveTo>
                <a:lnTo>
                  <a:pt x="810075" y="643225"/>
                </a:lnTo>
                <a:lnTo>
                  <a:pt x="824823" y="651157"/>
                </a:lnTo>
                <a:lnTo>
                  <a:pt x="841386" y="647304"/>
                </a:lnTo>
                <a:lnTo>
                  <a:pt x="1295400" y="539652"/>
                </a:lnTo>
                <a:lnTo>
                  <a:pt x="1295400" y="623054"/>
                </a:lnTo>
                <a:lnTo>
                  <a:pt x="830949" y="733425"/>
                </a:lnTo>
                <a:lnTo>
                  <a:pt x="341312" y="469395"/>
                </a:lnTo>
                <a:lnTo>
                  <a:pt x="341312" y="393472"/>
                </a:lnTo>
                <a:lnTo>
                  <a:pt x="341312" y="390526"/>
                </a:lnTo>
                <a:close/>
                <a:moveTo>
                  <a:pt x="2262188" y="309564"/>
                </a:moveTo>
                <a:lnTo>
                  <a:pt x="2262188" y="340144"/>
                </a:lnTo>
                <a:lnTo>
                  <a:pt x="2262188" y="392923"/>
                </a:lnTo>
                <a:lnTo>
                  <a:pt x="1797050" y="503239"/>
                </a:lnTo>
                <a:lnTo>
                  <a:pt x="1797050" y="419426"/>
                </a:lnTo>
                <a:lnTo>
                  <a:pt x="2262188" y="309564"/>
                </a:lnTo>
                <a:close/>
                <a:moveTo>
                  <a:pt x="786730" y="233363"/>
                </a:moveTo>
                <a:lnTo>
                  <a:pt x="846346" y="265913"/>
                </a:lnTo>
                <a:lnTo>
                  <a:pt x="585896" y="328053"/>
                </a:lnTo>
                <a:lnTo>
                  <a:pt x="589976" y="329646"/>
                </a:lnTo>
                <a:lnTo>
                  <a:pt x="593149" y="331467"/>
                </a:lnTo>
                <a:lnTo>
                  <a:pt x="595643" y="333288"/>
                </a:lnTo>
                <a:lnTo>
                  <a:pt x="597909" y="334882"/>
                </a:lnTo>
                <a:lnTo>
                  <a:pt x="600403" y="336703"/>
                </a:lnTo>
                <a:lnTo>
                  <a:pt x="602216" y="338524"/>
                </a:lnTo>
                <a:lnTo>
                  <a:pt x="603576" y="340344"/>
                </a:lnTo>
                <a:lnTo>
                  <a:pt x="605163" y="342165"/>
                </a:lnTo>
                <a:lnTo>
                  <a:pt x="606296" y="344214"/>
                </a:lnTo>
                <a:lnTo>
                  <a:pt x="606976" y="346035"/>
                </a:lnTo>
                <a:lnTo>
                  <a:pt x="607430" y="347856"/>
                </a:lnTo>
                <a:lnTo>
                  <a:pt x="608110" y="349677"/>
                </a:lnTo>
                <a:lnTo>
                  <a:pt x="608110" y="351498"/>
                </a:lnTo>
                <a:lnTo>
                  <a:pt x="607883" y="353546"/>
                </a:lnTo>
                <a:lnTo>
                  <a:pt x="607430" y="355367"/>
                </a:lnTo>
                <a:lnTo>
                  <a:pt x="606750" y="357188"/>
                </a:lnTo>
                <a:lnTo>
                  <a:pt x="606070" y="359009"/>
                </a:lnTo>
                <a:lnTo>
                  <a:pt x="604710" y="360830"/>
                </a:lnTo>
                <a:lnTo>
                  <a:pt x="603350" y="362651"/>
                </a:lnTo>
                <a:lnTo>
                  <a:pt x="601536" y="364472"/>
                </a:lnTo>
                <a:lnTo>
                  <a:pt x="599723" y="366293"/>
                </a:lnTo>
                <a:lnTo>
                  <a:pt x="597683" y="367886"/>
                </a:lnTo>
                <a:lnTo>
                  <a:pt x="595416" y="369707"/>
                </a:lnTo>
                <a:lnTo>
                  <a:pt x="589976" y="372666"/>
                </a:lnTo>
                <a:lnTo>
                  <a:pt x="583855" y="375853"/>
                </a:lnTo>
                <a:lnTo>
                  <a:pt x="576602" y="378585"/>
                </a:lnTo>
                <a:lnTo>
                  <a:pt x="568668" y="381316"/>
                </a:lnTo>
                <a:lnTo>
                  <a:pt x="559828" y="383592"/>
                </a:lnTo>
                <a:lnTo>
                  <a:pt x="554161" y="384958"/>
                </a:lnTo>
                <a:lnTo>
                  <a:pt x="800558" y="518343"/>
                </a:lnTo>
                <a:lnTo>
                  <a:pt x="805998" y="517205"/>
                </a:lnTo>
                <a:lnTo>
                  <a:pt x="813025" y="515611"/>
                </a:lnTo>
                <a:lnTo>
                  <a:pt x="820278" y="514246"/>
                </a:lnTo>
                <a:lnTo>
                  <a:pt x="827759" y="513108"/>
                </a:lnTo>
                <a:lnTo>
                  <a:pt x="835239" y="512197"/>
                </a:lnTo>
                <a:lnTo>
                  <a:pt x="842719" y="511514"/>
                </a:lnTo>
                <a:lnTo>
                  <a:pt x="850426" y="510831"/>
                </a:lnTo>
                <a:lnTo>
                  <a:pt x="858133" y="510604"/>
                </a:lnTo>
                <a:lnTo>
                  <a:pt x="865614" y="510604"/>
                </a:lnTo>
                <a:lnTo>
                  <a:pt x="878761" y="510831"/>
                </a:lnTo>
                <a:lnTo>
                  <a:pt x="891681" y="511742"/>
                </a:lnTo>
                <a:lnTo>
                  <a:pt x="903922" y="513108"/>
                </a:lnTo>
                <a:lnTo>
                  <a:pt x="910269" y="514018"/>
                </a:lnTo>
                <a:lnTo>
                  <a:pt x="916162" y="515156"/>
                </a:lnTo>
                <a:lnTo>
                  <a:pt x="921829" y="516067"/>
                </a:lnTo>
                <a:lnTo>
                  <a:pt x="927269" y="517432"/>
                </a:lnTo>
                <a:lnTo>
                  <a:pt x="932710" y="519026"/>
                </a:lnTo>
                <a:lnTo>
                  <a:pt x="937696" y="520619"/>
                </a:lnTo>
                <a:lnTo>
                  <a:pt x="942683" y="521985"/>
                </a:lnTo>
                <a:lnTo>
                  <a:pt x="947217" y="523806"/>
                </a:lnTo>
                <a:lnTo>
                  <a:pt x="951750" y="525854"/>
                </a:lnTo>
                <a:lnTo>
                  <a:pt x="955604" y="528131"/>
                </a:lnTo>
                <a:lnTo>
                  <a:pt x="956284" y="528358"/>
                </a:lnTo>
                <a:lnTo>
                  <a:pt x="1216508" y="466218"/>
                </a:lnTo>
                <a:lnTo>
                  <a:pt x="1276350" y="498540"/>
                </a:lnTo>
                <a:lnTo>
                  <a:pt x="830479" y="604838"/>
                </a:lnTo>
                <a:lnTo>
                  <a:pt x="341312" y="339889"/>
                </a:lnTo>
                <a:lnTo>
                  <a:pt x="786730" y="233363"/>
                </a:lnTo>
                <a:close/>
                <a:moveTo>
                  <a:pt x="1266452" y="128588"/>
                </a:moveTo>
                <a:lnTo>
                  <a:pt x="1749425" y="388781"/>
                </a:lnTo>
                <a:lnTo>
                  <a:pt x="1749425" y="883986"/>
                </a:lnTo>
                <a:lnTo>
                  <a:pt x="1344073" y="981076"/>
                </a:lnTo>
                <a:lnTo>
                  <a:pt x="1343846" y="478612"/>
                </a:lnTo>
                <a:lnTo>
                  <a:pt x="868362" y="222276"/>
                </a:lnTo>
                <a:lnTo>
                  <a:pt x="1266452" y="128588"/>
                </a:lnTo>
                <a:close/>
                <a:moveTo>
                  <a:pt x="1772450" y="0"/>
                </a:moveTo>
                <a:lnTo>
                  <a:pt x="2262188" y="264139"/>
                </a:lnTo>
                <a:lnTo>
                  <a:pt x="1798297" y="374650"/>
                </a:lnTo>
                <a:lnTo>
                  <a:pt x="1798297" y="359900"/>
                </a:lnTo>
                <a:lnTo>
                  <a:pt x="1757259" y="338116"/>
                </a:lnTo>
                <a:lnTo>
                  <a:pt x="2021627" y="275031"/>
                </a:lnTo>
                <a:lnTo>
                  <a:pt x="2020947" y="274804"/>
                </a:lnTo>
                <a:lnTo>
                  <a:pt x="2017772" y="272989"/>
                </a:lnTo>
                <a:lnTo>
                  <a:pt x="2015278" y="271173"/>
                </a:lnTo>
                <a:lnTo>
                  <a:pt x="2012784" y="269585"/>
                </a:lnTo>
                <a:lnTo>
                  <a:pt x="2010517" y="267770"/>
                </a:lnTo>
                <a:lnTo>
                  <a:pt x="2008703" y="265954"/>
                </a:lnTo>
                <a:lnTo>
                  <a:pt x="2007116" y="264139"/>
                </a:lnTo>
                <a:lnTo>
                  <a:pt x="2005982" y="262323"/>
                </a:lnTo>
                <a:lnTo>
                  <a:pt x="2004622" y="260508"/>
                </a:lnTo>
                <a:lnTo>
                  <a:pt x="2003942" y="258466"/>
                </a:lnTo>
                <a:lnTo>
                  <a:pt x="2003262" y="256650"/>
                </a:lnTo>
                <a:lnTo>
                  <a:pt x="2002808" y="254835"/>
                </a:lnTo>
                <a:lnTo>
                  <a:pt x="2002808" y="253020"/>
                </a:lnTo>
                <a:lnTo>
                  <a:pt x="2003035" y="251431"/>
                </a:lnTo>
                <a:lnTo>
                  <a:pt x="2003262" y="249162"/>
                </a:lnTo>
                <a:lnTo>
                  <a:pt x="2004169" y="247346"/>
                </a:lnTo>
                <a:lnTo>
                  <a:pt x="2004849" y="245758"/>
                </a:lnTo>
                <a:lnTo>
                  <a:pt x="2006209" y="243943"/>
                </a:lnTo>
                <a:lnTo>
                  <a:pt x="2007343" y="242127"/>
                </a:lnTo>
                <a:lnTo>
                  <a:pt x="2009157" y="240312"/>
                </a:lnTo>
                <a:lnTo>
                  <a:pt x="2010970" y="238723"/>
                </a:lnTo>
                <a:lnTo>
                  <a:pt x="2013011" y="236908"/>
                </a:lnTo>
                <a:lnTo>
                  <a:pt x="2015505" y="235320"/>
                </a:lnTo>
                <a:lnTo>
                  <a:pt x="2020947" y="231916"/>
                </a:lnTo>
                <a:lnTo>
                  <a:pt x="2027068" y="228966"/>
                </a:lnTo>
                <a:lnTo>
                  <a:pt x="2034324" y="226016"/>
                </a:lnTo>
                <a:lnTo>
                  <a:pt x="2042259" y="223520"/>
                </a:lnTo>
                <a:lnTo>
                  <a:pt x="2051102" y="221023"/>
                </a:lnTo>
                <a:lnTo>
                  <a:pt x="2052009" y="220797"/>
                </a:lnTo>
                <a:lnTo>
                  <a:pt x="1805779" y="87820"/>
                </a:lnTo>
                <a:lnTo>
                  <a:pt x="1804872" y="88046"/>
                </a:lnTo>
                <a:lnTo>
                  <a:pt x="1797843" y="89635"/>
                </a:lnTo>
                <a:lnTo>
                  <a:pt x="1790588" y="90996"/>
                </a:lnTo>
                <a:lnTo>
                  <a:pt x="1783106" y="92131"/>
                </a:lnTo>
                <a:lnTo>
                  <a:pt x="1775624" y="92812"/>
                </a:lnTo>
                <a:lnTo>
                  <a:pt x="1768142" y="93720"/>
                </a:lnTo>
                <a:lnTo>
                  <a:pt x="1760433" y="94173"/>
                </a:lnTo>
                <a:lnTo>
                  <a:pt x="1752724" y="94400"/>
                </a:lnTo>
                <a:lnTo>
                  <a:pt x="1745015" y="94400"/>
                </a:lnTo>
                <a:lnTo>
                  <a:pt x="1732092" y="94173"/>
                </a:lnTo>
                <a:lnTo>
                  <a:pt x="1719168" y="93493"/>
                </a:lnTo>
                <a:lnTo>
                  <a:pt x="1706698" y="92131"/>
                </a:lnTo>
                <a:lnTo>
                  <a:pt x="1700576" y="90996"/>
                </a:lnTo>
                <a:lnTo>
                  <a:pt x="1694681" y="90089"/>
                </a:lnTo>
                <a:lnTo>
                  <a:pt x="1689013" y="88954"/>
                </a:lnTo>
                <a:lnTo>
                  <a:pt x="1683571" y="87820"/>
                </a:lnTo>
                <a:lnTo>
                  <a:pt x="1678130" y="86231"/>
                </a:lnTo>
                <a:lnTo>
                  <a:pt x="1672915" y="84643"/>
                </a:lnTo>
                <a:lnTo>
                  <a:pt x="1668153" y="83054"/>
                </a:lnTo>
                <a:lnTo>
                  <a:pt x="1663392" y="81239"/>
                </a:lnTo>
                <a:lnTo>
                  <a:pt x="1659084" y="79196"/>
                </a:lnTo>
                <a:lnTo>
                  <a:pt x="1655230" y="77154"/>
                </a:lnTo>
                <a:lnTo>
                  <a:pt x="1651602" y="75112"/>
                </a:lnTo>
                <a:lnTo>
                  <a:pt x="1386780" y="137970"/>
                </a:lnTo>
                <a:lnTo>
                  <a:pt x="1327150" y="105973"/>
                </a:lnTo>
                <a:lnTo>
                  <a:pt x="17724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1525" name="KSO_Shape"/>
          <p:cNvSpPr>
            <a:spLocks noChangeAspect="1" noChangeArrowheads="1"/>
          </p:cNvSpPr>
          <p:nvPr/>
        </p:nvSpPr>
        <p:spPr bwMode="auto">
          <a:xfrm flipV="1">
            <a:off x="11494225" y="2427890"/>
            <a:ext cx="696188" cy="1048268"/>
          </a:xfrm>
          <a:custGeom>
            <a:avLst/>
            <a:gdLst>
              <a:gd name="T0" fmla="*/ 32080 w 1122363"/>
              <a:gd name="T1" fmla="*/ 51981 h 1531938"/>
              <a:gd name="T2" fmla="*/ 31981 w 1122363"/>
              <a:gd name="T3" fmla="*/ 54144 h 1531938"/>
              <a:gd name="T4" fmla="*/ 29808 w 1122363"/>
              <a:gd name="T5" fmla="*/ 55463 h 1531938"/>
              <a:gd name="T6" fmla="*/ 24132 w 1122363"/>
              <a:gd name="T7" fmla="*/ 42145 h 1531938"/>
              <a:gd name="T8" fmla="*/ 23247 w 1122363"/>
              <a:gd name="T9" fmla="*/ 40193 h 1531938"/>
              <a:gd name="T10" fmla="*/ 24099 w 1122363"/>
              <a:gd name="T11" fmla="*/ 38837 h 1531938"/>
              <a:gd name="T12" fmla="*/ 24957 w 1122363"/>
              <a:gd name="T13" fmla="*/ 33923 h 1531938"/>
              <a:gd name="T14" fmla="*/ 20823 w 1122363"/>
              <a:gd name="T15" fmla="*/ 35468 h 1531938"/>
              <a:gd name="T16" fmla="*/ 18453 w 1122363"/>
              <a:gd name="T17" fmla="*/ 37790 h 1531938"/>
              <a:gd name="T18" fmla="*/ 17483 w 1122363"/>
              <a:gd name="T19" fmla="*/ 42113 h 1531938"/>
              <a:gd name="T20" fmla="*/ 18894 w 1122363"/>
              <a:gd name="T21" fmla="*/ 45525 h 1531938"/>
              <a:gd name="T22" fmla="*/ 22003 w 1122363"/>
              <a:gd name="T23" fmla="*/ 47803 h 1531938"/>
              <a:gd name="T24" fmla="*/ 25067 w 1122363"/>
              <a:gd name="T25" fmla="*/ 55437 h 1531938"/>
              <a:gd name="T26" fmla="*/ 20404 w 1122363"/>
              <a:gd name="T27" fmla="*/ 53593 h 1531938"/>
              <a:gd name="T28" fmla="*/ 21992 w 1122363"/>
              <a:gd name="T29" fmla="*/ 59215 h 1531938"/>
              <a:gd name="T30" fmla="*/ 29984 w 1122363"/>
              <a:gd name="T31" fmla="*/ 60127 h 1531938"/>
              <a:gd name="T32" fmla="*/ 34106 w 1122363"/>
              <a:gd name="T33" fmla="*/ 58837 h 1531938"/>
              <a:gd name="T34" fmla="*/ 36752 w 1122363"/>
              <a:gd name="T35" fmla="*/ 56615 h 1531938"/>
              <a:gd name="T36" fmla="*/ 38108 w 1122363"/>
              <a:gd name="T37" fmla="*/ 53293 h 1531938"/>
              <a:gd name="T38" fmla="*/ 37402 w 1122363"/>
              <a:gd name="T39" fmla="*/ 49047 h 1531938"/>
              <a:gd name="T40" fmla="*/ 33698 w 1122363"/>
              <a:gd name="T41" fmla="*/ 45669 h 1531938"/>
              <a:gd name="T42" fmla="*/ 30369 w 1122363"/>
              <a:gd name="T43" fmla="*/ 38802 h 1531938"/>
              <a:gd name="T44" fmla="*/ 36763 w 1122363"/>
              <a:gd name="T45" fmla="*/ 42080 h 1531938"/>
              <a:gd name="T46" fmla="*/ 31758 w 1122363"/>
              <a:gd name="T47" fmla="*/ 34234 h 1531938"/>
              <a:gd name="T48" fmla="*/ 30027 w 1122363"/>
              <a:gd name="T49" fmla="*/ 18310 h 1531938"/>
              <a:gd name="T50" fmla="*/ 37358 w 1122363"/>
              <a:gd name="T51" fmla="*/ 20310 h 1531938"/>
              <a:gd name="T52" fmla="*/ 43234 w 1122363"/>
              <a:gd name="T53" fmla="*/ 24922 h 1531938"/>
              <a:gd name="T54" fmla="*/ 47963 w 1122363"/>
              <a:gd name="T55" fmla="*/ 32312 h 1531938"/>
              <a:gd name="T56" fmla="*/ 51843 w 1122363"/>
              <a:gd name="T57" fmla="*/ 42624 h 1531938"/>
              <a:gd name="T58" fmla="*/ 54566 w 1122363"/>
              <a:gd name="T59" fmla="*/ 54915 h 1531938"/>
              <a:gd name="T60" fmla="*/ 52945 w 1122363"/>
              <a:gd name="T61" fmla="*/ 62949 h 1531938"/>
              <a:gd name="T62" fmla="*/ 48007 w 1122363"/>
              <a:gd name="T63" fmla="*/ 68950 h 1531938"/>
              <a:gd name="T64" fmla="*/ 40665 w 1122363"/>
              <a:gd name="T65" fmla="*/ 72906 h 1531938"/>
              <a:gd name="T66" fmla="*/ 31791 w 1122363"/>
              <a:gd name="T67" fmla="*/ 74828 h 1531938"/>
              <a:gd name="T68" fmla="*/ 22322 w 1122363"/>
              <a:gd name="T69" fmla="*/ 74717 h 1531938"/>
              <a:gd name="T70" fmla="*/ 13360 w 1122363"/>
              <a:gd name="T71" fmla="*/ 72406 h 1531938"/>
              <a:gd name="T72" fmla="*/ 5975 w 1122363"/>
              <a:gd name="T73" fmla="*/ 67983 h 1531938"/>
              <a:gd name="T74" fmla="*/ 1224 w 1122363"/>
              <a:gd name="T75" fmla="*/ 61582 h 1531938"/>
              <a:gd name="T76" fmla="*/ 143 w 1122363"/>
              <a:gd name="T77" fmla="*/ 53293 h 1531938"/>
              <a:gd name="T78" fmla="*/ 4949 w 1122363"/>
              <a:gd name="T79" fmla="*/ 37746 h 1531938"/>
              <a:gd name="T80" fmla="*/ 9017 w 1122363"/>
              <a:gd name="T81" fmla="*/ 29278 h 1531938"/>
              <a:gd name="T82" fmla="*/ 14154 w 1122363"/>
              <a:gd name="T83" fmla="*/ 22933 h 1531938"/>
              <a:gd name="T84" fmla="*/ 20878 w 1122363"/>
              <a:gd name="T85" fmla="*/ 19132 h 1531938"/>
              <a:gd name="T86" fmla="*/ 23301 w 1122363"/>
              <a:gd name="T87" fmla="*/ 78 h 1531938"/>
              <a:gd name="T88" fmla="*/ 26837 w 1122363"/>
              <a:gd name="T89" fmla="*/ 1469 h 1531938"/>
              <a:gd name="T90" fmla="*/ 30406 w 1122363"/>
              <a:gd name="T91" fmla="*/ 1269 h 1531938"/>
              <a:gd name="T92" fmla="*/ 34493 w 1122363"/>
              <a:gd name="T93" fmla="*/ 11 h 1531938"/>
              <a:gd name="T94" fmla="*/ 36894 w 1122363"/>
              <a:gd name="T95" fmla="*/ 1347 h 1531938"/>
              <a:gd name="T96" fmla="*/ 38745 w 1122363"/>
              <a:gd name="T97" fmla="*/ 6201 h 1531938"/>
              <a:gd name="T98" fmla="*/ 40970 w 1122363"/>
              <a:gd name="T99" fmla="*/ 6501 h 1531938"/>
              <a:gd name="T100" fmla="*/ 42689 w 1122363"/>
              <a:gd name="T101" fmla="*/ 6290 h 1531938"/>
              <a:gd name="T102" fmla="*/ 41543 w 1122363"/>
              <a:gd name="T103" fmla="*/ 10308 h 1531938"/>
              <a:gd name="T104" fmla="*/ 38238 w 1122363"/>
              <a:gd name="T105" fmla="*/ 13715 h 1531938"/>
              <a:gd name="T106" fmla="*/ 32675 w 1122363"/>
              <a:gd name="T107" fmla="*/ 16632 h 1531938"/>
              <a:gd name="T108" fmla="*/ 25691 w 1122363"/>
              <a:gd name="T109" fmla="*/ 15942 h 1531938"/>
              <a:gd name="T110" fmla="*/ 21670 w 1122363"/>
              <a:gd name="T111" fmla="*/ 16520 h 1531938"/>
              <a:gd name="T112" fmla="*/ 12240 w 1122363"/>
              <a:gd name="T113" fmla="*/ 8650 h 1531938"/>
              <a:gd name="T114" fmla="*/ 16030 w 1122363"/>
              <a:gd name="T115" fmla="*/ 6713 h 1531938"/>
              <a:gd name="T116" fmla="*/ 18960 w 1122363"/>
              <a:gd name="T117" fmla="*/ 6268 h 1531938"/>
              <a:gd name="T118" fmla="*/ 20282 w 1122363"/>
              <a:gd name="T119" fmla="*/ 2149 h 153193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122363" h="1531938">
                <a:moveTo>
                  <a:pt x="600075" y="1019175"/>
                </a:moveTo>
                <a:lnTo>
                  <a:pt x="608240" y="1022344"/>
                </a:lnTo>
                <a:lnTo>
                  <a:pt x="615950" y="1025965"/>
                </a:lnTo>
                <a:lnTo>
                  <a:pt x="622981" y="1029134"/>
                </a:lnTo>
                <a:lnTo>
                  <a:pt x="629331" y="1032303"/>
                </a:lnTo>
                <a:lnTo>
                  <a:pt x="635227" y="1035925"/>
                </a:lnTo>
                <a:lnTo>
                  <a:pt x="640443" y="1039093"/>
                </a:lnTo>
                <a:lnTo>
                  <a:pt x="644979" y="1042488"/>
                </a:lnTo>
                <a:lnTo>
                  <a:pt x="649061" y="1045884"/>
                </a:lnTo>
                <a:lnTo>
                  <a:pt x="652236" y="1049505"/>
                </a:lnTo>
                <a:lnTo>
                  <a:pt x="655411" y="1053127"/>
                </a:lnTo>
                <a:lnTo>
                  <a:pt x="657906" y="1056974"/>
                </a:lnTo>
                <a:lnTo>
                  <a:pt x="659720" y="1061049"/>
                </a:lnTo>
                <a:lnTo>
                  <a:pt x="661534" y="1065576"/>
                </a:lnTo>
                <a:lnTo>
                  <a:pt x="662668" y="1070329"/>
                </a:lnTo>
                <a:lnTo>
                  <a:pt x="663348" y="1074856"/>
                </a:lnTo>
                <a:lnTo>
                  <a:pt x="663575" y="1080062"/>
                </a:lnTo>
                <a:lnTo>
                  <a:pt x="663575" y="1083230"/>
                </a:lnTo>
                <a:lnTo>
                  <a:pt x="663348" y="1086626"/>
                </a:lnTo>
                <a:lnTo>
                  <a:pt x="662895" y="1089568"/>
                </a:lnTo>
                <a:lnTo>
                  <a:pt x="662441" y="1092510"/>
                </a:lnTo>
                <a:lnTo>
                  <a:pt x="661761" y="1095227"/>
                </a:lnTo>
                <a:lnTo>
                  <a:pt x="660854" y="1097716"/>
                </a:lnTo>
                <a:lnTo>
                  <a:pt x="659947" y="1100432"/>
                </a:lnTo>
                <a:lnTo>
                  <a:pt x="659040" y="1102922"/>
                </a:lnTo>
                <a:lnTo>
                  <a:pt x="657679" y="1105186"/>
                </a:lnTo>
                <a:lnTo>
                  <a:pt x="656545" y="1107449"/>
                </a:lnTo>
                <a:lnTo>
                  <a:pt x="654957" y="1109486"/>
                </a:lnTo>
                <a:lnTo>
                  <a:pt x="653143" y="1111523"/>
                </a:lnTo>
                <a:lnTo>
                  <a:pt x="651556" y="1113334"/>
                </a:lnTo>
                <a:lnTo>
                  <a:pt x="649515" y="1115145"/>
                </a:lnTo>
                <a:lnTo>
                  <a:pt x="647473" y="1116729"/>
                </a:lnTo>
                <a:lnTo>
                  <a:pt x="645206" y="1118087"/>
                </a:lnTo>
                <a:lnTo>
                  <a:pt x="640670" y="1120803"/>
                </a:lnTo>
                <a:lnTo>
                  <a:pt x="635681" y="1123520"/>
                </a:lnTo>
                <a:lnTo>
                  <a:pt x="630238" y="1126009"/>
                </a:lnTo>
                <a:lnTo>
                  <a:pt x="625022" y="1128046"/>
                </a:lnTo>
                <a:lnTo>
                  <a:pt x="619125" y="1130310"/>
                </a:lnTo>
                <a:lnTo>
                  <a:pt x="613002" y="1132121"/>
                </a:lnTo>
                <a:lnTo>
                  <a:pt x="606652" y="1133705"/>
                </a:lnTo>
                <a:lnTo>
                  <a:pt x="600075" y="1135063"/>
                </a:lnTo>
                <a:lnTo>
                  <a:pt x="600075" y="1019175"/>
                </a:lnTo>
                <a:close/>
                <a:moveTo>
                  <a:pt x="538162" y="779462"/>
                </a:moveTo>
                <a:lnTo>
                  <a:pt x="538162" y="877887"/>
                </a:lnTo>
                <a:lnTo>
                  <a:pt x="529967" y="875827"/>
                </a:lnTo>
                <a:lnTo>
                  <a:pt x="522227" y="873538"/>
                </a:lnTo>
                <a:lnTo>
                  <a:pt x="515398" y="870791"/>
                </a:lnTo>
                <a:lnTo>
                  <a:pt x="509024" y="868273"/>
                </a:lnTo>
                <a:lnTo>
                  <a:pt x="503333" y="865298"/>
                </a:lnTo>
                <a:lnTo>
                  <a:pt x="500829" y="863467"/>
                </a:lnTo>
                <a:lnTo>
                  <a:pt x="498553" y="861864"/>
                </a:lnTo>
                <a:lnTo>
                  <a:pt x="496276" y="860262"/>
                </a:lnTo>
                <a:lnTo>
                  <a:pt x="494227" y="858431"/>
                </a:lnTo>
                <a:lnTo>
                  <a:pt x="492406" y="856600"/>
                </a:lnTo>
                <a:lnTo>
                  <a:pt x="490813" y="854540"/>
                </a:lnTo>
                <a:lnTo>
                  <a:pt x="487626" y="850877"/>
                </a:lnTo>
                <a:lnTo>
                  <a:pt x="485122" y="846986"/>
                </a:lnTo>
                <a:lnTo>
                  <a:pt x="482618" y="843324"/>
                </a:lnTo>
                <a:lnTo>
                  <a:pt x="481024" y="839662"/>
                </a:lnTo>
                <a:lnTo>
                  <a:pt x="479658" y="835999"/>
                </a:lnTo>
                <a:lnTo>
                  <a:pt x="478520" y="832337"/>
                </a:lnTo>
                <a:lnTo>
                  <a:pt x="478065" y="828903"/>
                </a:lnTo>
                <a:lnTo>
                  <a:pt x="477837" y="825241"/>
                </a:lnTo>
                <a:lnTo>
                  <a:pt x="477837" y="822952"/>
                </a:lnTo>
                <a:lnTo>
                  <a:pt x="478065" y="820434"/>
                </a:lnTo>
                <a:lnTo>
                  <a:pt x="478520" y="817916"/>
                </a:lnTo>
                <a:lnTo>
                  <a:pt x="478975" y="815627"/>
                </a:lnTo>
                <a:lnTo>
                  <a:pt x="479431" y="813339"/>
                </a:lnTo>
                <a:lnTo>
                  <a:pt x="480341" y="810821"/>
                </a:lnTo>
                <a:lnTo>
                  <a:pt x="481252" y="808761"/>
                </a:lnTo>
                <a:lnTo>
                  <a:pt x="482162" y="806701"/>
                </a:lnTo>
                <a:lnTo>
                  <a:pt x="483528" y="804869"/>
                </a:lnTo>
                <a:lnTo>
                  <a:pt x="484894" y="802809"/>
                </a:lnTo>
                <a:lnTo>
                  <a:pt x="486260" y="800978"/>
                </a:lnTo>
                <a:lnTo>
                  <a:pt x="487853" y="799147"/>
                </a:lnTo>
                <a:lnTo>
                  <a:pt x="489447" y="797545"/>
                </a:lnTo>
                <a:lnTo>
                  <a:pt x="491496" y="795714"/>
                </a:lnTo>
                <a:lnTo>
                  <a:pt x="495593" y="792738"/>
                </a:lnTo>
                <a:lnTo>
                  <a:pt x="500146" y="789991"/>
                </a:lnTo>
                <a:lnTo>
                  <a:pt x="504699" y="787244"/>
                </a:lnTo>
                <a:lnTo>
                  <a:pt x="509935" y="785184"/>
                </a:lnTo>
                <a:lnTo>
                  <a:pt x="515170" y="783582"/>
                </a:lnTo>
                <a:lnTo>
                  <a:pt x="520634" y="781980"/>
                </a:lnTo>
                <a:lnTo>
                  <a:pt x="526097" y="780835"/>
                </a:lnTo>
                <a:lnTo>
                  <a:pt x="532016" y="779920"/>
                </a:lnTo>
                <a:lnTo>
                  <a:pt x="538162" y="779462"/>
                </a:lnTo>
                <a:close/>
                <a:moveTo>
                  <a:pt x="538626" y="654332"/>
                </a:moveTo>
                <a:lnTo>
                  <a:pt x="538626" y="688810"/>
                </a:lnTo>
                <a:lnTo>
                  <a:pt x="530011" y="689945"/>
                </a:lnTo>
                <a:lnTo>
                  <a:pt x="521624" y="691079"/>
                </a:lnTo>
                <a:lnTo>
                  <a:pt x="513236" y="692440"/>
                </a:lnTo>
                <a:lnTo>
                  <a:pt x="505302" y="694028"/>
                </a:lnTo>
                <a:lnTo>
                  <a:pt x="497594" y="695842"/>
                </a:lnTo>
                <a:lnTo>
                  <a:pt x="490113" y="697657"/>
                </a:lnTo>
                <a:lnTo>
                  <a:pt x="482859" y="699471"/>
                </a:lnTo>
                <a:lnTo>
                  <a:pt x="475831" y="701740"/>
                </a:lnTo>
                <a:lnTo>
                  <a:pt x="469257" y="704008"/>
                </a:lnTo>
                <a:lnTo>
                  <a:pt x="462683" y="706276"/>
                </a:lnTo>
                <a:lnTo>
                  <a:pt x="456336" y="708998"/>
                </a:lnTo>
                <a:lnTo>
                  <a:pt x="450215" y="711720"/>
                </a:lnTo>
                <a:lnTo>
                  <a:pt x="444321" y="714442"/>
                </a:lnTo>
                <a:lnTo>
                  <a:pt x="438654" y="717618"/>
                </a:lnTo>
                <a:lnTo>
                  <a:pt x="433440" y="720567"/>
                </a:lnTo>
                <a:lnTo>
                  <a:pt x="428226" y="723969"/>
                </a:lnTo>
                <a:lnTo>
                  <a:pt x="423238" y="727372"/>
                </a:lnTo>
                <a:lnTo>
                  <a:pt x="418478" y="731001"/>
                </a:lnTo>
                <a:lnTo>
                  <a:pt x="413944" y="734403"/>
                </a:lnTo>
                <a:lnTo>
                  <a:pt x="409410" y="738033"/>
                </a:lnTo>
                <a:lnTo>
                  <a:pt x="405556" y="741435"/>
                </a:lnTo>
                <a:lnTo>
                  <a:pt x="401476" y="744837"/>
                </a:lnTo>
                <a:lnTo>
                  <a:pt x="397849" y="748694"/>
                </a:lnTo>
                <a:lnTo>
                  <a:pt x="394221" y="752323"/>
                </a:lnTo>
                <a:lnTo>
                  <a:pt x="391048" y="755952"/>
                </a:lnTo>
                <a:lnTo>
                  <a:pt x="387874" y="760035"/>
                </a:lnTo>
                <a:lnTo>
                  <a:pt x="384927" y="763664"/>
                </a:lnTo>
                <a:lnTo>
                  <a:pt x="382207" y="767520"/>
                </a:lnTo>
                <a:lnTo>
                  <a:pt x="379486" y="771377"/>
                </a:lnTo>
                <a:lnTo>
                  <a:pt x="377219" y="775460"/>
                </a:lnTo>
                <a:lnTo>
                  <a:pt x="375179" y="779316"/>
                </a:lnTo>
                <a:lnTo>
                  <a:pt x="373366" y="783399"/>
                </a:lnTo>
                <a:lnTo>
                  <a:pt x="369738" y="791338"/>
                </a:lnTo>
                <a:lnTo>
                  <a:pt x="367018" y="799277"/>
                </a:lnTo>
                <a:lnTo>
                  <a:pt x="364298" y="806989"/>
                </a:lnTo>
                <a:lnTo>
                  <a:pt x="362258" y="814701"/>
                </a:lnTo>
                <a:lnTo>
                  <a:pt x="360671" y="822187"/>
                </a:lnTo>
                <a:lnTo>
                  <a:pt x="359537" y="829672"/>
                </a:lnTo>
                <a:lnTo>
                  <a:pt x="358857" y="836931"/>
                </a:lnTo>
                <a:lnTo>
                  <a:pt x="358630" y="844189"/>
                </a:lnTo>
                <a:lnTo>
                  <a:pt x="358857" y="851901"/>
                </a:lnTo>
                <a:lnTo>
                  <a:pt x="359537" y="859614"/>
                </a:lnTo>
                <a:lnTo>
                  <a:pt x="360444" y="867326"/>
                </a:lnTo>
                <a:lnTo>
                  <a:pt x="362031" y="874811"/>
                </a:lnTo>
                <a:lnTo>
                  <a:pt x="363844" y="882297"/>
                </a:lnTo>
                <a:lnTo>
                  <a:pt x="366111" y="889782"/>
                </a:lnTo>
                <a:lnTo>
                  <a:pt x="368832" y="897267"/>
                </a:lnTo>
                <a:lnTo>
                  <a:pt x="371779" y="904526"/>
                </a:lnTo>
                <a:lnTo>
                  <a:pt x="373592" y="907928"/>
                </a:lnTo>
                <a:lnTo>
                  <a:pt x="375633" y="911558"/>
                </a:lnTo>
                <a:lnTo>
                  <a:pt x="377673" y="915187"/>
                </a:lnTo>
                <a:lnTo>
                  <a:pt x="379940" y="918816"/>
                </a:lnTo>
                <a:lnTo>
                  <a:pt x="382660" y="922219"/>
                </a:lnTo>
                <a:lnTo>
                  <a:pt x="385380" y="925848"/>
                </a:lnTo>
                <a:lnTo>
                  <a:pt x="388554" y="929250"/>
                </a:lnTo>
                <a:lnTo>
                  <a:pt x="391501" y="932880"/>
                </a:lnTo>
                <a:lnTo>
                  <a:pt x="395128" y="936282"/>
                </a:lnTo>
                <a:lnTo>
                  <a:pt x="398529" y="939685"/>
                </a:lnTo>
                <a:lnTo>
                  <a:pt x="402609" y="943087"/>
                </a:lnTo>
                <a:lnTo>
                  <a:pt x="406463" y="946489"/>
                </a:lnTo>
                <a:lnTo>
                  <a:pt x="410770" y="949892"/>
                </a:lnTo>
                <a:lnTo>
                  <a:pt x="415077" y="953294"/>
                </a:lnTo>
                <a:lnTo>
                  <a:pt x="424372" y="959646"/>
                </a:lnTo>
                <a:lnTo>
                  <a:pt x="429586" y="963048"/>
                </a:lnTo>
                <a:lnTo>
                  <a:pt x="434800" y="966224"/>
                </a:lnTo>
                <a:lnTo>
                  <a:pt x="440467" y="969626"/>
                </a:lnTo>
                <a:lnTo>
                  <a:pt x="446361" y="972575"/>
                </a:lnTo>
                <a:lnTo>
                  <a:pt x="452482" y="975751"/>
                </a:lnTo>
                <a:lnTo>
                  <a:pt x="459056" y="978473"/>
                </a:lnTo>
                <a:lnTo>
                  <a:pt x="465630" y="981421"/>
                </a:lnTo>
                <a:lnTo>
                  <a:pt x="472658" y="984370"/>
                </a:lnTo>
                <a:lnTo>
                  <a:pt x="479912" y="987092"/>
                </a:lnTo>
                <a:lnTo>
                  <a:pt x="487619" y="989814"/>
                </a:lnTo>
                <a:lnTo>
                  <a:pt x="495327" y="992309"/>
                </a:lnTo>
                <a:lnTo>
                  <a:pt x="503488" y="994804"/>
                </a:lnTo>
                <a:lnTo>
                  <a:pt x="520490" y="1000021"/>
                </a:lnTo>
                <a:lnTo>
                  <a:pt x="538626" y="1004785"/>
                </a:lnTo>
                <a:lnTo>
                  <a:pt x="538626" y="1135439"/>
                </a:lnTo>
                <a:lnTo>
                  <a:pt x="530918" y="1134305"/>
                </a:lnTo>
                <a:lnTo>
                  <a:pt x="523210" y="1133171"/>
                </a:lnTo>
                <a:lnTo>
                  <a:pt x="515503" y="1131583"/>
                </a:lnTo>
                <a:lnTo>
                  <a:pt x="507795" y="1129768"/>
                </a:lnTo>
                <a:lnTo>
                  <a:pt x="500088" y="1127727"/>
                </a:lnTo>
                <a:lnTo>
                  <a:pt x="492607" y="1125685"/>
                </a:lnTo>
                <a:lnTo>
                  <a:pt x="485126" y="1123417"/>
                </a:lnTo>
                <a:lnTo>
                  <a:pt x="477645" y="1120695"/>
                </a:lnTo>
                <a:lnTo>
                  <a:pt x="470164" y="1117973"/>
                </a:lnTo>
                <a:lnTo>
                  <a:pt x="462683" y="1115024"/>
                </a:lnTo>
                <a:lnTo>
                  <a:pt x="455429" y="1111849"/>
                </a:lnTo>
                <a:lnTo>
                  <a:pt x="448175" y="1108673"/>
                </a:lnTo>
                <a:lnTo>
                  <a:pt x="440920" y="1105044"/>
                </a:lnTo>
                <a:lnTo>
                  <a:pt x="433893" y="1101641"/>
                </a:lnTo>
                <a:lnTo>
                  <a:pt x="426639" y="1097785"/>
                </a:lnTo>
                <a:lnTo>
                  <a:pt x="419611" y="1093929"/>
                </a:lnTo>
                <a:lnTo>
                  <a:pt x="405783" y="1085310"/>
                </a:lnTo>
                <a:lnTo>
                  <a:pt x="392181" y="1076690"/>
                </a:lnTo>
                <a:lnTo>
                  <a:pt x="379033" y="1067617"/>
                </a:lnTo>
                <a:lnTo>
                  <a:pt x="366338" y="1058317"/>
                </a:lnTo>
                <a:lnTo>
                  <a:pt x="366338" y="1169917"/>
                </a:lnTo>
                <a:lnTo>
                  <a:pt x="376313" y="1175588"/>
                </a:lnTo>
                <a:lnTo>
                  <a:pt x="386287" y="1181032"/>
                </a:lnTo>
                <a:lnTo>
                  <a:pt x="396715" y="1186249"/>
                </a:lnTo>
                <a:lnTo>
                  <a:pt x="407370" y="1191466"/>
                </a:lnTo>
                <a:lnTo>
                  <a:pt x="418251" y="1196003"/>
                </a:lnTo>
                <a:lnTo>
                  <a:pt x="429359" y="1200539"/>
                </a:lnTo>
                <a:lnTo>
                  <a:pt x="440694" y="1204849"/>
                </a:lnTo>
                <a:lnTo>
                  <a:pt x="452255" y="1208705"/>
                </a:lnTo>
                <a:lnTo>
                  <a:pt x="464043" y="1212561"/>
                </a:lnTo>
                <a:lnTo>
                  <a:pt x="475151" y="1215964"/>
                </a:lnTo>
                <a:lnTo>
                  <a:pt x="486486" y="1218686"/>
                </a:lnTo>
                <a:lnTo>
                  <a:pt x="497367" y="1221634"/>
                </a:lnTo>
                <a:lnTo>
                  <a:pt x="508022" y="1223903"/>
                </a:lnTo>
                <a:lnTo>
                  <a:pt x="518450" y="1225944"/>
                </a:lnTo>
                <a:lnTo>
                  <a:pt x="528878" y="1227759"/>
                </a:lnTo>
                <a:lnTo>
                  <a:pt x="538626" y="1229120"/>
                </a:lnTo>
                <a:lnTo>
                  <a:pt x="538626" y="1297396"/>
                </a:lnTo>
                <a:lnTo>
                  <a:pt x="600740" y="1297396"/>
                </a:lnTo>
                <a:lnTo>
                  <a:pt x="600740" y="1229120"/>
                </a:lnTo>
                <a:lnTo>
                  <a:pt x="608674" y="1228213"/>
                </a:lnTo>
                <a:lnTo>
                  <a:pt x="616608" y="1227305"/>
                </a:lnTo>
                <a:lnTo>
                  <a:pt x="624089" y="1225944"/>
                </a:lnTo>
                <a:lnTo>
                  <a:pt x="631570" y="1224810"/>
                </a:lnTo>
                <a:lnTo>
                  <a:pt x="638824" y="1223449"/>
                </a:lnTo>
                <a:lnTo>
                  <a:pt x="645852" y="1221861"/>
                </a:lnTo>
                <a:lnTo>
                  <a:pt x="652880" y="1220273"/>
                </a:lnTo>
                <a:lnTo>
                  <a:pt x="659454" y="1218232"/>
                </a:lnTo>
                <a:lnTo>
                  <a:pt x="666028" y="1216191"/>
                </a:lnTo>
                <a:lnTo>
                  <a:pt x="672375" y="1214149"/>
                </a:lnTo>
                <a:lnTo>
                  <a:pt x="678723" y="1211881"/>
                </a:lnTo>
                <a:lnTo>
                  <a:pt x="684617" y="1209386"/>
                </a:lnTo>
                <a:lnTo>
                  <a:pt x="690284" y="1206890"/>
                </a:lnTo>
                <a:lnTo>
                  <a:pt x="695951" y="1203942"/>
                </a:lnTo>
                <a:lnTo>
                  <a:pt x="701392" y="1200993"/>
                </a:lnTo>
                <a:lnTo>
                  <a:pt x="706833" y="1198044"/>
                </a:lnTo>
                <a:lnTo>
                  <a:pt x="711593" y="1194868"/>
                </a:lnTo>
                <a:lnTo>
                  <a:pt x="716581" y="1191693"/>
                </a:lnTo>
                <a:lnTo>
                  <a:pt x="721341" y="1188290"/>
                </a:lnTo>
                <a:lnTo>
                  <a:pt x="725875" y="1184888"/>
                </a:lnTo>
                <a:lnTo>
                  <a:pt x="730182" y="1181486"/>
                </a:lnTo>
                <a:lnTo>
                  <a:pt x="734263" y="1178083"/>
                </a:lnTo>
                <a:lnTo>
                  <a:pt x="738343" y="1174227"/>
                </a:lnTo>
                <a:lnTo>
                  <a:pt x="742197" y="1170825"/>
                </a:lnTo>
                <a:lnTo>
                  <a:pt x="745824" y="1166968"/>
                </a:lnTo>
                <a:lnTo>
                  <a:pt x="749225" y="1163339"/>
                </a:lnTo>
                <a:lnTo>
                  <a:pt x="752625" y="1159256"/>
                </a:lnTo>
                <a:lnTo>
                  <a:pt x="755799" y="1155627"/>
                </a:lnTo>
                <a:lnTo>
                  <a:pt x="758746" y="1151544"/>
                </a:lnTo>
                <a:lnTo>
                  <a:pt x="761466" y="1147461"/>
                </a:lnTo>
                <a:lnTo>
                  <a:pt x="763960" y="1143378"/>
                </a:lnTo>
                <a:lnTo>
                  <a:pt x="766453" y="1139295"/>
                </a:lnTo>
                <a:lnTo>
                  <a:pt x="770760" y="1130676"/>
                </a:lnTo>
                <a:lnTo>
                  <a:pt x="774614" y="1122056"/>
                </a:lnTo>
                <a:lnTo>
                  <a:pt x="777561" y="1113436"/>
                </a:lnTo>
                <a:lnTo>
                  <a:pt x="778921" y="1109354"/>
                </a:lnTo>
                <a:lnTo>
                  <a:pt x="780055" y="1105044"/>
                </a:lnTo>
                <a:lnTo>
                  <a:pt x="781415" y="1100507"/>
                </a:lnTo>
                <a:lnTo>
                  <a:pt x="782322" y="1096424"/>
                </a:lnTo>
                <a:lnTo>
                  <a:pt x="783002" y="1092114"/>
                </a:lnTo>
                <a:lnTo>
                  <a:pt x="783682" y="1087805"/>
                </a:lnTo>
                <a:lnTo>
                  <a:pt x="784135" y="1083495"/>
                </a:lnTo>
                <a:lnTo>
                  <a:pt x="784589" y="1079185"/>
                </a:lnTo>
                <a:lnTo>
                  <a:pt x="784816" y="1074875"/>
                </a:lnTo>
                <a:lnTo>
                  <a:pt x="784816" y="1070339"/>
                </a:lnTo>
                <a:lnTo>
                  <a:pt x="784589" y="1061719"/>
                </a:lnTo>
                <a:lnTo>
                  <a:pt x="784135" y="1053326"/>
                </a:lnTo>
                <a:lnTo>
                  <a:pt x="783229" y="1045161"/>
                </a:lnTo>
                <a:lnTo>
                  <a:pt x="781869" y="1037222"/>
                </a:lnTo>
                <a:lnTo>
                  <a:pt x="779828" y="1029509"/>
                </a:lnTo>
                <a:lnTo>
                  <a:pt x="777788" y="1022251"/>
                </a:lnTo>
                <a:lnTo>
                  <a:pt x="775294" y="1014992"/>
                </a:lnTo>
                <a:lnTo>
                  <a:pt x="772347" y="1007960"/>
                </a:lnTo>
                <a:lnTo>
                  <a:pt x="769174" y="1001156"/>
                </a:lnTo>
                <a:lnTo>
                  <a:pt x="765320" y="994577"/>
                </a:lnTo>
                <a:lnTo>
                  <a:pt x="761466" y="988226"/>
                </a:lnTo>
                <a:lnTo>
                  <a:pt x="756705" y="982329"/>
                </a:lnTo>
                <a:lnTo>
                  <a:pt x="752172" y="976431"/>
                </a:lnTo>
                <a:lnTo>
                  <a:pt x="746731" y="970987"/>
                </a:lnTo>
                <a:lnTo>
                  <a:pt x="741064" y="965543"/>
                </a:lnTo>
                <a:lnTo>
                  <a:pt x="734943" y="960553"/>
                </a:lnTo>
                <a:lnTo>
                  <a:pt x="728822" y="955563"/>
                </a:lnTo>
                <a:lnTo>
                  <a:pt x="722248" y="950572"/>
                </a:lnTo>
                <a:lnTo>
                  <a:pt x="715220" y="946036"/>
                </a:lnTo>
                <a:lnTo>
                  <a:pt x="708193" y="941272"/>
                </a:lnTo>
                <a:lnTo>
                  <a:pt x="700712" y="936509"/>
                </a:lnTo>
                <a:lnTo>
                  <a:pt x="693004" y="932199"/>
                </a:lnTo>
                <a:lnTo>
                  <a:pt x="685070" y="927889"/>
                </a:lnTo>
                <a:lnTo>
                  <a:pt x="676456" y="923806"/>
                </a:lnTo>
                <a:lnTo>
                  <a:pt x="668068" y="919497"/>
                </a:lnTo>
                <a:lnTo>
                  <a:pt x="659227" y="915641"/>
                </a:lnTo>
                <a:lnTo>
                  <a:pt x="650159" y="911558"/>
                </a:lnTo>
                <a:lnTo>
                  <a:pt x="641091" y="907475"/>
                </a:lnTo>
                <a:lnTo>
                  <a:pt x="631117" y="903845"/>
                </a:lnTo>
                <a:lnTo>
                  <a:pt x="621369" y="899989"/>
                </a:lnTo>
                <a:lnTo>
                  <a:pt x="611394" y="896587"/>
                </a:lnTo>
                <a:lnTo>
                  <a:pt x="600740" y="892958"/>
                </a:lnTo>
                <a:lnTo>
                  <a:pt x="600740" y="785894"/>
                </a:lnTo>
                <a:lnTo>
                  <a:pt x="612755" y="788616"/>
                </a:lnTo>
                <a:lnTo>
                  <a:pt x="624543" y="792018"/>
                </a:lnTo>
                <a:lnTo>
                  <a:pt x="636331" y="795421"/>
                </a:lnTo>
                <a:lnTo>
                  <a:pt x="647892" y="799504"/>
                </a:lnTo>
                <a:lnTo>
                  <a:pt x="659227" y="803813"/>
                </a:lnTo>
                <a:lnTo>
                  <a:pt x="670562" y="808577"/>
                </a:lnTo>
                <a:lnTo>
                  <a:pt x="681443" y="813794"/>
                </a:lnTo>
                <a:lnTo>
                  <a:pt x="692324" y="819465"/>
                </a:lnTo>
                <a:lnTo>
                  <a:pt x="702752" y="824909"/>
                </a:lnTo>
                <a:lnTo>
                  <a:pt x="712727" y="830806"/>
                </a:lnTo>
                <a:lnTo>
                  <a:pt x="722475" y="836477"/>
                </a:lnTo>
                <a:lnTo>
                  <a:pt x="731542" y="842148"/>
                </a:lnTo>
                <a:lnTo>
                  <a:pt x="740157" y="847592"/>
                </a:lnTo>
                <a:lnTo>
                  <a:pt x="748318" y="853262"/>
                </a:lnTo>
                <a:lnTo>
                  <a:pt x="756025" y="858933"/>
                </a:lnTo>
                <a:lnTo>
                  <a:pt x="763280" y="864604"/>
                </a:lnTo>
                <a:lnTo>
                  <a:pt x="763280" y="748240"/>
                </a:lnTo>
                <a:lnTo>
                  <a:pt x="752625" y="741889"/>
                </a:lnTo>
                <a:lnTo>
                  <a:pt x="741744" y="735764"/>
                </a:lnTo>
                <a:lnTo>
                  <a:pt x="731316" y="730547"/>
                </a:lnTo>
                <a:lnTo>
                  <a:pt x="720888" y="725103"/>
                </a:lnTo>
                <a:lnTo>
                  <a:pt x="710913" y="720340"/>
                </a:lnTo>
                <a:lnTo>
                  <a:pt x="701165" y="716030"/>
                </a:lnTo>
                <a:lnTo>
                  <a:pt x="691644" y="711720"/>
                </a:lnTo>
                <a:lnTo>
                  <a:pt x="682123" y="708318"/>
                </a:lnTo>
                <a:lnTo>
                  <a:pt x="672602" y="704689"/>
                </a:lnTo>
                <a:lnTo>
                  <a:pt x="663081" y="701740"/>
                </a:lnTo>
                <a:lnTo>
                  <a:pt x="653106" y="698791"/>
                </a:lnTo>
                <a:lnTo>
                  <a:pt x="643132" y="696296"/>
                </a:lnTo>
                <a:lnTo>
                  <a:pt x="632930" y="694254"/>
                </a:lnTo>
                <a:lnTo>
                  <a:pt x="622276" y="691986"/>
                </a:lnTo>
                <a:lnTo>
                  <a:pt x="611848" y="690171"/>
                </a:lnTo>
                <a:lnTo>
                  <a:pt x="600740" y="688810"/>
                </a:lnTo>
                <a:lnTo>
                  <a:pt x="600740" y="654332"/>
                </a:lnTo>
                <a:lnTo>
                  <a:pt x="538626" y="654332"/>
                </a:lnTo>
                <a:close/>
                <a:moveTo>
                  <a:pt x="549280" y="371475"/>
                </a:moveTo>
                <a:lnTo>
                  <a:pt x="564015" y="371475"/>
                </a:lnTo>
                <a:lnTo>
                  <a:pt x="577844" y="371475"/>
                </a:lnTo>
                <a:lnTo>
                  <a:pt x="591219" y="371929"/>
                </a:lnTo>
                <a:lnTo>
                  <a:pt x="604594" y="372609"/>
                </a:lnTo>
                <a:lnTo>
                  <a:pt x="617515" y="373743"/>
                </a:lnTo>
                <a:lnTo>
                  <a:pt x="630210" y="375104"/>
                </a:lnTo>
                <a:lnTo>
                  <a:pt x="642905" y="376692"/>
                </a:lnTo>
                <a:lnTo>
                  <a:pt x="655373" y="378507"/>
                </a:lnTo>
                <a:lnTo>
                  <a:pt x="667388" y="380775"/>
                </a:lnTo>
                <a:lnTo>
                  <a:pt x="679403" y="383497"/>
                </a:lnTo>
                <a:lnTo>
                  <a:pt x="691191" y="386219"/>
                </a:lnTo>
                <a:lnTo>
                  <a:pt x="702752" y="389168"/>
                </a:lnTo>
                <a:lnTo>
                  <a:pt x="714314" y="392797"/>
                </a:lnTo>
                <a:lnTo>
                  <a:pt x="725422" y="396426"/>
                </a:lnTo>
                <a:lnTo>
                  <a:pt x="736530" y="400509"/>
                </a:lnTo>
                <a:lnTo>
                  <a:pt x="747184" y="405046"/>
                </a:lnTo>
                <a:lnTo>
                  <a:pt x="757839" y="409582"/>
                </a:lnTo>
                <a:lnTo>
                  <a:pt x="768267" y="414573"/>
                </a:lnTo>
                <a:lnTo>
                  <a:pt x="778468" y="420017"/>
                </a:lnTo>
                <a:lnTo>
                  <a:pt x="788669" y="425461"/>
                </a:lnTo>
                <a:lnTo>
                  <a:pt x="798644" y="431358"/>
                </a:lnTo>
                <a:lnTo>
                  <a:pt x="808392" y="437709"/>
                </a:lnTo>
                <a:lnTo>
                  <a:pt x="818140" y="444288"/>
                </a:lnTo>
                <a:lnTo>
                  <a:pt x="827434" y="451092"/>
                </a:lnTo>
                <a:lnTo>
                  <a:pt x="836729" y="458351"/>
                </a:lnTo>
                <a:lnTo>
                  <a:pt x="845796" y="466063"/>
                </a:lnTo>
                <a:lnTo>
                  <a:pt x="854864" y="473775"/>
                </a:lnTo>
                <a:lnTo>
                  <a:pt x="863705" y="481941"/>
                </a:lnTo>
                <a:lnTo>
                  <a:pt x="872319" y="490561"/>
                </a:lnTo>
                <a:lnTo>
                  <a:pt x="880934" y="499407"/>
                </a:lnTo>
                <a:lnTo>
                  <a:pt x="889095" y="508707"/>
                </a:lnTo>
                <a:lnTo>
                  <a:pt x="897483" y="518234"/>
                </a:lnTo>
                <a:lnTo>
                  <a:pt x="905417" y="527988"/>
                </a:lnTo>
                <a:lnTo>
                  <a:pt x="913351" y="538422"/>
                </a:lnTo>
                <a:lnTo>
                  <a:pt x="921512" y="548856"/>
                </a:lnTo>
                <a:lnTo>
                  <a:pt x="929220" y="559744"/>
                </a:lnTo>
                <a:lnTo>
                  <a:pt x="936701" y="571086"/>
                </a:lnTo>
                <a:lnTo>
                  <a:pt x="944182" y="582654"/>
                </a:lnTo>
                <a:lnTo>
                  <a:pt x="951436" y="594449"/>
                </a:lnTo>
                <a:lnTo>
                  <a:pt x="958690" y="606925"/>
                </a:lnTo>
                <a:lnTo>
                  <a:pt x="965944" y="619627"/>
                </a:lnTo>
                <a:lnTo>
                  <a:pt x="972745" y="632330"/>
                </a:lnTo>
                <a:lnTo>
                  <a:pt x="979546" y="645713"/>
                </a:lnTo>
                <a:lnTo>
                  <a:pt x="986347" y="659549"/>
                </a:lnTo>
                <a:lnTo>
                  <a:pt x="993148" y="673613"/>
                </a:lnTo>
                <a:lnTo>
                  <a:pt x="999722" y="687903"/>
                </a:lnTo>
                <a:lnTo>
                  <a:pt x="1006069" y="702647"/>
                </a:lnTo>
                <a:lnTo>
                  <a:pt x="1012643" y="717845"/>
                </a:lnTo>
                <a:lnTo>
                  <a:pt x="1018991" y="733269"/>
                </a:lnTo>
                <a:lnTo>
                  <a:pt x="1025111" y="748920"/>
                </a:lnTo>
                <a:lnTo>
                  <a:pt x="1031005" y="765252"/>
                </a:lnTo>
                <a:lnTo>
                  <a:pt x="1037126" y="781584"/>
                </a:lnTo>
                <a:lnTo>
                  <a:pt x="1043247" y="798823"/>
                </a:lnTo>
                <a:lnTo>
                  <a:pt x="1049141" y="816062"/>
                </a:lnTo>
                <a:lnTo>
                  <a:pt x="1054808" y="833528"/>
                </a:lnTo>
                <a:lnTo>
                  <a:pt x="1060476" y="851674"/>
                </a:lnTo>
                <a:lnTo>
                  <a:pt x="1066143" y="870048"/>
                </a:lnTo>
                <a:lnTo>
                  <a:pt x="1071810" y="888875"/>
                </a:lnTo>
                <a:lnTo>
                  <a:pt x="1077478" y="907928"/>
                </a:lnTo>
                <a:lnTo>
                  <a:pt x="1082692" y="927436"/>
                </a:lnTo>
                <a:lnTo>
                  <a:pt x="1088132" y="947624"/>
                </a:lnTo>
                <a:lnTo>
                  <a:pt x="1093573" y="967812"/>
                </a:lnTo>
                <a:lnTo>
                  <a:pt x="1098787" y="988453"/>
                </a:lnTo>
                <a:lnTo>
                  <a:pt x="1109215" y="1030870"/>
                </a:lnTo>
                <a:lnTo>
                  <a:pt x="1112615" y="1046522"/>
                </a:lnTo>
                <a:lnTo>
                  <a:pt x="1115789" y="1061946"/>
                </a:lnTo>
                <a:lnTo>
                  <a:pt x="1118056" y="1076917"/>
                </a:lnTo>
                <a:lnTo>
                  <a:pt x="1119870" y="1091888"/>
                </a:lnTo>
                <a:lnTo>
                  <a:pt x="1121456" y="1106405"/>
                </a:lnTo>
                <a:lnTo>
                  <a:pt x="1122136" y="1120922"/>
                </a:lnTo>
                <a:lnTo>
                  <a:pt x="1122363" y="1134985"/>
                </a:lnTo>
                <a:lnTo>
                  <a:pt x="1122136" y="1148822"/>
                </a:lnTo>
                <a:lnTo>
                  <a:pt x="1121456" y="1162659"/>
                </a:lnTo>
                <a:lnTo>
                  <a:pt x="1120096" y="1176042"/>
                </a:lnTo>
                <a:lnTo>
                  <a:pt x="1118509" y="1188971"/>
                </a:lnTo>
                <a:lnTo>
                  <a:pt x="1116469" y="1201900"/>
                </a:lnTo>
                <a:lnTo>
                  <a:pt x="1113749" y="1214603"/>
                </a:lnTo>
                <a:lnTo>
                  <a:pt x="1110575" y="1227078"/>
                </a:lnTo>
                <a:lnTo>
                  <a:pt x="1107175" y="1239100"/>
                </a:lnTo>
                <a:lnTo>
                  <a:pt x="1103321" y="1250896"/>
                </a:lnTo>
                <a:lnTo>
                  <a:pt x="1098787" y="1262464"/>
                </a:lnTo>
                <a:lnTo>
                  <a:pt x="1094026" y="1274032"/>
                </a:lnTo>
                <a:lnTo>
                  <a:pt x="1088812" y="1284920"/>
                </a:lnTo>
                <a:lnTo>
                  <a:pt x="1083145" y="1296035"/>
                </a:lnTo>
                <a:lnTo>
                  <a:pt x="1077251" y="1306469"/>
                </a:lnTo>
                <a:lnTo>
                  <a:pt x="1070904" y="1317130"/>
                </a:lnTo>
                <a:lnTo>
                  <a:pt x="1064103" y="1327110"/>
                </a:lnTo>
                <a:lnTo>
                  <a:pt x="1056849" y="1336864"/>
                </a:lnTo>
                <a:lnTo>
                  <a:pt x="1049368" y="1346845"/>
                </a:lnTo>
                <a:lnTo>
                  <a:pt x="1041660" y="1356145"/>
                </a:lnTo>
                <a:lnTo>
                  <a:pt x="1033499" y="1365218"/>
                </a:lnTo>
                <a:lnTo>
                  <a:pt x="1024658" y="1374064"/>
                </a:lnTo>
                <a:lnTo>
                  <a:pt x="1015817" y="1382911"/>
                </a:lnTo>
                <a:lnTo>
                  <a:pt x="1006749" y="1391303"/>
                </a:lnTo>
                <a:lnTo>
                  <a:pt x="997228" y="1399469"/>
                </a:lnTo>
                <a:lnTo>
                  <a:pt x="987253" y="1407408"/>
                </a:lnTo>
                <a:lnTo>
                  <a:pt x="977279" y="1415121"/>
                </a:lnTo>
                <a:lnTo>
                  <a:pt x="967078" y="1422606"/>
                </a:lnTo>
                <a:lnTo>
                  <a:pt x="956196" y="1429638"/>
                </a:lnTo>
                <a:lnTo>
                  <a:pt x="945315" y="1436669"/>
                </a:lnTo>
                <a:lnTo>
                  <a:pt x="934207" y="1443474"/>
                </a:lnTo>
                <a:lnTo>
                  <a:pt x="922872" y="1449826"/>
                </a:lnTo>
                <a:lnTo>
                  <a:pt x="911084" y="1455950"/>
                </a:lnTo>
                <a:lnTo>
                  <a:pt x="899296" y="1461848"/>
                </a:lnTo>
                <a:lnTo>
                  <a:pt x="887055" y="1467745"/>
                </a:lnTo>
                <a:lnTo>
                  <a:pt x="874586" y="1473189"/>
                </a:lnTo>
                <a:lnTo>
                  <a:pt x="862118" y="1478179"/>
                </a:lnTo>
                <a:lnTo>
                  <a:pt x="849197" y="1483396"/>
                </a:lnTo>
                <a:lnTo>
                  <a:pt x="836275" y="1488160"/>
                </a:lnTo>
                <a:lnTo>
                  <a:pt x="823127" y="1492470"/>
                </a:lnTo>
                <a:lnTo>
                  <a:pt x="809752" y="1496779"/>
                </a:lnTo>
                <a:lnTo>
                  <a:pt x="796377" y="1500862"/>
                </a:lnTo>
                <a:lnTo>
                  <a:pt x="782549" y="1504492"/>
                </a:lnTo>
                <a:lnTo>
                  <a:pt x="768720" y="1508348"/>
                </a:lnTo>
                <a:lnTo>
                  <a:pt x="754892" y="1511523"/>
                </a:lnTo>
                <a:lnTo>
                  <a:pt x="740610" y="1514472"/>
                </a:lnTo>
                <a:lnTo>
                  <a:pt x="726555" y="1517194"/>
                </a:lnTo>
                <a:lnTo>
                  <a:pt x="712047" y="1519689"/>
                </a:lnTo>
                <a:lnTo>
                  <a:pt x="697538" y="1521958"/>
                </a:lnTo>
                <a:lnTo>
                  <a:pt x="683030" y="1524226"/>
                </a:lnTo>
                <a:lnTo>
                  <a:pt x="668521" y="1526040"/>
                </a:lnTo>
                <a:lnTo>
                  <a:pt x="653786" y="1527401"/>
                </a:lnTo>
                <a:lnTo>
                  <a:pt x="638824" y="1528762"/>
                </a:lnTo>
                <a:lnTo>
                  <a:pt x="624089" y="1529897"/>
                </a:lnTo>
                <a:lnTo>
                  <a:pt x="609128" y="1530804"/>
                </a:lnTo>
                <a:lnTo>
                  <a:pt x="594166" y="1531484"/>
                </a:lnTo>
                <a:lnTo>
                  <a:pt x="579204" y="1531938"/>
                </a:lnTo>
                <a:lnTo>
                  <a:pt x="564015" y="1531938"/>
                </a:lnTo>
                <a:lnTo>
                  <a:pt x="549054" y="1531938"/>
                </a:lnTo>
                <a:lnTo>
                  <a:pt x="533865" y="1531484"/>
                </a:lnTo>
                <a:lnTo>
                  <a:pt x="518903" y="1530804"/>
                </a:lnTo>
                <a:lnTo>
                  <a:pt x="503941" y="1529670"/>
                </a:lnTo>
                <a:lnTo>
                  <a:pt x="488980" y="1528309"/>
                </a:lnTo>
                <a:lnTo>
                  <a:pt x="474018" y="1526948"/>
                </a:lnTo>
                <a:lnTo>
                  <a:pt x="459056" y="1525133"/>
                </a:lnTo>
                <a:lnTo>
                  <a:pt x="444321" y="1523319"/>
                </a:lnTo>
                <a:lnTo>
                  <a:pt x="429359" y="1520823"/>
                </a:lnTo>
                <a:lnTo>
                  <a:pt x="414851" y="1518328"/>
                </a:lnTo>
                <a:lnTo>
                  <a:pt x="400115" y="1515606"/>
                </a:lnTo>
                <a:lnTo>
                  <a:pt x="385607" y="1512204"/>
                </a:lnTo>
                <a:lnTo>
                  <a:pt x="371325" y="1509028"/>
                </a:lnTo>
                <a:lnTo>
                  <a:pt x="357044" y="1505172"/>
                </a:lnTo>
                <a:lnTo>
                  <a:pt x="342989" y="1501543"/>
                </a:lnTo>
                <a:lnTo>
                  <a:pt x="329160" y="1497233"/>
                </a:lnTo>
                <a:lnTo>
                  <a:pt x="315332" y="1492696"/>
                </a:lnTo>
                <a:lnTo>
                  <a:pt x="301730" y="1488160"/>
                </a:lnTo>
                <a:lnTo>
                  <a:pt x="288129" y="1483170"/>
                </a:lnTo>
                <a:lnTo>
                  <a:pt x="274754" y="1477952"/>
                </a:lnTo>
                <a:lnTo>
                  <a:pt x="261832" y="1472735"/>
                </a:lnTo>
                <a:lnTo>
                  <a:pt x="248910" y="1466838"/>
                </a:lnTo>
                <a:lnTo>
                  <a:pt x="235988" y="1460940"/>
                </a:lnTo>
                <a:lnTo>
                  <a:pt x="223520" y="1454816"/>
                </a:lnTo>
                <a:lnTo>
                  <a:pt x="211505" y="1448238"/>
                </a:lnTo>
                <a:lnTo>
                  <a:pt x="199264" y="1441660"/>
                </a:lnTo>
                <a:lnTo>
                  <a:pt x="187703" y="1434855"/>
                </a:lnTo>
                <a:lnTo>
                  <a:pt x="176141" y="1427596"/>
                </a:lnTo>
                <a:lnTo>
                  <a:pt x="164806" y="1420111"/>
                </a:lnTo>
                <a:lnTo>
                  <a:pt x="153925" y="1412399"/>
                </a:lnTo>
                <a:lnTo>
                  <a:pt x="143497" y="1404233"/>
                </a:lnTo>
                <a:lnTo>
                  <a:pt x="132843" y="1396067"/>
                </a:lnTo>
                <a:lnTo>
                  <a:pt x="122868" y="1387674"/>
                </a:lnTo>
                <a:lnTo>
                  <a:pt x="113120" y="1379055"/>
                </a:lnTo>
                <a:lnTo>
                  <a:pt x="103826" y="1370208"/>
                </a:lnTo>
                <a:lnTo>
                  <a:pt x="94758" y="1361135"/>
                </a:lnTo>
                <a:lnTo>
                  <a:pt x="86144" y="1351608"/>
                </a:lnTo>
                <a:lnTo>
                  <a:pt x="77756" y="1342081"/>
                </a:lnTo>
                <a:lnTo>
                  <a:pt x="69822" y="1332328"/>
                </a:lnTo>
                <a:lnTo>
                  <a:pt x="62341" y="1322120"/>
                </a:lnTo>
                <a:lnTo>
                  <a:pt x="55086" y="1311913"/>
                </a:lnTo>
                <a:lnTo>
                  <a:pt x="48286" y="1301479"/>
                </a:lnTo>
                <a:lnTo>
                  <a:pt x="41711" y="1290591"/>
                </a:lnTo>
                <a:lnTo>
                  <a:pt x="35817" y="1279703"/>
                </a:lnTo>
                <a:lnTo>
                  <a:pt x="30150" y="1268361"/>
                </a:lnTo>
                <a:lnTo>
                  <a:pt x="25163" y="1257020"/>
                </a:lnTo>
                <a:lnTo>
                  <a:pt x="20402" y="1245225"/>
                </a:lnTo>
                <a:lnTo>
                  <a:pt x="16095" y="1233203"/>
                </a:lnTo>
                <a:lnTo>
                  <a:pt x="12468" y="1221181"/>
                </a:lnTo>
                <a:lnTo>
                  <a:pt x="9068" y="1208932"/>
                </a:lnTo>
                <a:lnTo>
                  <a:pt x="6347" y="1196229"/>
                </a:lnTo>
                <a:lnTo>
                  <a:pt x="4080" y="1183527"/>
                </a:lnTo>
                <a:lnTo>
                  <a:pt x="2493" y="1170371"/>
                </a:lnTo>
                <a:lnTo>
                  <a:pt x="907" y="1157215"/>
                </a:lnTo>
                <a:lnTo>
                  <a:pt x="226" y="1143605"/>
                </a:lnTo>
                <a:lnTo>
                  <a:pt x="0" y="1129995"/>
                </a:lnTo>
                <a:lnTo>
                  <a:pt x="453" y="1116158"/>
                </a:lnTo>
                <a:lnTo>
                  <a:pt x="1133" y="1102095"/>
                </a:lnTo>
                <a:lnTo>
                  <a:pt x="2947" y="1087805"/>
                </a:lnTo>
                <a:lnTo>
                  <a:pt x="4760" y="1073288"/>
                </a:lnTo>
                <a:lnTo>
                  <a:pt x="7481" y="1058544"/>
                </a:lnTo>
                <a:lnTo>
                  <a:pt x="10654" y="1043573"/>
                </a:lnTo>
                <a:lnTo>
                  <a:pt x="14508" y="1028375"/>
                </a:lnTo>
                <a:lnTo>
                  <a:pt x="19042" y="1012951"/>
                </a:lnTo>
                <a:lnTo>
                  <a:pt x="29697" y="978473"/>
                </a:lnTo>
                <a:lnTo>
                  <a:pt x="40578" y="944448"/>
                </a:lnTo>
                <a:lnTo>
                  <a:pt x="51233" y="911104"/>
                </a:lnTo>
                <a:lnTo>
                  <a:pt x="62114" y="878667"/>
                </a:lnTo>
                <a:lnTo>
                  <a:pt x="73222" y="846684"/>
                </a:lnTo>
                <a:lnTo>
                  <a:pt x="84557" y="815608"/>
                </a:lnTo>
                <a:lnTo>
                  <a:pt x="95891" y="785213"/>
                </a:lnTo>
                <a:lnTo>
                  <a:pt x="101785" y="770469"/>
                </a:lnTo>
                <a:lnTo>
                  <a:pt x="107679" y="755725"/>
                </a:lnTo>
                <a:lnTo>
                  <a:pt x="113574" y="741435"/>
                </a:lnTo>
                <a:lnTo>
                  <a:pt x="119468" y="727145"/>
                </a:lnTo>
                <a:lnTo>
                  <a:pt x="125588" y="713081"/>
                </a:lnTo>
                <a:lnTo>
                  <a:pt x="131936" y="699245"/>
                </a:lnTo>
                <a:lnTo>
                  <a:pt x="138283" y="685635"/>
                </a:lnTo>
                <a:lnTo>
                  <a:pt x="144631" y="672479"/>
                </a:lnTo>
                <a:lnTo>
                  <a:pt x="151205" y="659322"/>
                </a:lnTo>
                <a:lnTo>
                  <a:pt x="157552" y="646393"/>
                </a:lnTo>
                <a:lnTo>
                  <a:pt x="164353" y="633691"/>
                </a:lnTo>
                <a:lnTo>
                  <a:pt x="171381" y="621669"/>
                </a:lnTo>
                <a:lnTo>
                  <a:pt x="178181" y="609420"/>
                </a:lnTo>
                <a:lnTo>
                  <a:pt x="185436" y="597625"/>
                </a:lnTo>
                <a:lnTo>
                  <a:pt x="192463" y="585830"/>
                </a:lnTo>
                <a:lnTo>
                  <a:pt x="199944" y="574488"/>
                </a:lnTo>
                <a:lnTo>
                  <a:pt x="207425" y="563600"/>
                </a:lnTo>
                <a:lnTo>
                  <a:pt x="215133" y="552712"/>
                </a:lnTo>
                <a:lnTo>
                  <a:pt x="222840" y="542051"/>
                </a:lnTo>
                <a:lnTo>
                  <a:pt x="230774" y="531844"/>
                </a:lnTo>
                <a:lnTo>
                  <a:pt x="238935" y="521863"/>
                </a:lnTo>
                <a:lnTo>
                  <a:pt x="247324" y="512110"/>
                </a:lnTo>
                <a:lnTo>
                  <a:pt x="255711" y="502810"/>
                </a:lnTo>
                <a:lnTo>
                  <a:pt x="264326" y="493736"/>
                </a:lnTo>
                <a:lnTo>
                  <a:pt x="272940" y="484663"/>
                </a:lnTo>
                <a:lnTo>
                  <a:pt x="282008" y="476271"/>
                </a:lnTo>
                <a:lnTo>
                  <a:pt x="291076" y="468105"/>
                </a:lnTo>
                <a:lnTo>
                  <a:pt x="300597" y="460166"/>
                </a:lnTo>
                <a:lnTo>
                  <a:pt x="310118" y="452453"/>
                </a:lnTo>
                <a:lnTo>
                  <a:pt x="319639" y="445195"/>
                </a:lnTo>
                <a:lnTo>
                  <a:pt x="329840" y="438163"/>
                </a:lnTo>
                <a:lnTo>
                  <a:pt x="339815" y="431585"/>
                </a:lnTo>
                <a:lnTo>
                  <a:pt x="350243" y="425234"/>
                </a:lnTo>
                <a:lnTo>
                  <a:pt x="360897" y="419336"/>
                </a:lnTo>
                <a:lnTo>
                  <a:pt x="371552" y="413665"/>
                </a:lnTo>
                <a:lnTo>
                  <a:pt x="382660" y="408222"/>
                </a:lnTo>
                <a:lnTo>
                  <a:pt x="393995" y="403231"/>
                </a:lnTo>
                <a:lnTo>
                  <a:pt x="405556" y="398695"/>
                </a:lnTo>
                <a:lnTo>
                  <a:pt x="417344" y="394385"/>
                </a:lnTo>
                <a:lnTo>
                  <a:pt x="429359" y="390529"/>
                </a:lnTo>
                <a:lnTo>
                  <a:pt x="441601" y="386899"/>
                </a:lnTo>
                <a:lnTo>
                  <a:pt x="454069" y="383724"/>
                </a:lnTo>
                <a:lnTo>
                  <a:pt x="466764" y="380775"/>
                </a:lnTo>
                <a:lnTo>
                  <a:pt x="479912" y="378280"/>
                </a:lnTo>
                <a:lnTo>
                  <a:pt x="493287" y="376238"/>
                </a:lnTo>
                <a:lnTo>
                  <a:pt x="506888" y="374424"/>
                </a:lnTo>
                <a:lnTo>
                  <a:pt x="520717" y="373063"/>
                </a:lnTo>
                <a:lnTo>
                  <a:pt x="534772" y="372156"/>
                </a:lnTo>
                <a:lnTo>
                  <a:pt x="549280" y="371475"/>
                </a:lnTo>
                <a:close/>
                <a:moveTo>
                  <a:pt x="455387" y="0"/>
                </a:moveTo>
                <a:lnTo>
                  <a:pt x="463542" y="227"/>
                </a:lnTo>
                <a:lnTo>
                  <a:pt x="471471" y="682"/>
                </a:lnTo>
                <a:lnTo>
                  <a:pt x="479174" y="1591"/>
                </a:lnTo>
                <a:lnTo>
                  <a:pt x="486423" y="2500"/>
                </a:lnTo>
                <a:lnTo>
                  <a:pt x="493446" y="3863"/>
                </a:lnTo>
                <a:lnTo>
                  <a:pt x="500242" y="5681"/>
                </a:lnTo>
                <a:lnTo>
                  <a:pt x="506812" y="7499"/>
                </a:lnTo>
                <a:lnTo>
                  <a:pt x="512702" y="9317"/>
                </a:lnTo>
                <a:lnTo>
                  <a:pt x="518592" y="11362"/>
                </a:lnTo>
                <a:lnTo>
                  <a:pt x="524256" y="13861"/>
                </a:lnTo>
                <a:lnTo>
                  <a:pt x="529466" y="16361"/>
                </a:lnTo>
                <a:lnTo>
                  <a:pt x="534450" y="18861"/>
                </a:lnTo>
                <a:lnTo>
                  <a:pt x="539207" y="21587"/>
                </a:lnTo>
                <a:lnTo>
                  <a:pt x="543738" y="24314"/>
                </a:lnTo>
                <a:lnTo>
                  <a:pt x="547816" y="27268"/>
                </a:lnTo>
                <a:lnTo>
                  <a:pt x="551894" y="29995"/>
                </a:lnTo>
                <a:lnTo>
                  <a:pt x="555292" y="32722"/>
                </a:lnTo>
                <a:lnTo>
                  <a:pt x="558916" y="35676"/>
                </a:lnTo>
                <a:lnTo>
                  <a:pt x="564807" y="40903"/>
                </a:lnTo>
                <a:lnTo>
                  <a:pt x="569790" y="45902"/>
                </a:lnTo>
                <a:lnTo>
                  <a:pt x="574095" y="50674"/>
                </a:lnTo>
                <a:lnTo>
                  <a:pt x="577040" y="54310"/>
                </a:lnTo>
                <a:lnTo>
                  <a:pt x="579079" y="57491"/>
                </a:lnTo>
                <a:lnTo>
                  <a:pt x="581118" y="59990"/>
                </a:lnTo>
                <a:lnTo>
                  <a:pt x="590406" y="51810"/>
                </a:lnTo>
                <a:lnTo>
                  <a:pt x="599467" y="44311"/>
                </a:lnTo>
                <a:lnTo>
                  <a:pt x="608076" y="37494"/>
                </a:lnTo>
                <a:lnTo>
                  <a:pt x="616685" y="31359"/>
                </a:lnTo>
                <a:lnTo>
                  <a:pt x="625293" y="25905"/>
                </a:lnTo>
                <a:lnTo>
                  <a:pt x="633449" y="21360"/>
                </a:lnTo>
                <a:lnTo>
                  <a:pt x="641151" y="17043"/>
                </a:lnTo>
                <a:lnTo>
                  <a:pt x="648854" y="13407"/>
                </a:lnTo>
                <a:lnTo>
                  <a:pt x="656103" y="10226"/>
                </a:lnTo>
                <a:lnTo>
                  <a:pt x="663126" y="7499"/>
                </a:lnTo>
                <a:lnTo>
                  <a:pt x="669922" y="5454"/>
                </a:lnTo>
                <a:lnTo>
                  <a:pt x="676492" y="3409"/>
                </a:lnTo>
                <a:lnTo>
                  <a:pt x="682608" y="2272"/>
                </a:lnTo>
                <a:lnTo>
                  <a:pt x="688498" y="1136"/>
                </a:lnTo>
                <a:lnTo>
                  <a:pt x="694162" y="454"/>
                </a:lnTo>
                <a:lnTo>
                  <a:pt x="699599" y="227"/>
                </a:lnTo>
                <a:lnTo>
                  <a:pt x="704583" y="0"/>
                </a:lnTo>
                <a:lnTo>
                  <a:pt x="709340" y="227"/>
                </a:lnTo>
                <a:lnTo>
                  <a:pt x="713871" y="454"/>
                </a:lnTo>
                <a:lnTo>
                  <a:pt x="717949" y="909"/>
                </a:lnTo>
                <a:lnTo>
                  <a:pt x="721800" y="1591"/>
                </a:lnTo>
                <a:lnTo>
                  <a:pt x="725198" y="2272"/>
                </a:lnTo>
                <a:lnTo>
                  <a:pt x="728596" y="3181"/>
                </a:lnTo>
                <a:lnTo>
                  <a:pt x="731315" y="3863"/>
                </a:lnTo>
                <a:lnTo>
                  <a:pt x="736299" y="5908"/>
                </a:lnTo>
                <a:lnTo>
                  <a:pt x="739697" y="7499"/>
                </a:lnTo>
                <a:lnTo>
                  <a:pt x="742415" y="8862"/>
                </a:lnTo>
                <a:lnTo>
                  <a:pt x="746720" y="13180"/>
                </a:lnTo>
                <a:lnTo>
                  <a:pt x="751024" y="17497"/>
                </a:lnTo>
                <a:lnTo>
                  <a:pt x="754875" y="22269"/>
                </a:lnTo>
                <a:lnTo>
                  <a:pt x="758726" y="27496"/>
                </a:lnTo>
                <a:lnTo>
                  <a:pt x="762124" y="32495"/>
                </a:lnTo>
                <a:lnTo>
                  <a:pt x="765523" y="37949"/>
                </a:lnTo>
                <a:lnTo>
                  <a:pt x="768694" y="43629"/>
                </a:lnTo>
                <a:lnTo>
                  <a:pt x="771639" y="49310"/>
                </a:lnTo>
                <a:lnTo>
                  <a:pt x="774584" y="54764"/>
                </a:lnTo>
                <a:lnTo>
                  <a:pt x="777076" y="60672"/>
                </a:lnTo>
                <a:lnTo>
                  <a:pt x="779342" y="66808"/>
                </a:lnTo>
                <a:lnTo>
                  <a:pt x="781834" y="72716"/>
                </a:lnTo>
                <a:lnTo>
                  <a:pt x="785911" y="84305"/>
                </a:lnTo>
                <a:lnTo>
                  <a:pt x="789536" y="95894"/>
                </a:lnTo>
                <a:lnTo>
                  <a:pt x="792481" y="106801"/>
                </a:lnTo>
                <a:lnTo>
                  <a:pt x="794973" y="117254"/>
                </a:lnTo>
                <a:lnTo>
                  <a:pt x="796785" y="126571"/>
                </a:lnTo>
                <a:lnTo>
                  <a:pt x="798371" y="134524"/>
                </a:lnTo>
                <a:lnTo>
                  <a:pt x="800183" y="146568"/>
                </a:lnTo>
                <a:lnTo>
                  <a:pt x="800636" y="150658"/>
                </a:lnTo>
                <a:lnTo>
                  <a:pt x="805847" y="149294"/>
                </a:lnTo>
                <a:lnTo>
                  <a:pt x="810831" y="147931"/>
                </a:lnTo>
                <a:lnTo>
                  <a:pt x="815362" y="146340"/>
                </a:lnTo>
                <a:lnTo>
                  <a:pt x="820119" y="144522"/>
                </a:lnTo>
                <a:lnTo>
                  <a:pt x="824197" y="142705"/>
                </a:lnTo>
                <a:lnTo>
                  <a:pt x="828275" y="140887"/>
                </a:lnTo>
                <a:lnTo>
                  <a:pt x="832352" y="139069"/>
                </a:lnTo>
                <a:lnTo>
                  <a:pt x="835750" y="136796"/>
                </a:lnTo>
                <a:lnTo>
                  <a:pt x="839375" y="134751"/>
                </a:lnTo>
                <a:lnTo>
                  <a:pt x="842547" y="132706"/>
                </a:lnTo>
                <a:lnTo>
                  <a:pt x="848663" y="128389"/>
                </a:lnTo>
                <a:lnTo>
                  <a:pt x="853647" y="124071"/>
                </a:lnTo>
                <a:lnTo>
                  <a:pt x="858405" y="119754"/>
                </a:lnTo>
                <a:lnTo>
                  <a:pt x="862482" y="115663"/>
                </a:lnTo>
                <a:lnTo>
                  <a:pt x="865654" y="111800"/>
                </a:lnTo>
                <a:lnTo>
                  <a:pt x="868372" y="108392"/>
                </a:lnTo>
                <a:lnTo>
                  <a:pt x="870638" y="105211"/>
                </a:lnTo>
                <a:lnTo>
                  <a:pt x="873130" y="100439"/>
                </a:lnTo>
                <a:lnTo>
                  <a:pt x="874036" y="98848"/>
                </a:lnTo>
                <a:lnTo>
                  <a:pt x="875395" y="106347"/>
                </a:lnTo>
                <a:lnTo>
                  <a:pt x="876755" y="113846"/>
                </a:lnTo>
                <a:lnTo>
                  <a:pt x="877434" y="121117"/>
                </a:lnTo>
                <a:lnTo>
                  <a:pt x="877887" y="128389"/>
                </a:lnTo>
                <a:lnTo>
                  <a:pt x="877887" y="135433"/>
                </a:lnTo>
                <a:lnTo>
                  <a:pt x="877434" y="142250"/>
                </a:lnTo>
                <a:lnTo>
                  <a:pt x="876755" y="149067"/>
                </a:lnTo>
                <a:lnTo>
                  <a:pt x="875622" y="155884"/>
                </a:lnTo>
                <a:lnTo>
                  <a:pt x="874263" y="162474"/>
                </a:lnTo>
                <a:lnTo>
                  <a:pt x="872903" y="168837"/>
                </a:lnTo>
                <a:lnTo>
                  <a:pt x="870864" y="175199"/>
                </a:lnTo>
                <a:lnTo>
                  <a:pt x="868599" y="181335"/>
                </a:lnTo>
                <a:lnTo>
                  <a:pt x="866334" y="187243"/>
                </a:lnTo>
                <a:lnTo>
                  <a:pt x="863615" y="193378"/>
                </a:lnTo>
                <a:lnTo>
                  <a:pt x="860670" y="199287"/>
                </a:lnTo>
                <a:lnTo>
                  <a:pt x="857725" y="204967"/>
                </a:lnTo>
                <a:lnTo>
                  <a:pt x="854327" y="210421"/>
                </a:lnTo>
                <a:lnTo>
                  <a:pt x="850702" y="215875"/>
                </a:lnTo>
                <a:lnTo>
                  <a:pt x="847078" y="221328"/>
                </a:lnTo>
                <a:lnTo>
                  <a:pt x="843000" y="226328"/>
                </a:lnTo>
                <a:lnTo>
                  <a:pt x="838922" y="231554"/>
                </a:lnTo>
                <a:lnTo>
                  <a:pt x="834844" y="236553"/>
                </a:lnTo>
                <a:lnTo>
                  <a:pt x="830313" y="241325"/>
                </a:lnTo>
                <a:lnTo>
                  <a:pt x="826009" y="246097"/>
                </a:lnTo>
                <a:lnTo>
                  <a:pt x="821252" y="250869"/>
                </a:lnTo>
                <a:lnTo>
                  <a:pt x="816494" y="255187"/>
                </a:lnTo>
                <a:lnTo>
                  <a:pt x="811737" y="259731"/>
                </a:lnTo>
                <a:lnTo>
                  <a:pt x="806753" y="264049"/>
                </a:lnTo>
                <a:lnTo>
                  <a:pt x="796785" y="272229"/>
                </a:lnTo>
                <a:lnTo>
                  <a:pt x="786364" y="279955"/>
                </a:lnTo>
                <a:lnTo>
                  <a:pt x="776170" y="287227"/>
                </a:lnTo>
                <a:lnTo>
                  <a:pt x="765749" y="294044"/>
                </a:lnTo>
                <a:lnTo>
                  <a:pt x="755328" y="300180"/>
                </a:lnTo>
                <a:lnTo>
                  <a:pt x="745360" y="305860"/>
                </a:lnTo>
                <a:lnTo>
                  <a:pt x="735619" y="311314"/>
                </a:lnTo>
                <a:lnTo>
                  <a:pt x="725878" y="316313"/>
                </a:lnTo>
                <a:lnTo>
                  <a:pt x="717043" y="320631"/>
                </a:lnTo>
                <a:lnTo>
                  <a:pt x="708661" y="324721"/>
                </a:lnTo>
                <a:lnTo>
                  <a:pt x="700732" y="327902"/>
                </a:lnTo>
                <a:lnTo>
                  <a:pt x="693709" y="331084"/>
                </a:lnTo>
                <a:lnTo>
                  <a:pt x="681929" y="335628"/>
                </a:lnTo>
                <a:lnTo>
                  <a:pt x="674453" y="338583"/>
                </a:lnTo>
                <a:lnTo>
                  <a:pt x="671961" y="339492"/>
                </a:lnTo>
                <a:lnTo>
                  <a:pt x="658142" y="336083"/>
                </a:lnTo>
                <a:lnTo>
                  <a:pt x="644776" y="333583"/>
                </a:lnTo>
                <a:lnTo>
                  <a:pt x="632089" y="331311"/>
                </a:lnTo>
                <a:lnTo>
                  <a:pt x="619630" y="329266"/>
                </a:lnTo>
                <a:lnTo>
                  <a:pt x="607623" y="327675"/>
                </a:lnTo>
                <a:lnTo>
                  <a:pt x="596069" y="326539"/>
                </a:lnTo>
                <a:lnTo>
                  <a:pt x="584969" y="325630"/>
                </a:lnTo>
                <a:lnTo>
                  <a:pt x="574548" y="324948"/>
                </a:lnTo>
                <a:lnTo>
                  <a:pt x="564127" y="324494"/>
                </a:lnTo>
                <a:lnTo>
                  <a:pt x="554612" y="324494"/>
                </a:lnTo>
                <a:lnTo>
                  <a:pt x="545324" y="324494"/>
                </a:lnTo>
                <a:lnTo>
                  <a:pt x="536715" y="324948"/>
                </a:lnTo>
                <a:lnTo>
                  <a:pt x="528333" y="325403"/>
                </a:lnTo>
                <a:lnTo>
                  <a:pt x="520178" y="326085"/>
                </a:lnTo>
                <a:lnTo>
                  <a:pt x="512702" y="326766"/>
                </a:lnTo>
                <a:lnTo>
                  <a:pt x="505679" y="327675"/>
                </a:lnTo>
                <a:lnTo>
                  <a:pt x="499109" y="328811"/>
                </a:lnTo>
                <a:lnTo>
                  <a:pt x="492993" y="329948"/>
                </a:lnTo>
                <a:lnTo>
                  <a:pt x="487329" y="331311"/>
                </a:lnTo>
                <a:lnTo>
                  <a:pt x="481892" y="332447"/>
                </a:lnTo>
                <a:lnTo>
                  <a:pt x="472604" y="334947"/>
                </a:lnTo>
                <a:lnTo>
                  <a:pt x="465128" y="337219"/>
                </a:lnTo>
                <a:lnTo>
                  <a:pt x="459012" y="339719"/>
                </a:lnTo>
                <a:lnTo>
                  <a:pt x="454934" y="341309"/>
                </a:lnTo>
                <a:lnTo>
                  <a:pt x="451536" y="342900"/>
                </a:lnTo>
                <a:lnTo>
                  <a:pt x="445646" y="337219"/>
                </a:lnTo>
                <a:lnTo>
                  <a:pt x="439529" y="331311"/>
                </a:lnTo>
                <a:lnTo>
                  <a:pt x="425710" y="318813"/>
                </a:lnTo>
                <a:lnTo>
                  <a:pt x="410532" y="305860"/>
                </a:lnTo>
                <a:lnTo>
                  <a:pt x="394221" y="292454"/>
                </a:lnTo>
                <a:lnTo>
                  <a:pt x="377456" y="279274"/>
                </a:lnTo>
                <a:lnTo>
                  <a:pt x="360239" y="266094"/>
                </a:lnTo>
                <a:lnTo>
                  <a:pt x="343249" y="252914"/>
                </a:lnTo>
                <a:lnTo>
                  <a:pt x="326258" y="240416"/>
                </a:lnTo>
                <a:lnTo>
                  <a:pt x="295222" y="217693"/>
                </a:lnTo>
                <a:lnTo>
                  <a:pt x="269849" y="199514"/>
                </a:lnTo>
                <a:lnTo>
                  <a:pt x="252405" y="187243"/>
                </a:lnTo>
                <a:lnTo>
                  <a:pt x="246062" y="183153"/>
                </a:lnTo>
                <a:lnTo>
                  <a:pt x="251726" y="176563"/>
                </a:lnTo>
                <a:lnTo>
                  <a:pt x="257616" y="170655"/>
                </a:lnTo>
                <a:lnTo>
                  <a:pt x="263506" y="165428"/>
                </a:lnTo>
                <a:lnTo>
                  <a:pt x="269623" y="160656"/>
                </a:lnTo>
                <a:lnTo>
                  <a:pt x="275286" y="156339"/>
                </a:lnTo>
                <a:lnTo>
                  <a:pt x="281629" y="152476"/>
                </a:lnTo>
                <a:lnTo>
                  <a:pt x="287746" y="149294"/>
                </a:lnTo>
                <a:lnTo>
                  <a:pt x="293863" y="146568"/>
                </a:lnTo>
                <a:lnTo>
                  <a:pt x="299979" y="144068"/>
                </a:lnTo>
                <a:lnTo>
                  <a:pt x="306096" y="142023"/>
                </a:lnTo>
                <a:lnTo>
                  <a:pt x="311986" y="140432"/>
                </a:lnTo>
                <a:lnTo>
                  <a:pt x="317876" y="139069"/>
                </a:lnTo>
                <a:lnTo>
                  <a:pt x="323766" y="138160"/>
                </a:lnTo>
                <a:lnTo>
                  <a:pt x="329656" y="137024"/>
                </a:lnTo>
                <a:lnTo>
                  <a:pt x="335093" y="136569"/>
                </a:lnTo>
                <a:lnTo>
                  <a:pt x="340530" y="136342"/>
                </a:lnTo>
                <a:lnTo>
                  <a:pt x="345967" y="136342"/>
                </a:lnTo>
                <a:lnTo>
                  <a:pt x="350951" y="136569"/>
                </a:lnTo>
                <a:lnTo>
                  <a:pt x="355708" y="136796"/>
                </a:lnTo>
                <a:lnTo>
                  <a:pt x="360466" y="137251"/>
                </a:lnTo>
                <a:lnTo>
                  <a:pt x="368848" y="138614"/>
                </a:lnTo>
                <a:lnTo>
                  <a:pt x="376097" y="139978"/>
                </a:lnTo>
                <a:lnTo>
                  <a:pt x="382214" y="141341"/>
                </a:lnTo>
                <a:lnTo>
                  <a:pt x="386518" y="142705"/>
                </a:lnTo>
                <a:lnTo>
                  <a:pt x="390369" y="143841"/>
                </a:lnTo>
                <a:lnTo>
                  <a:pt x="389916" y="135888"/>
                </a:lnTo>
                <a:lnTo>
                  <a:pt x="389916" y="127934"/>
                </a:lnTo>
                <a:lnTo>
                  <a:pt x="390369" y="120208"/>
                </a:lnTo>
                <a:lnTo>
                  <a:pt x="391049" y="112482"/>
                </a:lnTo>
                <a:lnTo>
                  <a:pt x="392182" y="105211"/>
                </a:lnTo>
                <a:lnTo>
                  <a:pt x="393767" y="98166"/>
                </a:lnTo>
                <a:lnTo>
                  <a:pt x="395580" y="91122"/>
                </a:lnTo>
                <a:lnTo>
                  <a:pt x="397619" y="84305"/>
                </a:lnTo>
                <a:lnTo>
                  <a:pt x="399884" y="77942"/>
                </a:lnTo>
                <a:lnTo>
                  <a:pt x="402376" y="71807"/>
                </a:lnTo>
                <a:lnTo>
                  <a:pt x="405095" y="65671"/>
                </a:lnTo>
                <a:lnTo>
                  <a:pt x="407813" y="59763"/>
                </a:lnTo>
                <a:lnTo>
                  <a:pt x="410985" y="54310"/>
                </a:lnTo>
                <a:lnTo>
                  <a:pt x="413930" y="49083"/>
                </a:lnTo>
                <a:lnTo>
                  <a:pt x="417101" y="43857"/>
                </a:lnTo>
                <a:lnTo>
                  <a:pt x="420273" y="39085"/>
                </a:lnTo>
                <a:lnTo>
                  <a:pt x="423444" y="34540"/>
                </a:lnTo>
                <a:lnTo>
                  <a:pt x="426616" y="30222"/>
                </a:lnTo>
                <a:lnTo>
                  <a:pt x="432959" y="22496"/>
                </a:lnTo>
                <a:lnTo>
                  <a:pt x="438849" y="15679"/>
                </a:lnTo>
                <a:lnTo>
                  <a:pt x="444060" y="10226"/>
                </a:lnTo>
                <a:lnTo>
                  <a:pt x="448817" y="5908"/>
                </a:lnTo>
                <a:lnTo>
                  <a:pt x="452215" y="2500"/>
                </a:lnTo>
                <a:lnTo>
                  <a:pt x="45538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1526" name="KSO_Shape"/>
          <p:cNvSpPr>
            <a:spLocks noChangeAspect="1" noChangeArrowheads="1"/>
          </p:cNvSpPr>
          <p:nvPr/>
        </p:nvSpPr>
        <p:spPr bwMode="auto">
          <a:xfrm>
            <a:off x="9100919" y="1678646"/>
            <a:ext cx="534918" cy="719137"/>
          </a:xfrm>
          <a:custGeom>
            <a:avLst/>
            <a:gdLst>
              <a:gd name="T0" fmla="*/ 56896 w 1125538"/>
              <a:gd name="T1" fmla="*/ 73228 h 1516063"/>
              <a:gd name="T2" fmla="*/ 57405 w 1125538"/>
              <a:gd name="T3" fmla="*/ 73691 h 1516063"/>
              <a:gd name="T4" fmla="*/ 57370 w 1125538"/>
              <a:gd name="T5" fmla="*/ 76279 h 1516063"/>
              <a:gd name="T6" fmla="*/ 56791 w 1125538"/>
              <a:gd name="T7" fmla="*/ 76695 h 1516063"/>
              <a:gd name="T8" fmla="*/ 764 w 1125538"/>
              <a:gd name="T9" fmla="*/ 76718 h 1516063"/>
              <a:gd name="T10" fmla="*/ 139 w 1125538"/>
              <a:gd name="T11" fmla="*/ 76349 h 1516063"/>
              <a:gd name="T12" fmla="*/ 23 w 1125538"/>
              <a:gd name="T13" fmla="*/ 73760 h 1516063"/>
              <a:gd name="T14" fmla="*/ 474 w 1125538"/>
              <a:gd name="T15" fmla="*/ 73263 h 1516063"/>
              <a:gd name="T16" fmla="*/ 10343 w 1125538"/>
              <a:gd name="T17" fmla="*/ 54422 h 1516063"/>
              <a:gd name="T18" fmla="*/ 11149 w 1125538"/>
              <a:gd name="T19" fmla="*/ 54720 h 1516063"/>
              <a:gd name="T20" fmla="*/ 11425 w 1125538"/>
              <a:gd name="T21" fmla="*/ 69737 h 1516063"/>
              <a:gd name="T22" fmla="*/ 11068 w 1125538"/>
              <a:gd name="T23" fmla="*/ 70323 h 1516063"/>
              <a:gd name="T24" fmla="*/ 10216 w 1125538"/>
              <a:gd name="T25" fmla="*/ 70565 h 1516063"/>
              <a:gd name="T26" fmla="*/ 438 w 1125538"/>
              <a:gd name="T27" fmla="*/ 70380 h 1516063"/>
              <a:gd name="T28" fmla="*/ 11 w 1125538"/>
              <a:gd name="T29" fmla="*/ 69817 h 1516063"/>
              <a:gd name="T30" fmla="*/ 219 w 1125538"/>
              <a:gd name="T31" fmla="*/ 54778 h 1516063"/>
              <a:gd name="T32" fmla="*/ 967 w 1125538"/>
              <a:gd name="T33" fmla="*/ 54433 h 1516063"/>
              <a:gd name="T34" fmla="*/ 25244 w 1125538"/>
              <a:gd name="T35" fmla="*/ 45868 h 1516063"/>
              <a:gd name="T36" fmla="*/ 25952 w 1125538"/>
              <a:gd name="T37" fmla="*/ 46486 h 1516063"/>
              <a:gd name="T38" fmla="*/ 26069 w 1125538"/>
              <a:gd name="T39" fmla="*/ 69545 h 1516063"/>
              <a:gd name="T40" fmla="*/ 25569 w 1125538"/>
              <a:gd name="T41" fmla="*/ 70347 h 1516063"/>
              <a:gd name="T42" fmla="*/ 15678 w 1125538"/>
              <a:gd name="T43" fmla="*/ 70553 h 1516063"/>
              <a:gd name="T44" fmla="*/ 14865 w 1125538"/>
              <a:gd name="T45" fmla="*/ 70095 h 1516063"/>
              <a:gd name="T46" fmla="*/ 14586 w 1125538"/>
              <a:gd name="T47" fmla="*/ 47093 h 1516063"/>
              <a:gd name="T48" fmla="*/ 14934 w 1125538"/>
              <a:gd name="T49" fmla="*/ 46189 h 1516063"/>
              <a:gd name="T50" fmla="*/ 31344 w 1125538"/>
              <a:gd name="T51" fmla="*/ 38176 h 1516063"/>
              <a:gd name="T52" fmla="*/ 41222 w 1125538"/>
              <a:gd name="T53" fmla="*/ 38405 h 1516063"/>
              <a:gd name="T54" fmla="*/ 41569 w 1125538"/>
              <a:gd name="T55" fmla="*/ 39335 h 1516063"/>
              <a:gd name="T56" fmla="*/ 41292 w 1125538"/>
              <a:gd name="T57" fmla="*/ 70266 h 1516063"/>
              <a:gd name="T58" fmla="*/ 40368 w 1125538"/>
              <a:gd name="T59" fmla="*/ 70565 h 1516063"/>
              <a:gd name="T60" fmla="*/ 30501 w 1125538"/>
              <a:gd name="T61" fmla="*/ 70335 h 1516063"/>
              <a:gd name="T62" fmla="*/ 30143 w 1125538"/>
              <a:gd name="T63" fmla="*/ 69405 h 1516063"/>
              <a:gd name="T64" fmla="*/ 30420 w 1125538"/>
              <a:gd name="T65" fmla="*/ 38474 h 1516063"/>
              <a:gd name="T66" fmla="*/ 31344 w 1125538"/>
              <a:gd name="T67" fmla="*/ 38176 h 1516063"/>
              <a:gd name="T68" fmla="*/ 57024 w 1125538"/>
              <a:gd name="T69" fmla="*/ 18944 h 1516063"/>
              <a:gd name="T70" fmla="*/ 57451 w 1125538"/>
              <a:gd name="T71" fmla="*/ 20024 h 1516063"/>
              <a:gd name="T72" fmla="*/ 57254 w 1125538"/>
              <a:gd name="T73" fmla="*/ 70047 h 1516063"/>
              <a:gd name="T74" fmla="*/ 56504 w 1125538"/>
              <a:gd name="T75" fmla="*/ 70404 h 1516063"/>
              <a:gd name="T76" fmla="*/ 46464 w 1125538"/>
              <a:gd name="T77" fmla="*/ 70289 h 1516063"/>
              <a:gd name="T78" fmla="*/ 46037 w 1125538"/>
              <a:gd name="T79" fmla="*/ 69198 h 1516063"/>
              <a:gd name="T80" fmla="*/ 46222 w 1125538"/>
              <a:gd name="T81" fmla="*/ 19163 h 1516063"/>
              <a:gd name="T82" fmla="*/ 46983 w 1125538"/>
              <a:gd name="T83" fmla="*/ 18818 h 1516063"/>
              <a:gd name="T84" fmla="*/ 44503 w 1125538"/>
              <a:gd name="T85" fmla="*/ 12660 h 1516063"/>
              <a:gd name="T86" fmla="*/ 42579 w 1125538"/>
              <a:gd name="T87" fmla="*/ 18686 h 1516063"/>
              <a:gd name="T88" fmla="*/ 40076 w 1125538"/>
              <a:gd name="T89" fmla="*/ 23852 h 1516063"/>
              <a:gd name="T90" fmla="*/ 37087 w 1125538"/>
              <a:gd name="T91" fmla="*/ 28202 h 1516063"/>
              <a:gd name="T92" fmla="*/ 33716 w 1125538"/>
              <a:gd name="T93" fmla="*/ 31841 h 1516063"/>
              <a:gd name="T94" fmla="*/ 30078 w 1125538"/>
              <a:gd name="T95" fmla="*/ 34802 h 1516063"/>
              <a:gd name="T96" fmla="*/ 26254 w 1125538"/>
              <a:gd name="T97" fmla="*/ 37155 h 1516063"/>
              <a:gd name="T98" fmla="*/ 21388 w 1125538"/>
              <a:gd name="T99" fmla="*/ 39359 h 1516063"/>
              <a:gd name="T100" fmla="*/ 13845 w 1125538"/>
              <a:gd name="T101" fmla="*/ 41482 h 1516063"/>
              <a:gd name="T102" fmla="*/ 7322 w 1125538"/>
              <a:gd name="T103" fmla="*/ 42321 h 1516063"/>
              <a:gd name="T104" fmla="*/ 1506 w 1125538"/>
              <a:gd name="T105" fmla="*/ 42366 h 1516063"/>
              <a:gd name="T106" fmla="*/ 4993 w 1125538"/>
              <a:gd name="T107" fmla="*/ 41701 h 1516063"/>
              <a:gd name="T108" fmla="*/ 10416 w 1125538"/>
              <a:gd name="T109" fmla="*/ 40553 h 1516063"/>
              <a:gd name="T110" fmla="*/ 15293 w 1125538"/>
              <a:gd name="T111" fmla="*/ 39026 h 1516063"/>
              <a:gd name="T112" fmla="*/ 20658 w 1125538"/>
              <a:gd name="T113" fmla="*/ 36696 h 1516063"/>
              <a:gd name="T114" fmla="*/ 27702 w 1125538"/>
              <a:gd name="T115" fmla="*/ 32196 h 1516063"/>
              <a:gd name="T116" fmla="*/ 33066 w 1125538"/>
              <a:gd name="T117" fmla="*/ 27100 h 1516063"/>
              <a:gd name="T118" fmla="*/ 36960 w 1125538"/>
              <a:gd name="T119" fmla="*/ 21855 h 1516063"/>
              <a:gd name="T120" fmla="*/ 39625 w 1125538"/>
              <a:gd name="T121" fmla="*/ 16873 h 1516063"/>
              <a:gd name="T122" fmla="*/ 41559 w 1125538"/>
              <a:gd name="T123" fmla="*/ 11616 h 1516063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125538" h="1516063">
                <a:moveTo>
                  <a:pt x="19039" y="1444625"/>
                </a:moveTo>
                <a:lnTo>
                  <a:pt x="21305" y="1444625"/>
                </a:lnTo>
                <a:lnTo>
                  <a:pt x="1104460" y="1444625"/>
                </a:lnTo>
                <a:lnTo>
                  <a:pt x="1106726" y="1444625"/>
                </a:lnTo>
                <a:lnTo>
                  <a:pt x="1108766" y="1444853"/>
                </a:lnTo>
                <a:lnTo>
                  <a:pt x="1110806" y="1445310"/>
                </a:lnTo>
                <a:lnTo>
                  <a:pt x="1112619" y="1445766"/>
                </a:lnTo>
                <a:lnTo>
                  <a:pt x="1114659" y="1446451"/>
                </a:lnTo>
                <a:lnTo>
                  <a:pt x="1116472" y="1447136"/>
                </a:lnTo>
                <a:lnTo>
                  <a:pt x="1118059" y="1448277"/>
                </a:lnTo>
                <a:lnTo>
                  <a:pt x="1119419" y="1449190"/>
                </a:lnTo>
                <a:lnTo>
                  <a:pt x="1120779" y="1450331"/>
                </a:lnTo>
                <a:lnTo>
                  <a:pt x="1122138" y="1451472"/>
                </a:lnTo>
                <a:lnTo>
                  <a:pt x="1123272" y="1452614"/>
                </a:lnTo>
                <a:lnTo>
                  <a:pt x="1123952" y="1453983"/>
                </a:lnTo>
                <a:lnTo>
                  <a:pt x="1124632" y="1455581"/>
                </a:lnTo>
                <a:lnTo>
                  <a:pt x="1125312" y="1456950"/>
                </a:lnTo>
                <a:lnTo>
                  <a:pt x="1125538" y="1458319"/>
                </a:lnTo>
                <a:lnTo>
                  <a:pt x="1125538" y="1459917"/>
                </a:lnTo>
                <a:lnTo>
                  <a:pt x="1125538" y="1500771"/>
                </a:lnTo>
                <a:lnTo>
                  <a:pt x="1125538" y="1502369"/>
                </a:lnTo>
                <a:lnTo>
                  <a:pt x="1125312" y="1503967"/>
                </a:lnTo>
                <a:lnTo>
                  <a:pt x="1124632" y="1505336"/>
                </a:lnTo>
                <a:lnTo>
                  <a:pt x="1123952" y="1506706"/>
                </a:lnTo>
                <a:lnTo>
                  <a:pt x="1123272" y="1508075"/>
                </a:lnTo>
                <a:lnTo>
                  <a:pt x="1122138" y="1509444"/>
                </a:lnTo>
                <a:lnTo>
                  <a:pt x="1120779" y="1510586"/>
                </a:lnTo>
                <a:lnTo>
                  <a:pt x="1119419" y="1511499"/>
                </a:lnTo>
                <a:lnTo>
                  <a:pt x="1118059" y="1512640"/>
                </a:lnTo>
                <a:lnTo>
                  <a:pt x="1116472" y="1513324"/>
                </a:lnTo>
                <a:lnTo>
                  <a:pt x="1114659" y="1514237"/>
                </a:lnTo>
                <a:lnTo>
                  <a:pt x="1112619" y="1514922"/>
                </a:lnTo>
                <a:lnTo>
                  <a:pt x="1110806" y="1515379"/>
                </a:lnTo>
                <a:lnTo>
                  <a:pt x="1108766" y="1515835"/>
                </a:lnTo>
                <a:lnTo>
                  <a:pt x="1106726" y="1516063"/>
                </a:lnTo>
                <a:lnTo>
                  <a:pt x="1104460" y="1516063"/>
                </a:lnTo>
                <a:lnTo>
                  <a:pt x="21305" y="1516063"/>
                </a:lnTo>
                <a:lnTo>
                  <a:pt x="19039" y="1516063"/>
                </a:lnTo>
                <a:lnTo>
                  <a:pt x="16772" y="1515835"/>
                </a:lnTo>
                <a:lnTo>
                  <a:pt x="14959" y="1515379"/>
                </a:lnTo>
                <a:lnTo>
                  <a:pt x="12919" y="1514922"/>
                </a:lnTo>
                <a:lnTo>
                  <a:pt x="11333" y="1514237"/>
                </a:lnTo>
                <a:lnTo>
                  <a:pt x="9292" y="1513324"/>
                </a:lnTo>
                <a:lnTo>
                  <a:pt x="7706" y="1512640"/>
                </a:lnTo>
                <a:lnTo>
                  <a:pt x="6346" y="1511499"/>
                </a:lnTo>
                <a:lnTo>
                  <a:pt x="4986" y="1510586"/>
                </a:lnTo>
                <a:lnTo>
                  <a:pt x="3853" y="1509444"/>
                </a:lnTo>
                <a:lnTo>
                  <a:pt x="2720" y="1508075"/>
                </a:lnTo>
                <a:lnTo>
                  <a:pt x="1586" y="1506706"/>
                </a:lnTo>
                <a:lnTo>
                  <a:pt x="906" y="1505336"/>
                </a:lnTo>
                <a:lnTo>
                  <a:pt x="453" y="1503967"/>
                </a:lnTo>
                <a:lnTo>
                  <a:pt x="226" y="1502369"/>
                </a:lnTo>
                <a:lnTo>
                  <a:pt x="0" y="1500771"/>
                </a:lnTo>
                <a:lnTo>
                  <a:pt x="0" y="1459917"/>
                </a:lnTo>
                <a:lnTo>
                  <a:pt x="226" y="1458319"/>
                </a:lnTo>
                <a:lnTo>
                  <a:pt x="453" y="1456950"/>
                </a:lnTo>
                <a:lnTo>
                  <a:pt x="906" y="1455581"/>
                </a:lnTo>
                <a:lnTo>
                  <a:pt x="1586" y="1453983"/>
                </a:lnTo>
                <a:lnTo>
                  <a:pt x="2720" y="1452614"/>
                </a:lnTo>
                <a:lnTo>
                  <a:pt x="3853" y="1451472"/>
                </a:lnTo>
                <a:lnTo>
                  <a:pt x="4986" y="1450331"/>
                </a:lnTo>
                <a:lnTo>
                  <a:pt x="6346" y="1449190"/>
                </a:lnTo>
                <a:lnTo>
                  <a:pt x="7706" y="1448277"/>
                </a:lnTo>
                <a:lnTo>
                  <a:pt x="9292" y="1447136"/>
                </a:lnTo>
                <a:lnTo>
                  <a:pt x="11333" y="1446451"/>
                </a:lnTo>
                <a:lnTo>
                  <a:pt x="12919" y="1445766"/>
                </a:lnTo>
                <a:lnTo>
                  <a:pt x="14959" y="1445310"/>
                </a:lnTo>
                <a:lnTo>
                  <a:pt x="16772" y="1444853"/>
                </a:lnTo>
                <a:lnTo>
                  <a:pt x="19039" y="1444625"/>
                </a:lnTo>
                <a:close/>
                <a:moveTo>
                  <a:pt x="23693" y="1074737"/>
                </a:moveTo>
                <a:lnTo>
                  <a:pt x="200146" y="1074737"/>
                </a:lnTo>
                <a:lnTo>
                  <a:pt x="202628" y="1074964"/>
                </a:lnTo>
                <a:lnTo>
                  <a:pt x="204884" y="1075191"/>
                </a:lnTo>
                <a:lnTo>
                  <a:pt x="207141" y="1075419"/>
                </a:lnTo>
                <a:lnTo>
                  <a:pt x="209397" y="1076100"/>
                </a:lnTo>
                <a:lnTo>
                  <a:pt x="211428" y="1076781"/>
                </a:lnTo>
                <a:lnTo>
                  <a:pt x="213233" y="1077690"/>
                </a:lnTo>
                <a:lnTo>
                  <a:pt x="215038" y="1078598"/>
                </a:lnTo>
                <a:lnTo>
                  <a:pt x="216843" y="1079734"/>
                </a:lnTo>
                <a:lnTo>
                  <a:pt x="218423" y="1080869"/>
                </a:lnTo>
                <a:lnTo>
                  <a:pt x="219551" y="1082005"/>
                </a:lnTo>
                <a:lnTo>
                  <a:pt x="220905" y="1083367"/>
                </a:lnTo>
                <a:lnTo>
                  <a:pt x="221807" y="1084957"/>
                </a:lnTo>
                <a:lnTo>
                  <a:pt x="222484" y="1086547"/>
                </a:lnTo>
                <a:lnTo>
                  <a:pt x="223161" y="1087910"/>
                </a:lnTo>
                <a:lnTo>
                  <a:pt x="223387" y="1089499"/>
                </a:lnTo>
                <a:lnTo>
                  <a:pt x="223838" y="1091316"/>
                </a:lnTo>
                <a:lnTo>
                  <a:pt x="223838" y="1377473"/>
                </a:lnTo>
                <a:lnTo>
                  <a:pt x="223387" y="1379063"/>
                </a:lnTo>
                <a:lnTo>
                  <a:pt x="223161" y="1380653"/>
                </a:lnTo>
                <a:lnTo>
                  <a:pt x="222484" y="1382470"/>
                </a:lnTo>
                <a:lnTo>
                  <a:pt x="221807" y="1383832"/>
                </a:lnTo>
                <a:lnTo>
                  <a:pt x="220905" y="1385195"/>
                </a:lnTo>
                <a:lnTo>
                  <a:pt x="219551" y="1386558"/>
                </a:lnTo>
                <a:lnTo>
                  <a:pt x="218423" y="1387693"/>
                </a:lnTo>
                <a:lnTo>
                  <a:pt x="216843" y="1389056"/>
                </a:lnTo>
                <a:lnTo>
                  <a:pt x="215038" y="1390191"/>
                </a:lnTo>
                <a:lnTo>
                  <a:pt x="213233" y="1391100"/>
                </a:lnTo>
                <a:lnTo>
                  <a:pt x="211428" y="1392008"/>
                </a:lnTo>
                <a:lnTo>
                  <a:pt x="209397" y="1392690"/>
                </a:lnTo>
                <a:lnTo>
                  <a:pt x="207141" y="1393144"/>
                </a:lnTo>
                <a:lnTo>
                  <a:pt x="204884" y="1393598"/>
                </a:lnTo>
                <a:lnTo>
                  <a:pt x="202628" y="1393825"/>
                </a:lnTo>
                <a:lnTo>
                  <a:pt x="200146" y="1393825"/>
                </a:lnTo>
                <a:lnTo>
                  <a:pt x="23693" y="1393825"/>
                </a:lnTo>
                <a:lnTo>
                  <a:pt x="21211" y="1393825"/>
                </a:lnTo>
                <a:lnTo>
                  <a:pt x="18954" y="1393598"/>
                </a:lnTo>
                <a:lnTo>
                  <a:pt x="16472" y="1393144"/>
                </a:lnTo>
                <a:lnTo>
                  <a:pt x="14441" y="1392690"/>
                </a:lnTo>
                <a:lnTo>
                  <a:pt x="12411" y="1392008"/>
                </a:lnTo>
                <a:lnTo>
                  <a:pt x="10605" y="1391100"/>
                </a:lnTo>
                <a:lnTo>
                  <a:pt x="8574" y="1390191"/>
                </a:lnTo>
                <a:lnTo>
                  <a:pt x="6995" y="1389056"/>
                </a:lnTo>
                <a:lnTo>
                  <a:pt x="5415" y="1387693"/>
                </a:lnTo>
                <a:lnTo>
                  <a:pt x="4287" y="1386558"/>
                </a:lnTo>
                <a:lnTo>
                  <a:pt x="3159" y="1385195"/>
                </a:lnTo>
                <a:lnTo>
                  <a:pt x="1805" y="1383832"/>
                </a:lnTo>
                <a:lnTo>
                  <a:pt x="1128" y="1382470"/>
                </a:lnTo>
                <a:lnTo>
                  <a:pt x="451" y="1380653"/>
                </a:lnTo>
                <a:lnTo>
                  <a:pt x="225" y="1379063"/>
                </a:lnTo>
                <a:lnTo>
                  <a:pt x="0" y="1377473"/>
                </a:lnTo>
                <a:lnTo>
                  <a:pt x="0" y="1091316"/>
                </a:lnTo>
                <a:lnTo>
                  <a:pt x="225" y="1089499"/>
                </a:lnTo>
                <a:lnTo>
                  <a:pt x="451" y="1087910"/>
                </a:lnTo>
                <a:lnTo>
                  <a:pt x="1128" y="1086547"/>
                </a:lnTo>
                <a:lnTo>
                  <a:pt x="1805" y="1084957"/>
                </a:lnTo>
                <a:lnTo>
                  <a:pt x="3159" y="1083367"/>
                </a:lnTo>
                <a:lnTo>
                  <a:pt x="4287" y="1082005"/>
                </a:lnTo>
                <a:lnTo>
                  <a:pt x="5415" y="1080869"/>
                </a:lnTo>
                <a:lnTo>
                  <a:pt x="6995" y="1079734"/>
                </a:lnTo>
                <a:lnTo>
                  <a:pt x="8574" y="1078598"/>
                </a:lnTo>
                <a:lnTo>
                  <a:pt x="10605" y="1077690"/>
                </a:lnTo>
                <a:lnTo>
                  <a:pt x="12411" y="1076781"/>
                </a:lnTo>
                <a:lnTo>
                  <a:pt x="14441" y="1076100"/>
                </a:lnTo>
                <a:lnTo>
                  <a:pt x="16472" y="1075419"/>
                </a:lnTo>
                <a:lnTo>
                  <a:pt x="18954" y="1075191"/>
                </a:lnTo>
                <a:lnTo>
                  <a:pt x="21211" y="1074964"/>
                </a:lnTo>
                <a:lnTo>
                  <a:pt x="23693" y="1074737"/>
                </a:lnTo>
                <a:close/>
                <a:moveTo>
                  <a:pt x="307154" y="904875"/>
                </a:moveTo>
                <a:lnTo>
                  <a:pt x="309431" y="904875"/>
                </a:lnTo>
                <a:lnTo>
                  <a:pt x="487494" y="904875"/>
                </a:lnTo>
                <a:lnTo>
                  <a:pt x="489771" y="904875"/>
                </a:lnTo>
                <a:lnTo>
                  <a:pt x="492276" y="905328"/>
                </a:lnTo>
                <a:lnTo>
                  <a:pt x="494553" y="906007"/>
                </a:lnTo>
                <a:lnTo>
                  <a:pt x="496602" y="906685"/>
                </a:lnTo>
                <a:lnTo>
                  <a:pt x="498652" y="908043"/>
                </a:lnTo>
                <a:lnTo>
                  <a:pt x="500929" y="909174"/>
                </a:lnTo>
                <a:lnTo>
                  <a:pt x="502523" y="910758"/>
                </a:lnTo>
                <a:lnTo>
                  <a:pt x="504344" y="912342"/>
                </a:lnTo>
                <a:lnTo>
                  <a:pt x="505710" y="913926"/>
                </a:lnTo>
                <a:lnTo>
                  <a:pt x="507304" y="916188"/>
                </a:lnTo>
                <a:lnTo>
                  <a:pt x="508443" y="918225"/>
                </a:lnTo>
                <a:lnTo>
                  <a:pt x="509354" y="920261"/>
                </a:lnTo>
                <a:lnTo>
                  <a:pt x="510264" y="922750"/>
                </a:lnTo>
                <a:lnTo>
                  <a:pt x="510720" y="925012"/>
                </a:lnTo>
                <a:lnTo>
                  <a:pt x="511175" y="927501"/>
                </a:lnTo>
                <a:lnTo>
                  <a:pt x="511175" y="930216"/>
                </a:lnTo>
                <a:lnTo>
                  <a:pt x="511175" y="1368484"/>
                </a:lnTo>
                <a:lnTo>
                  <a:pt x="511175" y="1370973"/>
                </a:lnTo>
                <a:lnTo>
                  <a:pt x="510720" y="1373688"/>
                </a:lnTo>
                <a:lnTo>
                  <a:pt x="510264" y="1376177"/>
                </a:lnTo>
                <a:lnTo>
                  <a:pt x="509354" y="1378439"/>
                </a:lnTo>
                <a:lnTo>
                  <a:pt x="508443" y="1380702"/>
                </a:lnTo>
                <a:lnTo>
                  <a:pt x="507304" y="1382738"/>
                </a:lnTo>
                <a:lnTo>
                  <a:pt x="505710" y="1384549"/>
                </a:lnTo>
                <a:lnTo>
                  <a:pt x="504344" y="1386359"/>
                </a:lnTo>
                <a:lnTo>
                  <a:pt x="502523" y="1388169"/>
                </a:lnTo>
                <a:lnTo>
                  <a:pt x="500929" y="1389526"/>
                </a:lnTo>
                <a:lnTo>
                  <a:pt x="498652" y="1390884"/>
                </a:lnTo>
                <a:lnTo>
                  <a:pt x="496602" y="1391789"/>
                </a:lnTo>
                <a:lnTo>
                  <a:pt x="494553" y="1392694"/>
                </a:lnTo>
                <a:lnTo>
                  <a:pt x="492276" y="1393373"/>
                </a:lnTo>
                <a:lnTo>
                  <a:pt x="489771" y="1393599"/>
                </a:lnTo>
                <a:lnTo>
                  <a:pt x="487494" y="1393825"/>
                </a:lnTo>
                <a:lnTo>
                  <a:pt x="309431" y="1393825"/>
                </a:lnTo>
                <a:lnTo>
                  <a:pt x="307154" y="1393599"/>
                </a:lnTo>
                <a:lnTo>
                  <a:pt x="304422" y="1393373"/>
                </a:lnTo>
                <a:lnTo>
                  <a:pt x="302372" y="1392694"/>
                </a:lnTo>
                <a:lnTo>
                  <a:pt x="300323" y="1391789"/>
                </a:lnTo>
                <a:lnTo>
                  <a:pt x="298274" y="1390884"/>
                </a:lnTo>
                <a:lnTo>
                  <a:pt x="295997" y="1389526"/>
                </a:lnTo>
                <a:lnTo>
                  <a:pt x="294403" y="1388169"/>
                </a:lnTo>
                <a:lnTo>
                  <a:pt x="292581" y="1386359"/>
                </a:lnTo>
                <a:lnTo>
                  <a:pt x="291215" y="1384549"/>
                </a:lnTo>
                <a:lnTo>
                  <a:pt x="289621" y="1382738"/>
                </a:lnTo>
                <a:lnTo>
                  <a:pt x="288483" y="1380702"/>
                </a:lnTo>
                <a:lnTo>
                  <a:pt x="287572" y="1378439"/>
                </a:lnTo>
                <a:lnTo>
                  <a:pt x="286661" y="1376177"/>
                </a:lnTo>
                <a:lnTo>
                  <a:pt x="286206" y="1373688"/>
                </a:lnTo>
                <a:lnTo>
                  <a:pt x="285750" y="1370973"/>
                </a:lnTo>
                <a:lnTo>
                  <a:pt x="285750" y="1368484"/>
                </a:lnTo>
                <a:lnTo>
                  <a:pt x="285750" y="930216"/>
                </a:lnTo>
                <a:lnTo>
                  <a:pt x="285750" y="927501"/>
                </a:lnTo>
                <a:lnTo>
                  <a:pt x="286206" y="925012"/>
                </a:lnTo>
                <a:lnTo>
                  <a:pt x="286661" y="922750"/>
                </a:lnTo>
                <a:lnTo>
                  <a:pt x="287572" y="920261"/>
                </a:lnTo>
                <a:lnTo>
                  <a:pt x="288483" y="918225"/>
                </a:lnTo>
                <a:lnTo>
                  <a:pt x="289621" y="916188"/>
                </a:lnTo>
                <a:lnTo>
                  <a:pt x="291215" y="913926"/>
                </a:lnTo>
                <a:lnTo>
                  <a:pt x="292581" y="912342"/>
                </a:lnTo>
                <a:lnTo>
                  <a:pt x="294403" y="910758"/>
                </a:lnTo>
                <a:lnTo>
                  <a:pt x="295997" y="909174"/>
                </a:lnTo>
                <a:lnTo>
                  <a:pt x="298274" y="908043"/>
                </a:lnTo>
                <a:lnTo>
                  <a:pt x="300323" y="906685"/>
                </a:lnTo>
                <a:lnTo>
                  <a:pt x="302372" y="906007"/>
                </a:lnTo>
                <a:lnTo>
                  <a:pt x="304422" y="905328"/>
                </a:lnTo>
                <a:lnTo>
                  <a:pt x="307154" y="904875"/>
                </a:lnTo>
                <a:close/>
                <a:moveTo>
                  <a:pt x="614065" y="754062"/>
                </a:moveTo>
                <a:lnTo>
                  <a:pt x="790874" y="754062"/>
                </a:lnTo>
                <a:lnTo>
                  <a:pt x="795848" y="754289"/>
                </a:lnTo>
                <a:lnTo>
                  <a:pt x="797883" y="754516"/>
                </a:lnTo>
                <a:lnTo>
                  <a:pt x="800144" y="754969"/>
                </a:lnTo>
                <a:lnTo>
                  <a:pt x="802179" y="755650"/>
                </a:lnTo>
                <a:lnTo>
                  <a:pt x="804214" y="756330"/>
                </a:lnTo>
                <a:lnTo>
                  <a:pt x="806023" y="757237"/>
                </a:lnTo>
                <a:lnTo>
                  <a:pt x="807605" y="758598"/>
                </a:lnTo>
                <a:lnTo>
                  <a:pt x="808962" y="759959"/>
                </a:lnTo>
                <a:lnTo>
                  <a:pt x="810545" y="761546"/>
                </a:lnTo>
                <a:lnTo>
                  <a:pt x="811675" y="763360"/>
                </a:lnTo>
                <a:lnTo>
                  <a:pt x="812579" y="765855"/>
                </a:lnTo>
                <a:lnTo>
                  <a:pt x="813484" y="768123"/>
                </a:lnTo>
                <a:lnTo>
                  <a:pt x="813936" y="770618"/>
                </a:lnTo>
                <a:lnTo>
                  <a:pt x="814388" y="773793"/>
                </a:lnTo>
                <a:lnTo>
                  <a:pt x="814388" y="776968"/>
                </a:lnTo>
                <a:lnTo>
                  <a:pt x="814388" y="1370920"/>
                </a:lnTo>
                <a:lnTo>
                  <a:pt x="814388" y="1374322"/>
                </a:lnTo>
                <a:lnTo>
                  <a:pt x="813936" y="1377043"/>
                </a:lnTo>
                <a:lnTo>
                  <a:pt x="813484" y="1379764"/>
                </a:lnTo>
                <a:lnTo>
                  <a:pt x="812579" y="1382259"/>
                </a:lnTo>
                <a:lnTo>
                  <a:pt x="811675" y="1384300"/>
                </a:lnTo>
                <a:lnTo>
                  <a:pt x="810545" y="1386114"/>
                </a:lnTo>
                <a:lnTo>
                  <a:pt x="808962" y="1387929"/>
                </a:lnTo>
                <a:lnTo>
                  <a:pt x="807605" y="1389290"/>
                </a:lnTo>
                <a:lnTo>
                  <a:pt x="806023" y="1390423"/>
                </a:lnTo>
                <a:lnTo>
                  <a:pt x="804214" y="1391331"/>
                </a:lnTo>
                <a:lnTo>
                  <a:pt x="802179" y="1392238"/>
                </a:lnTo>
                <a:lnTo>
                  <a:pt x="800144" y="1392691"/>
                </a:lnTo>
                <a:lnTo>
                  <a:pt x="797883" y="1393145"/>
                </a:lnTo>
                <a:lnTo>
                  <a:pt x="795848" y="1393598"/>
                </a:lnTo>
                <a:lnTo>
                  <a:pt x="790874" y="1393825"/>
                </a:lnTo>
                <a:lnTo>
                  <a:pt x="614065" y="1393825"/>
                </a:lnTo>
                <a:lnTo>
                  <a:pt x="609316" y="1393598"/>
                </a:lnTo>
                <a:lnTo>
                  <a:pt x="607055" y="1393145"/>
                </a:lnTo>
                <a:lnTo>
                  <a:pt x="605021" y="1392691"/>
                </a:lnTo>
                <a:lnTo>
                  <a:pt x="602760" y="1392238"/>
                </a:lnTo>
                <a:lnTo>
                  <a:pt x="600951" y="1391331"/>
                </a:lnTo>
                <a:lnTo>
                  <a:pt x="599142" y="1390423"/>
                </a:lnTo>
                <a:lnTo>
                  <a:pt x="597559" y="1389290"/>
                </a:lnTo>
                <a:lnTo>
                  <a:pt x="595977" y="1387929"/>
                </a:lnTo>
                <a:lnTo>
                  <a:pt x="594394" y="1386114"/>
                </a:lnTo>
                <a:lnTo>
                  <a:pt x="593263" y="1384300"/>
                </a:lnTo>
                <a:lnTo>
                  <a:pt x="592359" y="1382259"/>
                </a:lnTo>
                <a:lnTo>
                  <a:pt x="591681" y="1379764"/>
                </a:lnTo>
                <a:lnTo>
                  <a:pt x="591002" y="1377043"/>
                </a:lnTo>
                <a:lnTo>
                  <a:pt x="590776" y="1374322"/>
                </a:lnTo>
                <a:lnTo>
                  <a:pt x="590550" y="1370920"/>
                </a:lnTo>
                <a:lnTo>
                  <a:pt x="590550" y="776968"/>
                </a:lnTo>
                <a:lnTo>
                  <a:pt x="590776" y="773793"/>
                </a:lnTo>
                <a:lnTo>
                  <a:pt x="591002" y="770618"/>
                </a:lnTo>
                <a:lnTo>
                  <a:pt x="591681" y="768123"/>
                </a:lnTo>
                <a:lnTo>
                  <a:pt x="592359" y="765855"/>
                </a:lnTo>
                <a:lnTo>
                  <a:pt x="593263" y="763360"/>
                </a:lnTo>
                <a:lnTo>
                  <a:pt x="594394" y="761546"/>
                </a:lnTo>
                <a:lnTo>
                  <a:pt x="595977" y="759959"/>
                </a:lnTo>
                <a:lnTo>
                  <a:pt x="597559" y="758598"/>
                </a:lnTo>
                <a:lnTo>
                  <a:pt x="599142" y="757237"/>
                </a:lnTo>
                <a:lnTo>
                  <a:pt x="600951" y="756330"/>
                </a:lnTo>
                <a:lnTo>
                  <a:pt x="602760" y="755650"/>
                </a:lnTo>
                <a:lnTo>
                  <a:pt x="605021" y="754969"/>
                </a:lnTo>
                <a:lnTo>
                  <a:pt x="607055" y="754516"/>
                </a:lnTo>
                <a:lnTo>
                  <a:pt x="609316" y="754289"/>
                </a:lnTo>
                <a:lnTo>
                  <a:pt x="614065" y="754062"/>
                </a:lnTo>
                <a:close/>
                <a:moveTo>
                  <a:pt x="925215" y="371475"/>
                </a:moveTo>
                <a:lnTo>
                  <a:pt x="1102024" y="371475"/>
                </a:lnTo>
                <a:lnTo>
                  <a:pt x="1106998" y="371702"/>
                </a:lnTo>
                <a:lnTo>
                  <a:pt x="1109033" y="371702"/>
                </a:lnTo>
                <a:lnTo>
                  <a:pt x="1111294" y="371929"/>
                </a:lnTo>
                <a:lnTo>
                  <a:pt x="1113329" y="372383"/>
                </a:lnTo>
                <a:lnTo>
                  <a:pt x="1115364" y="373290"/>
                </a:lnTo>
                <a:lnTo>
                  <a:pt x="1117173" y="374198"/>
                </a:lnTo>
                <a:lnTo>
                  <a:pt x="1118755" y="375332"/>
                </a:lnTo>
                <a:lnTo>
                  <a:pt x="1120112" y="376694"/>
                </a:lnTo>
                <a:lnTo>
                  <a:pt x="1121695" y="378509"/>
                </a:lnTo>
                <a:lnTo>
                  <a:pt x="1122825" y="381004"/>
                </a:lnTo>
                <a:lnTo>
                  <a:pt x="1123729" y="383727"/>
                </a:lnTo>
                <a:lnTo>
                  <a:pt x="1124634" y="387130"/>
                </a:lnTo>
                <a:lnTo>
                  <a:pt x="1125086" y="390987"/>
                </a:lnTo>
                <a:lnTo>
                  <a:pt x="1125538" y="395525"/>
                </a:lnTo>
                <a:lnTo>
                  <a:pt x="1125538" y="400517"/>
                </a:lnTo>
                <a:lnTo>
                  <a:pt x="1125538" y="1361609"/>
                </a:lnTo>
                <a:lnTo>
                  <a:pt x="1125538" y="1366827"/>
                </a:lnTo>
                <a:lnTo>
                  <a:pt x="1125086" y="1371138"/>
                </a:lnTo>
                <a:lnTo>
                  <a:pt x="1124634" y="1375222"/>
                </a:lnTo>
                <a:lnTo>
                  <a:pt x="1123729" y="1378398"/>
                </a:lnTo>
                <a:lnTo>
                  <a:pt x="1122825" y="1381348"/>
                </a:lnTo>
                <a:lnTo>
                  <a:pt x="1121695" y="1383617"/>
                </a:lnTo>
                <a:lnTo>
                  <a:pt x="1120112" y="1385432"/>
                </a:lnTo>
                <a:lnTo>
                  <a:pt x="1118755" y="1387020"/>
                </a:lnTo>
                <a:lnTo>
                  <a:pt x="1117173" y="1388381"/>
                </a:lnTo>
                <a:lnTo>
                  <a:pt x="1115364" y="1389289"/>
                </a:lnTo>
                <a:lnTo>
                  <a:pt x="1113329" y="1389743"/>
                </a:lnTo>
                <a:lnTo>
                  <a:pt x="1111294" y="1390196"/>
                </a:lnTo>
                <a:lnTo>
                  <a:pt x="1109033" y="1390423"/>
                </a:lnTo>
                <a:lnTo>
                  <a:pt x="1106998" y="1390650"/>
                </a:lnTo>
                <a:lnTo>
                  <a:pt x="1102024" y="1390650"/>
                </a:lnTo>
                <a:lnTo>
                  <a:pt x="925215" y="1390650"/>
                </a:lnTo>
                <a:lnTo>
                  <a:pt x="920466" y="1390650"/>
                </a:lnTo>
                <a:lnTo>
                  <a:pt x="918205" y="1390423"/>
                </a:lnTo>
                <a:lnTo>
                  <a:pt x="916171" y="1390196"/>
                </a:lnTo>
                <a:lnTo>
                  <a:pt x="913910" y="1389743"/>
                </a:lnTo>
                <a:lnTo>
                  <a:pt x="912101" y="1389289"/>
                </a:lnTo>
                <a:lnTo>
                  <a:pt x="910292" y="1388381"/>
                </a:lnTo>
                <a:lnTo>
                  <a:pt x="908709" y="1387020"/>
                </a:lnTo>
                <a:lnTo>
                  <a:pt x="907127" y="1385432"/>
                </a:lnTo>
                <a:lnTo>
                  <a:pt x="905544" y="1383617"/>
                </a:lnTo>
                <a:lnTo>
                  <a:pt x="904413" y="1381348"/>
                </a:lnTo>
                <a:lnTo>
                  <a:pt x="903509" y="1378398"/>
                </a:lnTo>
                <a:lnTo>
                  <a:pt x="902831" y="1375222"/>
                </a:lnTo>
                <a:lnTo>
                  <a:pt x="902152" y="1371138"/>
                </a:lnTo>
                <a:lnTo>
                  <a:pt x="901926" y="1366827"/>
                </a:lnTo>
                <a:lnTo>
                  <a:pt x="901700" y="1361609"/>
                </a:lnTo>
                <a:lnTo>
                  <a:pt x="901700" y="400517"/>
                </a:lnTo>
                <a:lnTo>
                  <a:pt x="901926" y="395525"/>
                </a:lnTo>
                <a:lnTo>
                  <a:pt x="902152" y="390987"/>
                </a:lnTo>
                <a:lnTo>
                  <a:pt x="902831" y="387130"/>
                </a:lnTo>
                <a:lnTo>
                  <a:pt x="903509" y="383727"/>
                </a:lnTo>
                <a:lnTo>
                  <a:pt x="904413" y="381004"/>
                </a:lnTo>
                <a:lnTo>
                  <a:pt x="905544" y="378509"/>
                </a:lnTo>
                <a:lnTo>
                  <a:pt x="907127" y="376694"/>
                </a:lnTo>
                <a:lnTo>
                  <a:pt x="908709" y="375332"/>
                </a:lnTo>
                <a:lnTo>
                  <a:pt x="910292" y="374198"/>
                </a:lnTo>
                <a:lnTo>
                  <a:pt x="912101" y="373290"/>
                </a:lnTo>
                <a:lnTo>
                  <a:pt x="913910" y="372383"/>
                </a:lnTo>
                <a:lnTo>
                  <a:pt x="916171" y="371929"/>
                </a:lnTo>
                <a:lnTo>
                  <a:pt x="918205" y="371702"/>
                </a:lnTo>
                <a:lnTo>
                  <a:pt x="920466" y="371702"/>
                </a:lnTo>
                <a:lnTo>
                  <a:pt x="925215" y="371475"/>
                </a:lnTo>
                <a:close/>
                <a:moveTo>
                  <a:pt x="866187" y="0"/>
                </a:moveTo>
                <a:lnTo>
                  <a:pt x="1014412" y="183647"/>
                </a:lnTo>
                <a:lnTo>
                  <a:pt x="885708" y="183647"/>
                </a:lnTo>
                <a:lnTo>
                  <a:pt x="882530" y="200651"/>
                </a:lnTo>
                <a:lnTo>
                  <a:pt x="879126" y="217202"/>
                </a:lnTo>
                <a:lnTo>
                  <a:pt x="875494" y="233980"/>
                </a:lnTo>
                <a:lnTo>
                  <a:pt x="871862" y="250077"/>
                </a:lnTo>
                <a:lnTo>
                  <a:pt x="867776" y="265948"/>
                </a:lnTo>
                <a:lnTo>
                  <a:pt x="863690" y="281365"/>
                </a:lnTo>
                <a:lnTo>
                  <a:pt x="859150" y="296782"/>
                </a:lnTo>
                <a:lnTo>
                  <a:pt x="854384" y="311746"/>
                </a:lnTo>
                <a:lnTo>
                  <a:pt x="849844" y="326483"/>
                </a:lnTo>
                <a:lnTo>
                  <a:pt x="844623" y="340994"/>
                </a:lnTo>
                <a:lnTo>
                  <a:pt x="839402" y="355051"/>
                </a:lnTo>
                <a:lnTo>
                  <a:pt x="834181" y="369107"/>
                </a:lnTo>
                <a:lnTo>
                  <a:pt x="828734" y="382711"/>
                </a:lnTo>
                <a:lnTo>
                  <a:pt x="822832" y="396088"/>
                </a:lnTo>
                <a:lnTo>
                  <a:pt x="816930" y="409238"/>
                </a:lnTo>
                <a:lnTo>
                  <a:pt x="811028" y="422161"/>
                </a:lnTo>
                <a:lnTo>
                  <a:pt x="804900" y="434857"/>
                </a:lnTo>
                <a:lnTo>
                  <a:pt x="798317" y="446874"/>
                </a:lnTo>
                <a:lnTo>
                  <a:pt x="791734" y="459117"/>
                </a:lnTo>
                <a:lnTo>
                  <a:pt x="785151" y="471133"/>
                </a:lnTo>
                <a:lnTo>
                  <a:pt x="778342" y="482470"/>
                </a:lnTo>
                <a:lnTo>
                  <a:pt x="771305" y="494033"/>
                </a:lnTo>
                <a:lnTo>
                  <a:pt x="764041" y="505142"/>
                </a:lnTo>
                <a:lnTo>
                  <a:pt x="756777" y="516025"/>
                </a:lnTo>
                <a:lnTo>
                  <a:pt x="749514" y="526681"/>
                </a:lnTo>
                <a:lnTo>
                  <a:pt x="742023" y="537110"/>
                </a:lnTo>
                <a:lnTo>
                  <a:pt x="734305" y="547313"/>
                </a:lnTo>
                <a:lnTo>
                  <a:pt x="726588" y="557062"/>
                </a:lnTo>
                <a:lnTo>
                  <a:pt x="718643" y="567038"/>
                </a:lnTo>
                <a:lnTo>
                  <a:pt x="710698" y="576334"/>
                </a:lnTo>
                <a:lnTo>
                  <a:pt x="702754" y="585629"/>
                </a:lnTo>
                <a:lnTo>
                  <a:pt x="694582" y="594698"/>
                </a:lnTo>
                <a:lnTo>
                  <a:pt x="686183" y="603767"/>
                </a:lnTo>
                <a:lnTo>
                  <a:pt x="677785" y="612156"/>
                </a:lnTo>
                <a:lnTo>
                  <a:pt x="669159" y="620545"/>
                </a:lnTo>
                <a:lnTo>
                  <a:pt x="660533" y="628934"/>
                </a:lnTo>
                <a:lnTo>
                  <a:pt x="651908" y="636869"/>
                </a:lnTo>
                <a:lnTo>
                  <a:pt x="643282" y="644578"/>
                </a:lnTo>
                <a:lnTo>
                  <a:pt x="634429" y="652286"/>
                </a:lnTo>
                <a:lnTo>
                  <a:pt x="625577" y="659541"/>
                </a:lnTo>
                <a:lnTo>
                  <a:pt x="616497" y="666797"/>
                </a:lnTo>
                <a:lnTo>
                  <a:pt x="607417" y="673825"/>
                </a:lnTo>
                <a:lnTo>
                  <a:pt x="598338" y="680627"/>
                </a:lnTo>
                <a:lnTo>
                  <a:pt x="589258" y="687429"/>
                </a:lnTo>
                <a:lnTo>
                  <a:pt x="579952" y="693777"/>
                </a:lnTo>
                <a:lnTo>
                  <a:pt x="570645" y="700125"/>
                </a:lnTo>
                <a:lnTo>
                  <a:pt x="561565" y="706020"/>
                </a:lnTo>
                <a:lnTo>
                  <a:pt x="552259" y="711915"/>
                </a:lnTo>
                <a:lnTo>
                  <a:pt x="542725" y="717810"/>
                </a:lnTo>
                <a:lnTo>
                  <a:pt x="533191" y="723478"/>
                </a:lnTo>
                <a:lnTo>
                  <a:pt x="523885" y="728919"/>
                </a:lnTo>
                <a:lnTo>
                  <a:pt x="514351" y="733907"/>
                </a:lnTo>
                <a:lnTo>
                  <a:pt x="504818" y="739122"/>
                </a:lnTo>
                <a:lnTo>
                  <a:pt x="495284" y="743883"/>
                </a:lnTo>
                <a:lnTo>
                  <a:pt x="485750" y="748644"/>
                </a:lnTo>
                <a:lnTo>
                  <a:pt x="476217" y="753179"/>
                </a:lnTo>
                <a:lnTo>
                  <a:pt x="466683" y="757486"/>
                </a:lnTo>
                <a:lnTo>
                  <a:pt x="457149" y="761794"/>
                </a:lnTo>
                <a:lnTo>
                  <a:pt x="437855" y="769956"/>
                </a:lnTo>
                <a:lnTo>
                  <a:pt x="419015" y="777438"/>
                </a:lnTo>
                <a:lnTo>
                  <a:pt x="399948" y="784467"/>
                </a:lnTo>
                <a:lnTo>
                  <a:pt x="381107" y="790815"/>
                </a:lnTo>
                <a:lnTo>
                  <a:pt x="362040" y="796936"/>
                </a:lnTo>
                <a:lnTo>
                  <a:pt x="343654" y="802151"/>
                </a:lnTo>
                <a:lnTo>
                  <a:pt x="325041" y="807139"/>
                </a:lnTo>
                <a:lnTo>
                  <a:pt x="306881" y="811673"/>
                </a:lnTo>
                <a:lnTo>
                  <a:pt x="288722" y="815528"/>
                </a:lnTo>
                <a:lnTo>
                  <a:pt x="271244" y="819382"/>
                </a:lnTo>
                <a:lnTo>
                  <a:pt x="253539" y="822556"/>
                </a:lnTo>
                <a:lnTo>
                  <a:pt x="236514" y="825504"/>
                </a:lnTo>
                <a:lnTo>
                  <a:pt x="219944" y="827998"/>
                </a:lnTo>
                <a:lnTo>
                  <a:pt x="203828" y="830038"/>
                </a:lnTo>
                <a:lnTo>
                  <a:pt x="187938" y="831852"/>
                </a:lnTo>
                <a:lnTo>
                  <a:pt x="172503" y="833666"/>
                </a:lnTo>
                <a:lnTo>
                  <a:pt x="157748" y="835026"/>
                </a:lnTo>
                <a:lnTo>
                  <a:pt x="143448" y="835933"/>
                </a:lnTo>
                <a:lnTo>
                  <a:pt x="129602" y="836840"/>
                </a:lnTo>
                <a:lnTo>
                  <a:pt x="116436" y="837293"/>
                </a:lnTo>
                <a:lnTo>
                  <a:pt x="103725" y="837747"/>
                </a:lnTo>
                <a:lnTo>
                  <a:pt x="91921" y="837973"/>
                </a:lnTo>
                <a:lnTo>
                  <a:pt x="80571" y="838200"/>
                </a:lnTo>
                <a:lnTo>
                  <a:pt x="60369" y="837973"/>
                </a:lnTo>
                <a:lnTo>
                  <a:pt x="43345" y="837520"/>
                </a:lnTo>
                <a:lnTo>
                  <a:pt x="29499" y="836840"/>
                </a:lnTo>
                <a:lnTo>
                  <a:pt x="19511" y="836386"/>
                </a:lnTo>
                <a:lnTo>
                  <a:pt x="11112" y="835480"/>
                </a:lnTo>
                <a:lnTo>
                  <a:pt x="26094" y="834119"/>
                </a:lnTo>
                <a:lnTo>
                  <a:pt x="40848" y="832079"/>
                </a:lnTo>
                <a:lnTo>
                  <a:pt x="55375" y="830265"/>
                </a:lnTo>
                <a:lnTo>
                  <a:pt x="69676" y="828224"/>
                </a:lnTo>
                <a:lnTo>
                  <a:pt x="83976" y="826184"/>
                </a:lnTo>
                <a:lnTo>
                  <a:pt x="97823" y="823690"/>
                </a:lnTo>
                <a:lnTo>
                  <a:pt x="111669" y="821423"/>
                </a:lnTo>
                <a:lnTo>
                  <a:pt x="125516" y="818929"/>
                </a:lnTo>
                <a:lnTo>
                  <a:pt x="138908" y="815981"/>
                </a:lnTo>
                <a:lnTo>
                  <a:pt x="152301" y="813261"/>
                </a:lnTo>
                <a:lnTo>
                  <a:pt x="165693" y="810540"/>
                </a:lnTo>
                <a:lnTo>
                  <a:pt x="178405" y="807366"/>
                </a:lnTo>
                <a:lnTo>
                  <a:pt x="191343" y="804418"/>
                </a:lnTo>
                <a:lnTo>
                  <a:pt x="204055" y="801017"/>
                </a:lnTo>
                <a:lnTo>
                  <a:pt x="216312" y="797617"/>
                </a:lnTo>
                <a:lnTo>
                  <a:pt x="228797" y="793989"/>
                </a:lnTo>
                <a:lnTo>
                  <a:pt x="241054" y="790588"/>
                </a:lnTo>
                <a:lnTo>
                  <a:pt x="252858" y="786734"/>
                </a:lnTo>
                <a:lnTo>
                  <a:pt x="264888" y="783106"/>
                </a:lnTo>
                <a:lnTo>
                  <a:pt x="276692" y="779025"/>
                </a:lnTo>
                <a:lnTo>
                  <a:pt x="288041" y="775171"/>
                </a:lnTo>
                <a:lnTo>
                  <a:pt x="299618" y="770863"/>
                </a:lnTo>
                <a:lnTo>
                  <a:pt x="310513" y="766782"/>
                </a:lnTo>
                <a:lnTo>
                  <a:pt x="321863" y="762474"/>
                </a:lnTo>
                <a:lnTo>
                  <a:pt x="332531" y="757940"/>
                </a:lnTo>
                <a:lnTo>
                  <a:pt x="343427" y="753632"/>
                </a:lnTo>
                <a:lnTo>
                  <a:pt x="353869" y="748871"/>
                </a:lnTo>
                <a:lnTo>
                  <a:pt x="364310" y="744336"/>
                </a:lnTo>
                <a:lnTo>
                  <a:pt x="384739" y="734587"/>
                </a:lnTo>
                <a:lnTo>
                  <a:pt x="404715" y="724838"/>
                </a:lnTo>
                <a:lnTo>
                  <a:pt x="423782" y="714635"/>
                </a:lnTo>
                <a:lnTo>
                  <a:pt x="442622" y="703979"/>
                </a:lnTo>
                <a:lnTo>
                  <a:pt x="460554" y="693323"/>
                </a:lnTo>
                <a:lnTo>
                  <a:pt x="478260" y="682214"/>
                </a:lnTo>
                <a:lnTo>
                  <a:pt x="495057" y="671104"/>
                </a:lnTo>
                <a:lnTo>
                  <a:pt x="511400" y="659541"/>
                </a:lnTo>
                <a:lnTo>
                  <a:pt x="527290" y="647752"/>
                </a:lnTo>
                <a:lnTo>
                  <a:pt x="542725" y="635962"/>
                </a:lnTo>
                <a:lnTo>
                  <a:pt x="557479" y="623719"/>
                </a:lnTo>
                <a:lnTo>
                  <a:pt x="571780" y="611476"/>
                </a:lnTo>
                <a:lnTo>
                  <a:pt x="585853" y="599006"/>
                </a:lnTo>
                <a:lnTo>
                  <a:pt x="599246" y="586536"/>
                </a:lnTo>
                <a:lnTo>
                  <a:pt x="612184" y="574066"/>
                </a:lnTo>
                <a:lnTo>
                  <a:pt x="624215" y="561143"/>
                </a:lnTo>
                <a:lnTo>
                  <a:pt x="636245" y="548446"/>
                </a:lnTo>
                <a:lnTo>
                  <a:pt x="647822" y="535296"/>
                </a:lnTo>
                <a:lnTo>
                  <a:pt x="658717" y="522600"/>
                </a:lnTo>
                <a:lnTo>
                  <a:pt x="669613" y="509677"/>
                </a:lnTo>
                <a:lnTo>
                  <a:pt x="679601" y="496527"/>
                </a:lnTo>
                <a:lnTo>
                  <a:pt x="689361" y="483376"/>
                </a:lnTo>
                <a:lnTo>
                  <a:pt x="698441" y="470680"/>
                </a:lnTo>
                <a:lnTo>
                  <a:pt x="707520" y="457757"/>
                </a:lnTo>
                <a:lnTo>
                  <a:pt x="716146" y="444607"/>
                </a:lnTo>
                <a:lnTo>
                  <a:pt x="724091" y="431683"/>
                </a:lnTo>
                <a:lnTo>
                  <a:pt x="732035" y="419214"/>
                </a:lnTo>
                <a:lnTo>
                  <a:pt x="739299" y="406517"/>
                </a:lnTo>
                <a:lnTo>
                  <a:pt x="746336" y="393820"/>
                </a:lnTo>
                <a:lnTo>
                  <a:pt x="753146" y="381577"/>
                </a:lnTo>
                <a:lnTo>
                  <a:pt x="759501" y="369107"/>
                </a:lnTo>
                <a:lnTo>
                  <a:pt x="765176" y="356864"/>
                </a:lnTo>
                <a:lnTo>
                  <a:pt x="770851" y="345075"/>
                </a:lnTo>
                <a:lnTo>
                  <a:pt x="776299" y="333285"/>
                </a:lnTo>
                <a:lnTo>
                  <a:pt x="781520" y="321722"/>
                </a:lnTo>
                <a:lnTo>
                  <a:pt x="786059" y="310386"/>
                </a:lnTo>
                <a:lnTo>
                  <a:pt x="790599" y="299050"/>
                </a:lnTo>
                <a:lnTo>
                  <a:pt x="794685" y="288394"/>
                </a:lnTo>
                <a:lnTo>
                  <a:pt x="798544" y="277737"/>
                </a:lnTo>
                <a:lnTo>
                  <a:pt x="802176" y="267308"/>
                </a:lnTo>
                <a:lnTo>
                  <a:pt x="808531" y="247810"/>
                </a:lnTo>
                <a:lnTo>
                  <a:pt x="814206" y="229445"/>
                </a:lnTo>
                <a:lnTo>
                  <a:pt x="818973" y="212441"/>
                </a:lnTo>
                <a:lnTo>
                  <a:pt x="822605" y="197250"/>
                </a:lnTo>
                <a:lnTo>
                  <a:pt x="825783" y="183647"/>
                </a:lnTo>
                <a:lnTo>
                  <a:pt x="695944" y="183647"/>
                </a:lnTo>
                <a:lnTo>
                  <a:pt x="86618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1527" name="KSO_Shape"/>
          <p:cNvSpPr>
            <a:spLocks noChangeAspect="1" noChangeArrowheads="1"/>
          </p:cNvSpPr>
          <p:nvPr/>
        </p:nvSpPr>
        <p:spPr bwMode="auto">
          <a:xfrm>
            <a:off x="5299676" y="1633265"/>
            <a:ext cx="715870" cy="720725"/>
          </a:xfrm>
          <a:custGeom>
            <a:avLst/>
            <a:gdLst>
              <a:gd name="T0" fmla="*/ 17175 w 2109787"/>
              <a:gd name="T1" fmla="*/ 25514 h 2125662"/>
              <a:gd name="T2" fmla="*/ 18279 w 2109787"/>
              <a:gd name="T3" fmla="*/ 22259 h 2125662"/>
              <a:gd name="T4" fmla="*/ 18051 w 2109787"/>
              <a:gd name="T5" fmla="*/ 20419 h 2125662"/>
              <a:gd name="T6" fmla="*/ 20780 w 2109787"/>
              <a:gd name="T7" fmla="*/ 20713 h 2125662"/>
              <a:gd name="T8" fmla="*/ 20270 w 2109787"/>
              <a:gd name="T9" fmla="*/ 26976 h 2125662"/>
              <a:gd name="T10" fmla="*/ 21895 w 2109787"/>
              <a:gd name="T11" fmla="*/ 24380 h 2125662"/>
              <a:gd name="T12" fmla="*/ 25214 w 2109787"/>
              <a:gd name="T13" fmla="*/ 19176 h 2125662"/>
              <a:gd name="T14" fmla="*/ 27694 w 2109787"/>
              <a:gd name="T15" fmla="*/ 20823 h 2125662"/>
              <a:gd name="T16" fmla="*/ 27555 w 2109787"/>
              <a:gd name="T17" fmla="*/ 26577 h 2125662"/>
              <a:gd name="T18" fmla="*/ 23281 w 2109787"/>
              <a:gd name="T19" fmla="*/ 27879 h 2125662"/>
              <a:gd name="T20" fmla="*/ 14801 w 2109787"/>
              <a:gd name="T21" fmla="*/ 27782 h 2125662"/>
              <a:gd name="T22" fmla="*/ 10931 w 2109787"/>
              <a:gd name="T23" fmla="*/ 26392 h 2125662"/>
              <a:gd name="T24" fmla="*/ 11171 w 2109787"/>
              <a:gd name="T25" fmla="*/ 20453 h 2125662"/>
              <a:gd name="T26" fmla="*/ 14316 w 2109787"/>
              <a:gd name="T27" fmla="*/ 19113 h 2125662"/>
              <a:gd name="T28" fmla="*/ 15342 w 2109787"/>
              <a:gd name="T29" fmla="*/ 11818 h 2125662"/>
              <a:gd name="T30" fmla="*/ 15666 w 2109787"/>
              <a:gd name="T31" fmla="*/ 14849 h 2125662"/>
              <a:gd name="T32" fmla="*/ 18618 w 2109787"/>
              <a:gd name="T33" fmla="*/ 17854 h 2125662"/>
              <a:gd name="T34" fmla="*/ 20629 w 2109787"/>
              <a:gd name="T35" fmla="*/ 17585 h 2125662"/>
              <a:gd name="T36" fmla="*/ 23165 w 2109787"/>
              <a:gd name="T37" fmla="*/ 14383 h 2125662"/>
              <a:gd name="T38" fmla="*/ 21676 w 2109787"/>
              <a:gd name="T39" fmla="*/ 12418 h 2125662"/>
              <a:gd name="T40" fmla="*/ 17626 w 2109787"/>
              <a:gd name="T41" fmla="*/ 11025 h 2125662"/>
              <a:gd name="T42" fmla="*/ 19729 w 2109787"/>
              <a:gd name="T43" fmla="*/ 6630 h 2125662"/>
              <a:gd name="T44" fmla="*/ 22357 w 2109787"/>
              <a:gd name="T45" fmla="*/ 7772 h 2125662"/>
              <a:gd name="T46" fmla="*/ 24107 w 2109787"/>
              <a:gd name="T47" fmla="*/ 10303 h 2125662"/>
              <a:gd name="T48" fmla="*/ 24515 w 2109787"/>
              <a:gd name="T49" fmla="*/ 13703 h 2125662"/>
              <a:gd name="T50" fmla="*/ 23194 w 2109787"/>
              <a:gd name="T51" fmla="*/ 16804 h 2125662"/>
              <a:gd name="T52" fmla="*/ 20906 w 2109787"/>
              <a:gd name="T53" fmla="*/ 18731 h 2125662"/>
              <a:gd name="T54" fmla="*/ 18614 w 2109787"/>
              <a:gd name="T55" fmla="*/ 19059 h 2125662"/>
              <a:gd name="T56" fmla="*/ 16234 w 2109787"/>
              <a:gd name="T57" fmla="*/ 17661 h 2125662"/>
              <a:gd name="T58" fmla="*/ 14442 w 2109787"/>
              <a:gd name="T59" fmla="*/ 14937 h 2125662"/>
              <a:gd name="T60" fmla="*/ 14219 w 2109787"/>
              <a:gd name="T61" fmla="*/ 11470 h 2125662"/>
              <a:gd name="T62" fmla="*/ 15536 w 2109787"/>
              <a:gd name="T63" fmla="*/ 8556 h 2125662"/>
              <a:gd name="T64" fmla="*/ 17891 w 2109787"/>
              <a:gd name="T65" fmla="*/ 6852 h 2125662"/>
              <a:gd name="T66" fmla="*/ 11868 w 2109787"/>
              <a:gd name="T67" fmla="*/ 5151 h 2125662"/>
              <a:gd name="T68" fmla="*/ 10395 w 2109787"/>
              <a:gd name="T69" fmla="*/ 6102 h 2125662"/>
              <a:gd name="T70" fmla="*/ 8571 w 2109787"/>
              <a:gd name="T71" fmla="*/ 6861 h 2125662"/>
              <a:gd name="T72" fmla="*/ 8617 w 2109787"/>
              <a:gd name="T73" fmla="*/ 8344 h 2125662"/>
              <a:gd name="T74" fmla="*/ 11405 w 2109787"/>
              <a:gd name="T75" fmla="*/ 9937 h 2125662"/>
              <a:gd name="T76" fmla="*/ 13116 w 2109787"/>
              <a:gd name="T77" fmla="*/ 12091 h 2125662"/>
              <a:gd name="T78" fmla="*/ 12288 w 2109787"/>
              <a:gd name="T79" fmla="*/ 14673 h 2125662"/>
              <a:gd name="T80" fmla="*/ 8449 w 2109787"/>
              <a:gd name="T81" fmla="*/ 15490 h 2125662"/>
              <a:gd name="T82" fmla="*/ 8596 w 2109787"/>
              <a:gd name="T83" fmla="*/ 14300 h 2125662"/>
              <a:gd name="T84" fmla="*/ 11106 w 2109787"/>
              <a:gd name="T85" fmla="*/ 13952 h 2125662"/>
              <a:gd name="T86" fmla="*/ 11598 w 2109787"/>
              <a:gd name="T87" fmla="*/ 12259 h 2125662"/>
              <a:gd name="T88" fmla="*/ 9735 w 2109787"/>
              <a:gd name="T89" fmla="*/ 10720 h 2125662"/>
              <a:gd name="T90" fmla="*/ 7103 w 2109787"/>
              <a:gd name="T91" fmla="*/ 8759 h 2125662"/>
              <a:gd name="T92" fmla="*/ 7452 w 2109787"/>
              <a:gd name="T93" fmla="*/ 6144 h 2125662"/>
              <a:gd name="T94" fmla="*/ 11044 w 2109787"/>
              <a:gd name="T95" fmla="*/ 21 h 2125662"/>
              <a:gd name="T96" fmla="*/ 17252 w 2109787"/>
              <a:gd name="T97" fmla="*/ 2560 h 2125662"/>
              <a:gd name="T98" fmla="*/ 15021 w 2109787"/>
              <a:gd name="T99" fmla="*/ 3185 h 2125662"/>
              <a:gd name="T100" fmla="*/ 9752 w 2109787"/>
              <a:gd name="T101" fmla="*/ 1868 h 2125662"/>
              <a:gd name="T102" fmla="*/ 5454 w 2109787"/>
              <a:gd name="T103" fmla="*/ 3420 h 2125662"/>
              <a:gd name="T104" fmla="*/ 2605 w 2109787"/>
              <a:gd name="T105" fmla="*/ 6875 h 2125662"/>
              <a:gd name="T106" fmla="*/ 1898 w 2109787"/>
              <a:gd name="T107" fmla="*/ 11344 h 2125662"/>
              <a:gd name="T108" fmla="*/ 3287 w 2109787"/>
              <a:gd name="T109" fmla="*/ 15138 h 2125662"/>
              <a:gd name="T110" fmla="*/ 6221 w 2109787"/>
              <a:gd name="T111" fmla="*/ 17841 h 2125662"/>
              <a:gd name="T112" fmla="*/ 7197 w 2109787"/>
              <a:gd name="T113" fmla="*/ 20263 h 2125662"/>
              <a:gd name="T114" fmla="*/ 3013 w 2109787"/>
              <a:gd name="T115" fmla="*/ 17699 h 2125662"/>
              <a:gd name="T116" fmla="*/ 492 w 2109787"/>
              <a:gd name="T117" fmla="*/ 13552 h 2125662"/>
              <a:gd name="T118" fmla="*/ 210 w 2109787"/>
              <a:gd name="T119" fmla="*/ 8293 h 2125662"/>
              <a:gd name="T120" fmla="*/ 2706 w 2109787"/>
              <a:gd name="T121" fmla="*/ 3404 h 2125662"/>
              <a:gd name="T122" fmla="*/ 7315 w 2109787"/>
              <a:gd name="T123" fmla="*/ 470 h 2125662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109787" h="2125662">
                <a:moveTo>
                  <a:pt x="1216342" y="1436687"/>
                </a:moveTo>
                <a:lnTo>
                  <a:pt x="1216977" y="1467831"/>
                </a:lnTo>
                <a:lnTo>
                  <a:pt x="1218247" y="1498021"/>
                </a:lnTo>
                <a:lnTo>
                  <a:pt x="1219517" y="1527894"/>
                </a:lnTo>
                <a:lnTo>
                  <a:pt x="1221105" y="1556813"/>
                </a:lnTo>
                <a:lnTo>
                  <a:pt x="1223010" y="1585097"/>
                </a:lnTo>
                <a:lnTo>
                  <a:pt x="1225550" y="1612427"/>
                </a:lnTo>
                <a:lnTo>
                  <a:pt x="1227772" y="1639121"/>
                </a:lnTo>
                <a:lnTo>
                  <a:pt x="1230630" y="1665180"/>
                </a:lnTo>
                <a:lnTo>
                  <a:pt x="1233487" y="1690286"/>
                </a:lnTo>
                <a:lnTo>
                  <a:pt x="1237297" y="1714756"/>
                </a:lnTo>
                <a:lnTo>
                  <a:pt x="1240790" y="1738273"/>
                </a:lnTo>
                <a:lnTo>
                  <a:pt x="1244917" y="1761154"/>
                </a:lnTo>
                <a:lnTo>
                  <a:pt x="1249362" y="1783399"/>
                </a:lnTo>
                <a:lnTo>
                  <a:pt x="1253807" y="1804691"/>
                </a:lnTo>
                <a:lnTo>
                  <a:pt x="1258570" y="1825030"/>
                </a:lnTo>
                <a:lnTo>
                  <a:pt x="1263967" y="1844733"/>
                </a:lnTo>
                <a:lnTo>
                  <a:pt x="1269365" y="1863801"/>
                </a:lnTo>
                <a:lnTo>
                  <a:pt x="1275397" y="1881597"/>
                </a:lnTo>
                <a:lnTo>
                  <a:pt x="1281430" y="1899076"/>
                </a:lnTo>
                <a:lnTo>
                  <a:pt x="1288097" y="1915283"/>
                </a:lnTo>
                <a:lnTo>
                  <a:pt x="1295082" y="1930537"/>
                </a:lnTo>
                <a:lnTo>
                  <a:pt x="1302067" y="1945474"/>
                </a:lnTo>
                <a:lnTo>
                  <a:pt x="1309687" y="1959457"/>
                </a:lnTo>
                <a:lnTo>
                  <a:pt x="1317625" y="1972168"/>
                </a:lnTo>
                <a:lnTo>
                  <a:pt x="1325562" y="1984244"/>
                </a:lnTo>
                <a:lnTo>
                  <a:pt x="1330007" y="1990282"/>
                </a:lnTo>
                <a:lnTo>
                  <a:pt x="1334135" y="1995685"/>
                </a:lnTo>
                <a:lnTo>
                  <a:pt x="1338262" y="2001087"/>
                </a:lnTo>
                <a:lnTo>
                  <a:pt x="1343025" y="2005854"/>
                </a:lnTo>
                <a:lnTo>
                  <a:pt x="1347470" y="2010621"/>
                </a:lnTo>
                <a:lnTo>
                  <a:pt x="1352232" y="2015388"/>
                </a:lnTo>
                <a:lnTo>
                  <a:pt x="1356677" y="2019519"/>
                </a:lnTo>
                <a:lnTo>
                  <a:pt x="1361440" y="2023968"/>
                </a:lnTo>
                <a:lnTo>
                  <a:pt x="1366520" y="2027782"/>
                </a:lnTo>
                <a:lnTo>
                  <a:pt x="1371282" y="2031278"/>
                </a:lnTo>
                <a:lnTo>
                  <a:pt x="1376362" y="2034773"/>
                </a:lnTo>
                <a:lnTo>
                  <a:pt x="1381442" y="2038269"/>
                </a:lnTo>
                <a:lnTo>
                  <a:pt x="1386840" y="2041129"/>
                </a:lnTo>
                <a:lnTo>
                  <a:pt x="1391920" y="2043989"/>
                </a:lnTo>
                <a:lnTo>
                  <a:pt x="1391920" y="1688379"/>
                </a:lnTo>
                <a:lnTo>
                  <a:pt x="1387475" y="1687108"/>
                </a:lnTo>
                <a:lnTo>
                  <a:pt x="1382395" y="1685837"/>
                </a:lnTo>
                <a:lnTo>
                  <a:pt x="1378267" y="1684248"/>
                </a:lnTo>
                <a:lnTo>
                  <a:pt x="1373505" y="1682341"/>
                </a:lnTo>
                <a:lnTo>
                  <a:pt x="1369695" y="1680117"/>
                </a:lnTo>
                <a:lnTo>
                  <a:pt x="1365885" y="1677256"/>
                </a:lnTo>
                <a:lnTo>
                  <a:pt x="1362075" y="1674079"/>
                </a:lnTo>
                <a:lnTo>
                  <a:pt x="1358900" y="1670901"/>
                </a:lnTo>
                <a:lnTo>
                  <a:pt x="1356042" y="1667405"/>
                </a:lnTo>
                <a:lnTo>
                  <a:pt x="1353502" y="1663274"/>
                </a:lnTo>
                <a:lnTo>
                  <a:pt x="1350962" y="1659460"/>
                </a:lnTo>
                <a:lnTo>
                  <a:pt x="1349057" y="1655329"/>
                </a:lnTo>
                <a:lnTo>
                  <a:pt x="1347470" y="1650562"/>
                </a:lnTo>
                <a:lnTo>
                  <a:pt x="1346517" y="1645795"/>
                </a:lnTo>
                <a:lnTo>
                  <a:pt x="1345882" y="1641346"/>
                </a:lnTo>
                <a:lnTo>
                  <a:pt x="1345565" y="1635943"/>
                </a:lnTo>
                <a:lnTo>
                  <a:pt x="1345565" y="1582872"/>
                </a:lnTo>
                <a:lnTo>
                  <a:pt x="1345882" y="1577469"/>
                </a:lnTo>
                <a:lnTo>
                  <a:pt x="1346517" y="1572385"/>
                </a:lnTo>
                <a:lnTo>
                  <a:pt x="1347787" y="1567300"/>
                </a:lnTo>
                <a:lnTo>
                  <a:pt x="1349692" y="1562215"/>
                </a:lnTo>
                <a:lnTo>
                  <a:pt x="1352232" y="1557449"/>
                </a:lnTo>
                <a:lnTo>
                  <a:pt x="1354772" y="1553317"/>
                </a:lnTo>
                <a:lnTo>
                  <a:pt x="1357630" y="1549186"/>
                </a:lnTo>
                <a:lnTo>
                  <a:pt x="1361122" y="1545055"/>
                </a:lnTo>
                <a:lnTo>
                  <a:pt x="1365250" y="1541877"/>
                </a:lnTo>
                <a:lnTo>
                  <a:pt x="1369060" y="1538699"/>
                </a:lnTo>
                <a:lnTo>
                  <a:pt x="1373505" y="1535839"/>
                </a:lnTo>
                <a:lnTo>
                  <a:pt x="1378267" y="1533614"/>
                </a:lnTo>
                <a:lnTo>
                  <a:pt x="1383030" y="1532025"/>
                </a:lnTo>
                <a:lnTo>
                  <a:pt x="1388427" y="1530754"/>
                </a:lnTo>
                <a:lnTo>
                  <a:pt x="1393507" y="1529801"/>
                </a:lnTo>
                <a:lnTo>
                  <a:pt x="1399222" y="1529483"/>
                </a:lnTo>
                <a:lnTo>
                  <a:pt x="1516062" y="1529483"/>
                </a:lnTo>
                <a:lnTo>
                  <a:pt x="1521460" y="1529801"/>
                </a:lnTo>
                <a:lnTo>
                  <a:pt x="1526857" y="1530754"/>
                </a:lnTo>
                <a:lnTo>
                  <a:pt x="1531937" y="1532025"/>
                </a:lnTo>
                <a:lnTo>
                  <a:pt x="1537017" y="1533614"/>
                </a:lnTo>
                <a:lnTo>
                  <a:pt x="1541462" y="1535839"/>
                </a:lnTo>
                <a:lnTo>
                  <a:pt x="1545907" y="1538699"/>
                </a:lnTo>
                <a:lnTo>
                  <a:pt x="1550035" y="1541877"/>
                </a:lnTo>
                <a:lnTo>
                  <a:pt x="1553845" y="1545055"/>
                </a:lnTo>
                <a:lnTo>
                  <a:pt x="1557020" y="1549186"/>
                </a:lnTo>
                <a:lnTo>
                  <a:pt x="1560512" y="1553317"/>
                </a:lnTo>
                <a:lnTo>
                  <a:pt x="1563052" y="1557449"/>
                </a:lnTo>
                <a:lnTo>
                  <a:pt x="1565275" y="1562215"/>
                </a:lnTo>
                <a:lnTo>
                  <a:pt x="1566862" y="1567300"/>
                </a:lnTo>
                <a:lnTo>
                  <a:pt x="1568132" y="1572385"/>
                </a:lnTo>
                <a:lnTo>
                  <a:pt x="1569085" y="1577469"/>
                </a:lnTo>
                <a:lnTo>
                  <a:pt x="1569402" y="1582872"/>
                </a:lnTo>
                <a:lnTo>
                  <a:pt x="1569402" y="1635943"/>
                </a:lnTo>
                <a:lnTo>
                  <a:pt x="1569085" y="1641346"/>
                </a:lnTo>
                <a:lnTo>
                  <a:pt x="1568450" y="1645795"/>
                </a:lnTo>
                <a:lnTo>
                  <a:pt x="1567180" y="1650562"/>
                </a:lnTo>
                <a:lnTo>
                  <a:pt x="1565910" y="1655329"/>
                </a:lnTo>
                <a:lnTo>
                  <a:pt x="1564005" y="1659460"/>
                </a:lnTo>
                <a:lnTo>
                  <a:pt x="1561782" y="1663274"/>
                </a:lnTo>
                <a:lnTo>
                  <a:pt x="1558607" y="1667405"/>
                </a:lnTo>
                <a:lnTo>
                  <a:pt x="1555750" y="1670901"/>
                </a:lnTo>
                <a:lnTo>
                  <a:pt x="1552575" y="1674079"/>
                </a:lnTo>
                <a:lnTo>
                  <a:pt x="1549082" y="1677256"/>
                </a:lnTo>
                <a:lnTo>
                  <a:pt x="1545272" y="1680117"/>
                </a:lnTo>
                <a:lnTo>
                  <a:pt x="1541145" y="1682341"/>
                </a:lnTo>
                <a:lnTo>
                  <a:pt x="1537017" y="1684248"/>
                </a:lnTo>
                <a:lnTo>
                  <a:pt x="1532255" y="1685837"/>
                </a:lnTo>
                <a:lnTo>
                  <a:pt x="1527810" y="1687108"/>
                </a:lnTo>
                <a:lnTo>
                  <a:pt x="1523047" y="1688379"/>
                </a:lnTo>
                <a:lnTo>
                  <a:pt x="1523047" y="2043989"/>
                </a:lnTo>
                <a:lnTo>
                  <a:pt x="1528445" y="2041129"/>
                </a:lnTo>
                <a:lnTo>
                  <a:pt x="1533525" y="2038269"/>
                </a:lnTo>
                <a:lnTo>
                  <a:pt x="1538605" y="2034773"/>
                </a:lnTo>
                <a:lnTo>
                  <a:pt x="1543685" y="2031278"/>
                </a:lnTo>
                <a:lnTo>
                  <a:pt x="1548765" y="2027782"/>
                </a:lnTo>
                <a:lnTo>
                  <a:pt x="1553527" y="2023968"/>
                </a:lnTo>
                <a:lnTo>
                  <a:pt x="1558290" y="2019519"/>
                </a:lnTo>
                <a:lnTo>
                  <a:pt x="1563052" y="2015388"/>
                </a:lnTo>
                <a:lnTo>
                  <a:pt x="1567497" y="2010621"/>
                </a:lnTo>
                <a:lnTo>
                  <a:pt x="1572260" y="2005854"/>
                </a:lnTo>
                <a:lnTo>
                  <a:pt x="1576705" y="2001087"/>
                </a:lnTo>
                <a:lnTo>
                  <a:pt x="1580832" y="1995685"/>
                </a:lnTo>
                <a:lnTo>
                  <a:pt x="1585277" y="1990282"/>
                </a:lnTo>
                <a:lnTo>
                  <a:pt x="1589405" y="1984244"/>
                </a:lnTo>
                <a:lnTo>
                  <a:pt x="1597660" y="1972168"/>
                </a:lnTo>
                <a:lnTo>
                  <a:pt x="1605280" y="1959457"/>
                </a:lnTo>
                <a:lnTo>
                  <a:pt x="1612900" y="1945474"/>
                </a:lnTo>
                <a:lnTo>
                  <a:pt x="1620202" y="1930537"/>
                </a:lnTo>
                <a:lnTo>
                  <a:pt x="1626870" y="1915283"/>
                </a:lnTo>
                <a:lnTo>
                  <a:pt x="1633537" y="1899076"/>
                </a:lnTo>
                <a:lnTo>
                  <a:pt x="1639570" y="1881597"/>
                </a:lnTo>
                <a:lnTo>
                  <a:pt x="1645602" y="1863801"/>
                </a:lnTo>
                <a:lnTo>
                  <a:pt x="1651000" y="1844733"/>
                </a:lnTo>
                <a:lnTo>
                  <a:pt x="1656397" y="1825030"/>
                </a:lnTo>
                <a:lnTo>
                  <a:pt x="1661160" y="1804691"/>
                </a:lnTo>
                <a:lnTo>
                  <a:pt x="1665922" y="1783399"/>
                </a:lnTo>
                <a:lnTo>
                  <a:pt x="1670050" y="1761154"/>
                </a:lnTo>
                <a:lnTo>
                  <a:pt x="1673860" y="1738273"/>
                </a:lnTo>
                <a:lnTo>
                  <a:pt x="1677987" y="1714756"/>
                </a:lnTo>
                <a:lnTo>
                  <a:pt x="1681162" y="1690286"/>
                </a:lnTo>
                <a:lnTo>
                  <a:pt x="1684337" y="1665180"/>
                </a:lnTo>
                <a:lnTo>
                  <a:pt x="1687195" y="1639121"/>
                </a:lnTo>
                <a:lnTo>
                  <a:pt x="1689735" y="1612427"/>
                </a:lnTo>
                <a:lnTo>
                  <a:pt x="1691957" y="1585097"/>
                </a:lnTo>
                <a:lnTo>
                  <a:pt x="1693862" y="1556813"/>
                </a:lnTo>
                <a:lnTo>
                  <a:pt x="1695450" y="1527894"/>
                </a:lnTo>
                <a:lnTo>
                  <a:pt x="1696720" y="1498021"/>
                </a:lnTo>
                <a:lnTo>
                  <a:pt x="1697672" y="1467831"/>
                </a:lnTo>
                <a:lnTo>
                  <a:pt x="1698942" y="1436687"/>
                </a:lnTo>
                <a:lnTo>
                  <a:pt x="1738312" y="1438912"/>
                </a:lnTo>
                <a:lnTo>
                  <a:pt x="1774825" y="1441454"/>
                </a:lnTo>
                <a:lnTo>
                  <a:pt x="1835150" y="1446221"/>
                </a:lnTo>
                <a:lnTo>
                  <a:pt x="1875472" y="1449399"/>
                </a:lnTo>
                <a:lnTo>
                  <a:pt x="1890077" y="1450670"/>
                </a:lnTo>
                <a:lnTo>
                  <a:pt x="1901190" y="1450988"/>
                </a:lnTo>
                <a:lnTo>
                  <a:pt x="1912620" y="1451941"/>
                </a:lnTo>
                <a:lnTo>
                  <a:pt x="1923415" y="1453212"/>
                </a:lnTo>
                <a:lnTo>
                  <a:pt x="1934210" y="1455119"/>
                </a:lnTo>
                <a:lnTo>
                  <a:pt x="1945005" y="1457662"/>
                </a:lnTo>
                <a:lnTo>
                  <a:pt x="1955482" y="1460522"/>
                </a:lnTo>
                <a:lnTo>
                  <a:pt x="1965642" y="1464017"/>
                </a:lnTo>
                <a:lnTo>
                  <a:pt x="1975485" y="1468149"/>
                </a:lnTo>
                <a:lnTo>
                  <a:pt x="1985327" y="1472598"/>
                </a:lnTo>
                <a:lnTo>
                  <a:pt x="1994852" y="1477047"/>
                </a:lnTo>
                <a:lnTo>
                  <a:pt x="2004060" y="1482767"/>
                </a:lnTo>
                <a:lnTo>
                  <a:pt x="2012950" y="1488170"/>
                </a:lnTo>
                <a:lnTo>
                  <a:pt x="2021522" y="1494526"/>
                </a:lnTo>
                <a:lnTo>
                  <a:pt x="2029777" y="1500881"/>
                </a:lnTo>
                <a:lnTo>
                  <a:pt x="2038032" y="1507873"/>
                </a:lnTo>
                <a:lnTo>
                  <a:pt x="2045652" y="1515182"/>
                </a:lnTo>
                <a:lnTo>
                  <a:pt x="2052637" y="1522809"/>
                </a:lnTo>
                <a:lnTo>
                  <a:pt x="2059622" y="1530754"/>
                </a:lnTo>
                <a:lnTo>
                  <a:pt x="2065972" y="1539334"/>
                </a:lnTo>
                <a:lnTo>
                  <a:pt x="2072322" y="1547597"/>
                </a:lnTo>
                <a:lnTo>
                  <a:pt x="2078037" y="1556495"/>
                </a:lnTo>
                <a:lnTo>
                  <a:pt x="2083435" y="1566029"/>
                </a:lnTo>
                <a:lnTo>
                  <a:pt x="2088197" y="1575563"/>
                </a:lnTo>
                <a:lnTo>
                  <a:pt x="2092642" y="1585414"/>
                </a:lnTo>
                <a:lnTo>
                  <a:pt x="2096452" y="1595266"/>
                </a:lnTo>
                <a:lnTo>
                  <a:pt x="2099945" y="1605117"/>
                </a:lnTo>
                <a:lnTo>
                  <a:pt x="2103120" y="1615605"/>
                </a:lnTo>
                <a:lnTo>
                  <a:pt x="2105660" y="1626410"/>
                </a:lnTo>
                <a:lnTo>
                  <a:pt x="2107247" y="1637215"/>
                </a:lnTo>
                <a:lnTo>
                  <a:pt x="2108835" y="1648337"/>
                </a:lnTo>
                <a:lnTo>
                  <a:pt x="2109470" y="1659460"/>
                </a:lnTo>
                <a:lnTo>
                  <a:pt x="2109787" y="1670901"/>
                </a:lnTo>
                <a:lnTo>
                  <a:pt x="2109787" y="1949605"/>
                </a:lnTo>
                <a:lnTo>
                  <a:pt x="2109787" y="1955325"/>
                </a:lnTo>
                <a:lnTo>
                  <a:pt x="2108835" y="1960728"/>
                </a:lnTo>
                <a:lnTo>
                  <a:pt x="2107882" y="1966448"/>
                </a:lnTo>
                <a:lnTo>
                  <a:pt x="2106295" y="1971850"/>
                </a:lnTo>
                <a:lnTo>
                  <a:pt x="2104072" y="1976935"/>
                </a:lnTo>
                <a:lnTo>
                  <a:pt x="2101532" y="1982020"/>
                </a:lnTo>
                <a:lnTo>
                  <a:pt x="2098675" y="1987105"/>
                </a:lnTo>
                <a:lnTo>
                  <a:pt x="2095182" y="1992189"/>
                </a:lnTo>
                <a:lnTo>
                  <a:pt x="2091690" y="1996956"/>
                </a:lnTo>
                <a:lnTo>
                  <a:pt x="2087245" y="2002041"/>
                </a:lnTo>
                <a:lnTo>
                  <a:pt x="2082800" y="2006490"/>
                </a:lnTo>
                <a:lnTo>
                  <a:pt x="2077720" y="2010939"/>
                </a:lnTo>
                <a:lnTo>
                  <a:pt x="2072322" y="2015706"/>
                </a:lnTo>
                <a:lnTo>
                  <a:pt x="2066607" y="2019837"/>
                </a:lnTo>
                <a:lnTo>
                  <a:pt x="2060575" y="2024286"/>
                </a:lnTo>
                <a:lnTo>
                  <a:pt x="2053907" y="2028418"/>
                </a:lnTo>
                <a:lnTo>
                  <a:pt x="2047240" y="2032549"/>
                </a:lnTo>
                <a:lnTo>
                  <a:pt x="2039937" y="2036680"/>
                </a:lnTo>
                <a:lnTo>
                  <a:pt x="2032317" y="2040494"/>
                </a:lnTo>
                <a:lnTo>
                  <a:pt x="2024697" y="2044307"/>
                </a:lnTo>
                <a:lnTo>
                  <a:pt x="2016442" y="2048121"/>
                </a:lnTo>
                <a:lnTo>
                  <a:pt x="2007870" y="2051934"/>
                </a:lnTo>
                <a:lnTo>
                  <a:pt x="1999297" y="2055430"/>
                </a:lnTo>
                <a:lnTo>
                  <a:pt x="1990090" y="2058926"/>
                </a:lnTo>
                <a:lnTo>
                  <a:pt x="1970722" y="2065599"/>
                </a:lnTo>
                <a:lnTo>
                  <a:pt x="1950402" y="2071955"/>
                </a:lnTo>
                <a:lnTo>
                  <a:pt x="1929130" y="2077675"/>
                </a:lnTo>
                <a:lnTo>
                  <a:pt x="1907222" y="2083396"/>
                </a:lnTo>
                <a:lnTo>
                  <a:pt x="1883727" y="2088480"/>
                </a:lnTo>
                <a:lnTo>
                  <a:pt x="1859597" y="2093565"/>
                </a:lnTo>
                <a:lnTo>
                  <a:pt x="1834515" y="2098014"/>
                </a:lnTo>
                <a:lnTo>
                  <a:pt x="1809115" y="2102146"/>
                </a:lnTo>
                <a:lnTo>
                  <a:pt x="1782762" y="2105959"/>
                </a:lnTo>
                <a:lnTo>
                  <a:pt x="1755457" y="2109455"/>
                </a:lnTo>
                <a:lnTo>
                  <a:pt x="1728152" y="2112633"/>
                </a:lnTo>
                <a:lnTo>
                  <a:pt x="1700212" y="2115175"/>
                </a:lnTo>
                <a:lnTo>
                  <a:pt x="1671637" y="2118035"/>
                </a:lnTo>
                <a:lnTo>
                  <a:pt x="1642745" y="2119942"/>
                </a:lnTo>
                <a:lnTo>
                  <a:pt x="1613535" y="2121849"/>
                </a:lnTo>
                <a:lnTo>
                  <a:pt x="1584325" y="2123120"/>
                </a:lnTo>
                <a:lnTo>
                  <a:pt x="1554480" y="2124391"/>
                </a:lnTo>
                <a:lnTo>
                  <a:pt x="1524635" y="2125027"/>
                </a:lnTo>
                <a:lnTo>
                  <a:pt x="1494790" y="2125344"/>
                </a:lnTo>
                <a:lnTo>
                  <a:pt x="1464945" y="2125662"/>
                </a:lnTo>
                <a:lnTo>
                  <a:pt x="1435100" y="2125344"/>
                </a:lnTo>
                <a:lnTo>
                  <a:pt x="1404937" y="2125027"/>
                </a:lnTo>
                <a:lnTo>
                  <a:pt x="1375092" y="2124391"/>
                </a:lnTo>
                <a:lnTo>
                  <a:pt x="1344930" y="2123120"/>
                </a:lnTo>
                <a:lnTo>
                  <a:pt x="1315085" y="2121849"/>
                </a:lnTo>
                <a:lnTo>
                  <a:pt x="1285557" y="2119942"/>
                </a:lnTo>
                <a:lnTo>
                  <a:pt x="1256030" y="2118035"/>
                </a:lnTo>
                <a:lnTo>
                  <a:pt x="1227455" y="2115175"/>
                </a:lnTo>
                <a:lnTo>
                  <a:pt x="1198562" y="2112633"/>
                </a:lnTo>
                <a:lnTo>
                  <a:pt x="1170622" y="2109455"/>
                </a:lnTo>
                <a:lnTo>
                  <a:pt x="1142682" y="2105959"/>
                </a:lnTo>
                <a:lnTo>
                  <a:pt x="1116012" y="2102146"/>
                </a:lnTo>
                <a:lnTo>
                  <a:pt x="1089660" y="2098014"/>
                </a:lnTo>
                <a:lnTo>
                  <a:pt x="1064260" y="2093565"/>
                </a:lnTo>
                <a:lnTo>
                  <a:pt x="1039177" y="2088480"/>
                </a:lnTo>
                <a:lnTo>
                  <a:pt x="1015364" y="2083396"/>
                </a:lnTo>
                <a:lnTo>
                  <a:pt x="992187" y="2077675"/>
                </a:lnTo>
                <a:lnTo>
                  <a:pt x="970597" y="2071955"/>
                </a:lnTo>
                <a:lnTo>
                  <a:pt x="949642" y="2065599"/>
                </a:lnTo>
                <a:lnTo>
                  <a:pt x="929639" y="2058926"/>
                </a:lnTo>
                <a:lnTo>
                  <a:pt x="910907" y="2051934"/>
                </a:lnTo>
                <a:lnTo>
                  <a:pt x="902334" y="2048121"/>
                </a:lnTo>
                <a:lnTo>
                  <a:pt x="893762" y="2044307"/>
                </a:lnTo>
                <a:lnTo>
                  <a:pt x="885507" y="2040494"/>
                </a:lnTo>
                <a:lnTo>
                  <a:pt x="877569" y="2036680"/>
                </a:lnTo>
                <a:lnTo>
                  <a:pt x="870584" y="2032549"/>
                </a:lnTo>
                <a:lnTo>
                  <a:pt x="863282" y="2028418"/>
                </a:lnTo>
                <a:lnTo>
                  <a:pt x="856614" y="2024286"/>
                </a:lnTo>
                <a:lnTo>
                  <a:pt x="850264" y="2019837"/>
                </a:lnTo>
                <a:lnTo>
                  <a:pt x="844232" y="2015706"/>
                </a:lnTo>
                <a:lnTo>
                  <a:pt x="838517" y="2010939"/>
                </a:lnTo>
                <a:lnTo>
                  <a:pt x="833437" y="2006490"/>
                </a:lnTo>
                <a:lnTo>
                  <a:pt x="828674" y="2002041"/>
                </a:lnTo>
                <a:lnTo>
                  <a:pt x="824229" y="1996956"/>
                </a:lnTo>
                <a:lnTo>
                  <a:pt x="820419" y="1992189"/>
                </a:lnTo>
                <a:lnTo>
                  <a:pt x="816609" y="1987105"/>
                </a:lnTo>
                <a:lnTo>
                  <a:pt x="813752" y="1982020"/>
                </a:lnTo>
                <a:lnTo>
                  <a:pt x="811212" y="1976935"/>
                </a:lnTo>
                <a:lnTo>
                  <a:pt x="808989" y="1971850"/>
                </a:lnTo>
                <a:lnTo>
                  <a:pt x="807084" y="1966448"/>
                </a:lnTo>
                <a:lnTo>
                  <a:pt x="805814" y="1960728"/>
                </a:lnTo>
                <a:lnTo>
                  <a:pt x="805179" y="1955325"/>
                </a:lnTo>
                <a:lnTo>
                  <a:pt x="804862" y="1949605"/>
                </a:lnTo>
                <a:lnTo>
                  <a:pt x="804862" y="1670901"/>
                </a:lnTo>
                <a:lnTo>
                  <a:pt x="805179" y="1659460"/>
                </a:lnTo>
                <a:lnTo>
                  <a:pt x="806132" y="1648337"/>
                </a:lnTo>
                <a:lnTo>
                  <a:pt x="807402" y="1637215"/>
                </a:lnTo>
                <a:lnTo>
                  <a:pt x="809624" y="1626410"/>
                </a:lnTo>
                <a:lnTo>
                  <a:pt x="812164" y="1615605"/>
                </a:lnTo>
                <a:lnTo>
                  <a:pt x="815022" y="1605117"/>
                </a:lnTo>
                <a:lnTo>
                  <a:pt x="818197" y="1595266"/>
                </a:lnTo>
                <a:lnTo>
                  <a:pt x="822324" y="1585414"/>
                </a:lnTo>
                <a:lnTo>
                  <a:pt x="826769" y="1575563"/>
                </a:lnTo>
                <a:lnTo>
                  <a:pt x="831849" y="1566029"/>
                </a:lnTo>
                <a:lnTo>
                  <a:pt x="836929" y="1556495"/>
                </a:lnTo>
                <a:lnTo>
                  <a:pt x="842327" y="1547597"/>
                </a:lnTo>
                <a:lnTo>
                  <a:pt x="848677" y="1539334"/>
                </a:lnTo>
                <a:lnTo>
                  <a:pt x="855344" y="1530754"/>
                </a:lnTo>
                <a:lnTo>
                  <a:pt x="862012" y="1522809"/>
                </a:lnTo>
                <a:lnTo>
                  <a:pt x="869632" y="1515182"/>
                </a:lnTo>
                <a:lnTo>
                  <a:pt x="876934" y="1507873"/>
                </a:lnTo>
                <a:lnTo>
                  <a:pt x="884872" y="1500881"/>
                </a:lnTo>
                <a:lnTo>
                  <a:pt x="893444" y="1494526"/>
                </a:lnTo>
                <a:lnTo>
                  <a:pt x="902017" y="1488170"/>
                </a:lnTo>
                <a:lnTo>
                  <a:pt x="910907" y="1482767"/>
                </a:lnTo>
                <a:lnTo>
                  <a:pt x="920114" y="1477047"/>
                </a:lnTo>
                <a:lnTo>
                  <a:pt x="929639" y="1472598"/>
                </a:lnTo>
                <a:lnTo>
                  <a:pt x="939482" y="1468149"/>
                </a:lnTo>
                <a:lnTo>
                  <a:pt x="949324" y="1464017"/>
                </a:lnTo>
                <a:lnTo>
                  <a:pt x="959802" y="1460522"/>
                </a:lnTo>
                <a:lnTo>
                  <a:pt x="969962" y="1457662"/>
                </a:lnTo>
                <a:lnTo>
                  <a:pt x="980439" y="1455119"/>
                </a:lnTo>
                <a:lnTo>
                  <a:pt x="991234" y="1453212"/>
                </a:lnTo>
                <a:lnTo>
                  <a:pt x="1002347" y="1451941"/>
                </a:lnTo>
                <a:lnTo>
                  <a:pt x="1013459" y="1450988"/>
                </a:lnTo>
                <a:lnTo>
                  <a:pt x="1024889" y="1450670"/>
                </a:lnTo>
                <a:lnTo>
                  <a:pt x="1039177" y="1449399"/>
                </a:lnTo>
                <a:lnTo>
                  <a:pt x="1079500" y="1446221"/>
                </a:lnTo>
                <a:lnTo>
                  <a:pt x="1140142" y="1441454"/>
                </a:lnTo>
                <a:lnTo>
                  <a:pt x="1176655" y="1438912"/>
                </a:lnTo>
                <a:lnTo>
                  <a:pt x="1216342" y="1436687"/>
                </a:lnTo>
                <a:close/>
                <a:moveTo>
                  <a:pt x="1249771" y="769392"/>
                </a:moveTo>
                <a:lnTo>
                  <a:pt x="1245966" y="770028"/>
                </a:lnTo>
                <a:lnTo>
                  <a:pt x="1242477" y="770663"/>
                </a:lnTo>
                <a:lnTo>
                  <a:pt x="1239306" y="771933"/>
                </a:lnTo>
                <a:lnTo>
                  <a:pt x="1235818" y="773839"/>
                </a:lnTo>
                <a:lnTo>
                  <a:pt x="1232647" y="775427"/>
                </a:lnTo>
                <a:lnTo>
                  <a:pt x="1229476" y="777650"/>
                </a:lnTo>
                <a:lnTo>
                  <a:pt x="1226621" y="780191"/>
                </a:lnTo>
                <a:lnTo>
                  <a:pt x="1223450" y="782732"/>
                </a:lnTo>
                <a:lnTo>
                  <a:pt x="1217425" y="789084"/>
                </a:lnTo>
                <a:lnTo>
                  <a:pt x="1211717" y="796071"/>
                </a:lnTo>
                <a:lnTo>
                  <a:pt x="1206009" y="803376"/>
                </a:lnTo>
                <a:lnTo>
                  <a:pt x="1194275" y="819574"/>
                </a:lnTo>
                <a:lnTo>
                  <a:pt x="1186030" y="831008"/>
                </a:lnTo>
                <a:lnTo>
                  <a:pt x="1177785" y="843395"/>
                </a:lnTo>
                <a:lnTo>
                  <a:pt x="1169857" y="855781"/>
                </a:lnTo>
                <a:lnTo>
                  <a:pt x="1161929" y="868803"/>
                </a:lnTo>
                <a:lnTo>
                  <a:pt x="1159075" y="881507"/>
                </a:lnTo>
                <a:lnTo>
                  <a:pt x="1156856" y="894212"/>
                </a:lnTo>
                <a:lnTo>
                  <a:pt x="1154636" y="907233"/>
                </a:lnTo>
                <a:lnTo>
                  <a:pt x="1152733" y="920573"/>
                </a:lnTo>
                <a:lnTo>
                  <a:pt x="1151465" y="933595"/>
                </a:lnTo>
                <a:lnTo>
                  <a:pt x="1150513" y="947569"/>
                </a:lnTo>
                <a:lnTo>
                  <a:pt x="1149879" y="960909"/>
                </a:lnTo>
                <a:lnTo>
                  <a:pt x="1149879" y="974566"/>
                </a:lnTo>
                <a:lnTo>
                  <a:pt x="1149879" y="984412"/>
                </a:lnTo>
                <a:lnTo>
                  <a:pt x="1150196" y="994258"/>
                </a:lnTo>
                <a:lnTo>
                  <a:pt x="1151147" y="1003786"/>
                </a:lnTo>
                <a:lnTo>
                  <a:pt x="1151782" y="1013314"/>
                </a:lnTo>
                <a:lnTo>
                  <a:pt x="1153050" y="1023160"/>
                </a:lnTo>
                <a:lnTo>
                  <a:pt x="1154319" y="1032688"/>
                </a:lnTo>
                <a:lnTo>
                  <a:pt x="1156538" y="1042216"/>
                </a:lnTo>
                <a:lnTo>
                  <a:pt x="1158124" y="1051427"/>
                </a:lnTo>
                <a:lnTo>
                  <a:pt x="1160344" y="1060637"/>
                </a:lnTo>
                <a:lnTo>
                  <a:pt x="1162564" y="1069848"/>
                </a:lnTo>
                <a:lnTo>
                  <a:pt x="1165101" y="1079058"/>
                </a:lnTo>
                <a:lnTo>
                  <a:pt x="1168272" y="1088269"/>
                </a:lnTo>
                <a:lnTo>
                  <a:pt x="1171126" y="1096844"/>
                </a:lnTo>
                <a:lnTo>
                  <a:pt x="1174297" y="1106055"/>
                </a:lnTo>
                <a:lnTo>
                  <a:pt x="1177468" y="1114948"/>
                </a:lnTo>
                <a:lnTo>
                  <a:pt x="1181274" y="1123523"/>
                </a:lnTo>
                <a:lnTo>
                  <a:pt x="1184762" y="1132099"/>
                </a:lnTo>
                <a:lnTo>
                  <a:pt x="1188884" y="1140356"/>
                </a:lnTo>
                <a:lnTo>
                  <a:pt x="1193007" y="1148932"/>
                </a:lnTo>
                <a:lnTo>
                  <a:pt x="1197129" y="1157189"/>
                </a:lnTo>
                <a:lnTo>
                  <a:pt x="1206326" y="1173387"/>
                </a:lnTo>
                <a:lnTo>
                  <a:pt x="1215839" y="1188950"/>
                </a:lnTo>
                <a:lnTo>
                  <a:pt x="1225987" y="1204513"/>
                </a:lnTo>
                <a:lnTo>
                  <a:pt x="1236769" y="1219123"/>
                </a:lnTo>
                <a:lnTo>
                  <a:pt x="1247551" y="1233097"/>
                </a:lnTo>
                <a:lnTo>
                  <a:pt x="1258967" y="1246437"/>
                </a:lnTo>
                <a:lnTo>
                  <a:pt x="1271018" y="1259776"/>
                </a:lnTo>
                <a:lnTo>
                  <a:pt x="1283068" y="1271845"/>
                </a:lnTo>
                <a:lnTo>
                  <a:pt x="1295436" y="1283597"/>
                </a:lnTo>
                <a:lnTo>
                  <a:pt x="1308121" y="1294395"/>
                </a:lnTo>
                <a:lnTo>
                  <a:pt x="1320805" y="1304241"/>
                </a:lnTo>
                <a:lnTo>
                  <a:pt x="1333490" y="1313769"/>
                </a:lnTo>
                <a:lnTo>
                  <a:pt x="1346175" y="1322662"/>
                </a:lnTo>
                <a:lnTo>
                  <a:pt x="1359177" y="1330602"/>
                </a:lnTo>
                <a:lnTo>
                  <a:pt x="1371861" y="1337272"/>
                </a:lnTo>
                <a:lnTo>
                  <a:pt x="1384863" y="1343624"/>
                </a:lnTo>
                <a:lnTo>
                  <a:pt x="1397548" y="1348706"/>
                </a:lnTo>
                <a:lnTo>
                  <a:pt x="1403890" y="1350929"/>
                </a:lnTo>
                <a:lnTo>
                  <a:pt x="1410233" y="1353470"/>
                </a:lnTo>
                <a:lnTo>
                  <a:pt x="1416258" y="1355058"/>
                </a:lnTo>
                <a:lnTo>
                  <a:pt x="1422600" y="1356646"/>
                </a:lnTo>
                <a:lnTo>
                  <a:pt x="1428308" y="1358234"/>
                </a:lnTo>
                <a:lnTo>
                  <a:pt x="1434334" y="1359187"/>
                </a:lnTo>
                <a:lnTo>
                  <a:pt x="1440042" y="1360140"/>
                </a:lnTo>
                <a:lnTo>
                  <a:pt x="1446067" y="1360775"/>
                </a:lnTo>
                <a:lnTo>
                  <a:pt x="1451775" y="1361093"/>
                </a:lnTo>
                <a:lnTo>
                  <a:pt x="1457483" y="1361093"/>
                </a:lnTo>
                <a:lnTo>
                  <a:pt x="1462874" y="1361093"/>
                </a:lnTo>
                <a:lnTo>
                  <a:pt x="1468900" y="1360775"/>
                </a:lnTo>
                <a:lnTo>
                  <a:pt x="1474291" y="1360140"/>
                </a:lnTo>
                <a:lnTo>
                  <a:pt x="1480316" y="1359187"/>
                </a:lnTo>
                <a:lnTo>
                  <a:pt x="1486341" y="1358234"/>
                </a:lnTo>
                <a:lnTo>
                  <a:pt x="1492366" y="1356646"/>
                </a:lnTo>
                <a:lnTo>
                  <a:pt x="1498392" y="1355058"/>
                </a:lnTo>
                <a:lnTo>
                  <a:pt x="1504734" y="1353470"/>
                </a:lnTo>
                <a:lnTo>
                  <a:pt x="1510759" y="1350929"/>
                </a:lnTo>
                <a:lnTo>
                  <a:pt x="1517101" y="1348706"/>
                </a:lnTo>
                <a:lnTo>
                  <a:pt x="1529786" y="1343624"/>
                </a:lnTo>
                <a:lnTo>
                  <a:pt x="1542471" y="1337272"/>
                </a:lnTo>
                <a:lnTo>
                  <a:pt x="1555473" y="1330602"/>
                </a:lnTo>
                <a:lnTo>
                  <a:pt x="1568157" y="1322662"/>
                </a:lnTo>
                <a:lnTo>
                  <a:pt x="1581159" y="1313769"/>
                </a:lnTo>
                <a:lnTo>
                  <a:pt x="1593844" y="1304241"/>
                </a:lnTo>
                <a:lnTo>
                  <a:pt x="1606846" y="1294395"/>
                </a:lnTo>
                <a:lnTo>
                  <a:pt x="1619531" y="1283597"/>
                </a:lnTo>
                <a:lnTo>
                  <a:pt x="1631581" y="1271845"/>
                </a:lnTo>
                <a:lnTo>
                  <a:pt x="1643949" y="1259776"/>
                </a:lnTo>
                <a:lnTo>
                  <a:pt x="1655682" y="1246437"/>
                </a:lnTo>
                <a:lnTo>
                  <a:pt x="1667098" y="1233097"/>
                </a:lnTo>
                <a:lnTo>
                  <a:pt x="1678197" y="1219123"/>
                </a:lnTo>
                <a:lnTo>
                  <a:pt x="1688662" y="1204513"/>
                </a:lnTo>
                <a:lnTo>
                  <a:pt x="1698810" y="1188950"/>
                </a:lnTo>
                <a:lnTo>
                  <a:pt x="1708324" y="1173387"/>
                </a:lnTo>
                <a:lnTo>
                  <a:pt x="1717203" y="1157189"/>
                </a:lnTo>
                <a:lnTo>
                  <a:pt x="1721643" y="1148932"/>
                </a:lnTo>
                <a:lnTo>
                  <a:pt x="1725765" y="1140356"/>
                </a:lnTo>
                <a:lnTo>
                  <a:pt x="1729570" y="1132099"/>
                </a:lnTo>
                <a:lnTo>
                  <a:pt x="1733693" y="1123523"/>
                </a:lnTo>
                <a:lnTo>
                  <a:pt x="1737181" y="1114948"/>
                </a:lnTo>
                <a:lnTo>
                  <a:pt x="1740352" y="1106055"/>
                </a:lnTo>
                <a:lnTo>
                  <a:pt x="1743524" y="1096844"/>
                </a:lnTo>
                <a:lnTo>
                  <a:pt x="1746695" y="1088269"/>
                </a:lnTo>
                <a:lnTo>
                  <a:pt x="1749232" y="1079058"/>
                </a:lnTo>
                <a:lnTo>
                  <a:pt x="1751769" y="1069848"/>
                </a:lnTo>
                <a:lnTo>
                  <a:pt x="1754306" y="1060637"/>
                </a:lnTo>
                <a:lnTo>
                  <a:pt x="1756525" y="1051427"/>
                </a:lnTo>
                <a:lnTo>
                  <a:pt x="1758428" y="1042216"/>
                </a:lnTo>
                <a:lnTo>
                  <a:pt x="1760014" y="1032688"/>
                </a:lnTo>
                <a:lnTo>
                  <a:pt x="1761599" y="1023160"/>
                </a:lnTo>
                <a:lnTo>
                  <a:pt x="1762551" y="1013314"/>
                </a:lnTo>
                <a:lnTo>
                  <a:pt x="1763502" y="1003786"/>
                </a:lnTo>
                <a:lnTo>
                  <a:pt x="1764136" y="994258"/>
                </a:lnTo>
                <a:lnTo>
                  <a:pt x="1764453" y="984412"/>
                </a:lnTo>
                <a:lnTo>
                  <a:pt x="1764771" y="974566"/>
                </a:lnTo>
                <a:lnTo>
                  <a:pt x="1764453" y="962815"/>
                </a:lnTo>
                <a:lnTo>
                  <a:pt x="1763819" y="951063"/>
                </a:lnTo>
                <a:lnTo>
                  <a:pt x="1748598" y="950745"/>
                </a:lnTo>
                <a:lnTo>
                  <a:pt x="1733059" y="949793"/>
                </a:lnTo>
                <a:lnTo>
                  <a:pt x="1716886" y="948840"/>
                </a:lnTo>
                <a:lnTo>
                  <a:pt x="1701030" y="947569"/>
                </a:lnTo>
                <a:lnTo>
                  <a:pt x="1684223" y="945664"/>
                </a:lnTo>
                <a:lnTo>
                  <a:pt x="1667732" y="943758"/>
                </a:lnTo>
                <a:lnTo>
                  <a:pt x="1650925" y="941852"/>
                </a:lnTo>
                <a:lnTo>
                  <a:pt x="1634435" y="939629"/>
                </a:lnTo>
                <a:lnTo>
                  <a:pt x="1617628" y="937406"/>
                </a:lnTo>
                <a:lnTo>
                  <a:pt x="1600503" y="934548"/>
                </a:lnTo>
                <a:lnTo>
                  <a:pt x="1584013" y="931689"/>
                </a:lnTo>
                <a:lnTo>
                  <a:pt x="1567206" y="928513"/>
                </a:lnTo>
                <a:lnTo>
                  <a:pt x="1550716" y="925337"/>
                </a:lnTo>
                <a:lnTo>
                  <a:pt x="1533909" y="921526"/>
                </a:lnTo>
                <a:lnTo>
                  <a:pt x="1517736" y="917714"/>
                </a:lnTo>
                <a:lnTo>
                  <a:pt x="1502197" y="913903"/>
                </a:lnTo>
                <a:lnTo>
                  <a:pt x="1486024" y="909457"/>
                </a:lnTo>
                <a:lnTo>
                  <a:pt x="1470802" y="905010"/>
                </a:lnTo>
                <a:lnTo>
                  <a:pt x="1456215" y="900564"/>
                </a:lnTo>
                <a:lnTo>
                  <a:pt x="1441310" y="895164"/>
                </a:lnTo>
                <a:lnTo>
                  <a:pt x="1427357" y="890400"/>
                </a:lnTo>
                <a:lnTo>
                  <a:pt x="1413721" y="884683"/>
                </a:lnTo>
                <a:lnTo>
                  <a:pt x="1400719" y="879284"/>
                </a:lnTo>
                <a:lnTo>
                  <a:pt x="1388352" y="873250"/>
                </a:lnTo>
                <a:lnTo>
                  <a:pt x="1376618" y="867533"/>
                </a:lnTo>
                <a:lnTo>
                  <a:pt x="1365519" y="861181"/>
                </a:lnTo>
                <a:lnTo>
                  <a:pt x="1355054" y="854828"/>
                </a:lnTo>
                <a:lnTo>
                  <a:pt x="1345541" y="848159"/>
                </a:lnTo>
                <a:lnTo>
                  <a:pt x="1336661" y="841171"/>
                </a:lnTo>
                <a:lnTo>
                  <a:pt x="1329051" y="834184"/>
                </a:lnTo>
                <a:lnTo>
                  <a:pt x="1324928" y="830690"/>
                </a:lnTo>
                <a:lnTo>
                  <a:pt x="1321757" y="826879"/>
                </a:lnTo>
                <a:lnTo>
                  <a:pt x="1318586" y="823068"/>
                </a:lnTo>
                <a:lnTo>
                  <a:pt x="1315414" y="819574"/>
                </a:lnTo>
                <a:lnTo>
                  <a:pt x="1309706" y="811634"/>
                </a:lnTo>
                <a:lnTo>
                  <a:pt x="1303681" y="804647"/>
                </a:lnTo>
                <a:lnTo>
                  <a:pt x="1298607" y="798612"/>
                </a:lnTo>
                <a:lnTo>
                  <a:pt x="1293216" y="792578"/>
                </a:lnTo>
                <a:lnTo>
                  <a:pt x="1288142" y="787813"/>
                </a:lnTo>
                <a:lnTo>
                  <a:pt x="1283386" y="783367"/>
                </a:lnTo>
                <a:lnTo>
                  <a:pt x="1278312" y="779873"/>
                </a:lnTo>
                <a:lnTo>
                  <a:pt x="1273872" y="777015"/>
                </a:lnTo>
                <a:lnTo>
                  <a:pt x="1269432" y="774474"/>
                </a:lnTo>
                <a:lnTo>
                  <a:pt x="1265310" y="772251"/>
                </a:lnTo>
                <a:lnTo>
                  <a:pt x="1261187" y="770980"/>
                </a:lnTo>
                <a:lnTo>
                  <a:pt x="1257065" y="770028"/>
                </a:lnTo>
                <a:lnTo>
                  <a:pt x="1253576" y="769392"/>
                </a:lnTo>
                <a:lnTo>
                  <a:pt x="1249771" y="769392"/>
                </a:lnTo>
                <a:close/>
                <a:moveTo>
                  <a:pt x="1457483" y="500062"/>
                </a:moveTo>
                <a:lnTo>
                  <a:pt x="1467631" y="500380"/>
                </a:lnTo>
                <a:lnTo>
                  <a:pt x="1477462" y="500697"/>
                </a:lnTo>
                <a:lnTo>
                  <a:pt x="1487609" y="501650"/>
                </a:lnTo>
                <a:lnTo>
                  <a:pt x="1497757" y="502603"/>
                </a:lnTo>
                <a:lnTo>
                  <a:pt x="1507588" y="503874"/>
                </a:lnTo>
                <a:lnTo>
                  <a:pt x="1517419" y="505462"/>
                </a:lnTo>
                <a:lnTo>
                  <a:pt x="1527249" y="507685"/>
                </a:lnTo>
                <a:lnTo>
                  <a:pt x="1537080" y="509908"/>
                </a:lnTo>
                <a:lnTo>
                  <a:pt x="1546276" y="512449"/>
                </a:lnTo>
                <a:lnTo>
                  <a:pt x="1556107" y="514990"/>
                </a:lnTo>
                <a:lnTo>
                  <a:pt x="1565303" y="518483"/>
                </a:lnTo>
                <a:lnTo>
                  <a:pt x="1574817" y="521659"/>
                </a:lnTo>
                <a:lnTo>
                  <a:pt x="1584013" y="525153"/>
                </a:lnTo>
                <a:lnTo>
                  <a:pt x="1592893" y="528964"/>
                </a:lnTo>
                <a:lnTo>
                  <a:pt x="1602089" y="533093"/>
                </a:lnTo>
                <a:lnTo>
                  <a:pt x="1610968" y="537540"/>
                </a:lnTo>
                <a:lnTo>
                  <a:pt x="1619848" y="542304"/>
                </a:lnTo>
                <a:lnTo>
                  <a:pt x="1628410" y="547068"/>
                </a:lnTo>
                <a:lnTo>
                  <a:pt x="1636972" y="552150"/>
                </a:lnTo>
                <a:lnTo>
                  <a:pt x="1645534" y="557549"/>
                </a:lnTo>
                <a:lnTo>
                  <a:pt x="1654096" y="562948"/>
                </a:lnTo>
                <a:lnTo>
                  <a:pt x="1662024" y="568983"/>
                </a:lnTo>
                <a:lnTo>
                  <a:pt x="1670269" y="575017"/>
                </a:lnTo>
                <a:lnTo>
                  <a:pt x="1678197" y="581369"/>
                </a:lnTo>
                <a:lnTo>
                  <a:pt x="1685808" y="588039"/>
                </a:lnTo>
                <a:lnTo>
                  <a:pt x="1693736" y="594391"/>
                </a:lnTo>
                <a:lnTo>
                  <a:pt x="1701347" y="601696"/>
                </a:lnTo>
                <a:lnTo>
                  <a:pt x="1708641" y="608684"/>
                </a:lnTo>
                <a:lnTo>
                  <a:pt x="1715934" y="615989"/>
                </a:lnTo>
                <a:lnTo>
                  <a:pt x="1723228" y="623611"/>
                </a:lnTo>
                <a:lnTo>
                  <a:pt x="1729888" y="631234"/>
                </a:lnTo>
                <a:lnTo>
                  <a:pt x="1736864" y="639174"/>
                </a:lnTo>
                <a:lnTo>
                  <a:pt x="1743207" y="647432"/>
                </a:lnTo>
                <a:lnTo>
                  <a:pt x="1749866" y="655689"/>
                </a:lnTo>
                <a:lnTo>
                  <a:pt x="1756208" y="664265"/>
                </a:lnTo>
                <a:lnTo>
                  <a:pt x="1762234" y="673158"/>
                </a:lnTo>
                <a:lnTo>
                  <a:pt x="1768259" y="682051"/>
                </a:lnTo>
                <a:lnTo>
                  <a:pt x="1773967" y="690944"/>
                </a:lnTo>
                <a:lnTo>
                  <a:pt x="1779675" y="700154"/>
                </a:lnTo>
                <a:lnTo>
                  <a:pt x="1785066" y="709682"/>
                </a:lnTo>
                <a:lnTo>
                  <a:pt x="1790140" y="719211"/>
                </a:lnTo>
                <a:lnTo>
                  <a:pt x="1795531" y="728739"/>
                </a:lnTo>
                <a:lnTo>
                  <a:pt x="1800288" y="738902"/>
                </a:lnTo>
                <a:lnTo>
                  <a:pt x="1805045" y="748430"/>
                </a:lnTo>
                <a:lnTo>
                  <a:pt x="1809484" y="758594"/>
                </a:lnTo>
                <a:lnTo>
                  <a:pt x="1813924" y="769075"/>
                </a:lnTo>
                <a:lnTo>
                  <a:pt x="1817729" y="779556"/>
                </a:lnTo>
                <a:lnTo>
                  <a:pt x="1821535" y="790037"/>
                </a:lnTo>
                <a:lnTo>
                  <a:pt x="1825340" y="800835"/>
                </a:lnTo>
                <a:lnTo>
                  <a:pt x="1828828" y="811634"/>
                </a:lnTo>
                <a:lnTo>
                  <a:pt x="1832000" y="822750"/>
                </a:lnTo>
                <a:lnTo>
                  <a:pt x="1834854" y="833866"/>
                </a:lnTo>
                <a:lnTo>
                  <a:pt x="1837708" y="844983"/>
                </a:lnTo>
                <a:lnTo>
                  <a:pt x="1840245" y="856416"/>
                </a:lnTo>
                <a:lnTo>
                  <a:pt x="1842464" y="867850"/>
                </a:lnTo>
                <a:lnTo>
                  <a:pt x="1844684" y="879284"/>
                </a:lnTo>
                <a:lnTo>
                  <a:pt x="1846270" y="890718"/>
                </a:lnTo>
                <a:lnTo>
                  <a:pt x="1847855" y="902469"/>
                </a:lnTo>
                <a:lnTo>
                  <a:pt x="1849758" y="914221"/>
                </a:lnTo>
                <a:lnTo>
                  <a:pt x="1850710" y="926290"/>
                </a:lnTo>
                <a:lnTo>
                  <a:pt x="1851661" y="938359"/>
                </a:lnTo>
                <a:lnTo>
                  <a:pt x="1852295" y="950428"/>
                </a:lnTo>
                <a:lnTo>
                  <a:pt x="1852612" y="962497"/>
                </a:lnTo>
                <a:lnTo>
                  <a:pt x="1852612" y="974566"/>
                </a:lnTo>
                <a:lnTo>
                  <a:pt x="1852612" y="987270"/>
                </a:lnTo>
                <a:lnTo>
                  <a:pt x="1851978" y="999657"/>
                </a:lnTo>
                <a:lnTo>
                  <a:pt x="1851344" y="1012361"/>
                </a:lnTo>
                <a:lnTo>
                  <a:pt x="1850075" y="1024430"/>
                </a:lnTo>
                <a:lnTo>
                  <a:pt x="1848490" y="1036817"/>
                </a:lnTo>
                <a:lnTo>
                  <a:pt x="1846587" y="1048886"/>
                </a:lnTo>
                <a:lnTo>
                  <a:pt x="1844367" y="1060955"/>
                </a:lnTo>
                <a:lnTo>
                  <a:pt x="1842147" y="1072706"/>
                </a:lnTo>
                <a:lnTo>
                  <a:pt x="1839293" y="1084458"/>
                </a:lnTo>
                <a:lnTo>
                  <a:pt x="1836122" y="1095891"/>
                </a:lnTo>
                <a:lnTo>
                  <a:pt x="1832951" y="1107643"/>
                </a:lnTo>
                <a:lnTo>
                  <a:pt x="1829463" y="1118759"/>
                </a:lnTo>
                <a:lnTo>
                  <a:pt x="1825974" y="1130193"/>
                </a:lnTo>
                <a:lnTo>
                  <a:pt x="1821535" y="1141309"/>
                </a:lnTo>
                <a:lnTo>
                  <a:pt x="1817412" y="1152108"/>
                </a:lnTo>
                <a:lnTo>
                  <a:pt x="1812655" y="1162906"/>
                </a:lnTo>
                <a:lnTo>
                  <a:pt x="1807899" y="1173705"/>
                </a:lnTo>
                <a:lnTo>
                  <a:pt x="1803142" y="1184186"/>
                </a:lnTo>
                <a:lnTo>
                  <a:pt x="1797751" y="1194667"/>
                </a:lnTo>
                <a:lnTo>
                  <a:pt x="1792360" y="1204830"/>
                </a:lnTo>
                <a:lnTo>
                  <a:pt x="1786652" y="1214994"/>
                </a:lnTo>
                <a:lnTo>
                  <a:pt x="1780944" y="1224840"/>
                </a:lnTo>
                <a:lnTo>
                  <a:pt x="1774601" y="1234050"/>
                </a:lnTo>
                <a:lnTo>
                  <a:pt x="1768576" y="1243896"/>
                </a:lnTo>
                <a:lnTo>
                  <a:pt x="1762234" y="1253107"/>
                </a:lnTo>
                <a:lnTo>
                  <a:pt x="1755891" y="1262317"/>
                </a:lnTo>
                <a:lnTo>
                  <a:pt x="1748915" y="1271528"/>
                </a:lnTo>
                <a:lnTo>
                  <a:pt x="1741938" y="1280103"/>
                </a:lnTo>
                <a:lnTo>
                  <a:pt x="1735279" y="1288678"/>
                </a:lnTo>
                <a:lnTo>
                  <a:pt x="1727985" y="1297254"/>
                </a:lnTo>
                <a:lnTo>
                  <a:pt x="1720691" y="1305194"/>
                </a:lnTo>
                <a:lnTo>
                  <a:pt x="1713397" y="1313452"/>
                </a:lnTo>
                <a:lnTo>
                  <a:pt x="1705787" y="1321392"/>
                </a:lnTo>
                <a:lnTo>
                  <a:pt x="1698493" y="1329014"/>
                </a:lnTo>
                <a:lnTo>
                  <a:pt x="1690565" y="1336319"/>
                </a:lnTo>
                <a:lnTo>
                  <a:pt x="1682637" y="1343624"/>
                </a:lnTo>
                <a:lnTo>
                  <a:pt x="1674709" y="1350612"/>
                </a:lnTo>
                <a:lnTo>
                  <a:pt x="1666781" y="1357599"/>
                </a:lnTo>
                <a:lnTo>
                  <a:pt x="1658853" y="1364269"/>
                </a:lnTo>
                <a:lnTo>
                  <a:pt x="1650608" y="1370303"/>
                </a:lnTo>
                <a:lnTo>
                  <a:pt x="1642680" y="1376655"/>
                </a:lnTo>
                <a:lnTo>
                  <a:pt x="1634435" y="1382372"/>
                </a:lnTo>
                <a:lnTo>
                  <a:pt x="1626190" y="1388407"/>
                </a:lnTo>
                <a:lnTo>
                  <a:pt x="1617945" y="1393806"/>
                </a:lnTo>
                <a:lnTo>
                  <a:pt x="1609700" y="1399205"/>
                </a:lnTo>
                <a:lnTo>
                  <a:pt x="1601455" y="1403970"/>
                </a:lnTo>
                <a:lnTo>
                  <a:pt x="1592893" y="1408416"/>
                </a:lnTo>
                <a:lnTo>
                  <a:pt x="1584648" y="1413180"/>
                </a:lnTo>
                <a:lnTo>
                  <a:pt x="1576403" y="1417309"/>
                </a:lnTo>
                <a:lnTo>
                  <a:pt x="1568157" y="1421120"/>
                </a:lnTo>
                <a:lnTo>
                  <a:pt x="1559912" y="1425249"/>
                </a:lnTo>
                <a:lnTo>
                  <a:pt x="1551667" y="1428743"/>
                </a:lnTo>
                <a:lnTo>
                  <a:pt x="1543422" y="1431601"/>
                </a:lnTo>
                <a:lnTo>
                  <a:pt x="1535177" y="1434777"/>
                </a:lnTo>
                <a:lnTo>
                  <a:pt x="1527249" y="1437636"/>
                </a:lnTo>
                <a:lnTo>
                  <a:pt x="1519004" y="1439859"/>
                </a:lnTo>
                <a:lnTo>
                  <a:pt x="1510759" y="1442082"/>
                </a:lnTo>
                <a:lnTo>
                  <a:pt x="1503148" y="1443670"/>
                </a:lnTo>
                <a:lnTo>
                  <a:pt x="1495220" y="1445576"/>
                </a:lnTo>
                <a:lnTo>
                  <a:pt x="1487292" y="1446846"/>
                </a:lnTo>
                <a:lnTo>
                  <a:pt x="1479999" y="1448117"/>
                </a:lnTo>
                <a:lnTo>
                  <a:pt x="1472071" y="1448752"/>
                </a:lnTo>
                <a:lnTo>
                  <a:pt x="1464460" y="1449070"/>
                </a:lnTo>
                <a:lnTo>
                  <a:pt x="1457483" y="1449387"/>
                </a:lnTo>
                <a:lnTo>
                  <a:pt x="1449872" y="1449070"/>
                </a:lnTo>
                <a:lnTo>
                  <a:pt x="1442579" y="1448752"/>
                </a:lnTo>
                <a:lnTo>
                  <a:pt x="1434968" y="1448117"/>
                </a:lnTo>
                <a:lnTo>
                  <a:pt x="1427357" y="1446846"/>
                </a:lnTo>
                <a:lnTo>
                  <a:pt x="1419429" y="1445576"/>
                </a:lnTo>
                <a:lnTo>
                  <a:pt x="1411818" y="1443670"/>
                </a:lnTo>
                <a:lnTo>
                  <a:pt x="1403573" y="1442082"/>
                </a:lnTo>
                <a:lnTo>
                  <a:pt x="1395645" y="1439859"/>
                </a:lnTo>
                <a:lnTo>
                  <a:pt x="1387717" y="1437636"/>
                </a:lnTo>
                <a:lnTo>
                  <a:pt x="1379472" y="1434777"/>
                </a:lnTo>
                <a:lnTo>
                  <a:pt x="1371227" y="1431601"/>
                </a:lnTo>
                <a:lnTo>
                  <a:pt x="1362982" y="1428743"/>
                </a:lnTo>
                <a:lnTo>
                  <a:pt x="1355054" y="1425249"/>
                </a:lnTo>
                <a:lnTo>
                  <a:pt x="1346492" y="1421120"/>
                </a:lnTo>
                <a:lnTo>
                  <a:pt x="1338247" y="1417309"/>
                </a:lnTo>
                <a:lnTo>
                  <a:pt x="1330002" y="1413180"/>
                </a:lnTo>
                <a:lnTo>
                  <a:pt x="1321757" y="1408416"/>
                </a:lnTo>
                <a:lnTo>
                  <a:pt x="1313195" y="1403970"/>
                </a:lnTo>
                <a:lnTo>
                  <a:pt x="1304950" y="1399205"/>
                </a:lnTo>
                <a:lnTo>
                  <a:pt x="1296705" y="1393806"/>
                </a:lnTo>
                <a:lnTo>
                  <a:pt x="1288459" y="1388407"/>
                </a:lnTo>
                <a:lnTo>
                  <a:pt x="1280214" y="1382372"/>
                </a:lnTo>
                <a:lnTo>
                  <a:pt x="1272286" y="1376655"/>
                </a:lnTo>
                <a:lnTo>
                  <a:pt x="1264041" y="1370303"/>
                </a:lnTo>
                <a:lnTo>
                  <a:pt x="1255796" y="1364269"/>
                </a:lnTo>
                <a:lnTo>
                  <a:pt x="1247551" y="1357599"/>
                </a:lnTo>
                <a:lnTo>
                  <a:pt x="1239940" y="1350612"/>
                </a:lnTo>
                <a:lnTo>
                  <a:pt x="1232012" y="1343624"/>
                </a:lnTo>
                <a:lnTo>
                  <a:pt x="1224085" y="1336319"/>
                </a:lnTo>
                <a:lnTo>
                  <a:pt x="1216474" y="1329014"/>
                </a:lnTo>
                <a:lnTo>
                  <a:pt x="1208863" y="1321392"/>
                </a:lnTo>
                <a:lnTo>
                  <a:pt x="1201252" y="1313452"/>
                </a:lnTo>
                <a:lnTo>
                  <a:pt x="1193958" y="1305194"/>
                </a:lnTo>
                <a:lnTo>
                  <a:pt x="1186665" y="1297254"/>
                </a:lnTo>
                <a:lnTo>
                  <a:pt x="1179688" y="1288678"/>
                </a:lnTo>
                <a:lnTo>
                  <a:pt x="1172711" y="1280103"/>
                </a:lnTo>
                <a:lnTo>
                  <a:pt x="1165735" y="1271528"/>
                </a:lnTo>
                <a:lnTo>
                  <a:pt x="1159075" y="1262317"/>
                </a:lnTo>
                <a:lnTo>
                  <a:pt x="1152416" y="1253107"/>
                </a:lnTo>
                <a:lnTo>
                  <a:pt x="1146073" y="1243896"/>
                </a:lnTo>
                <a:lnTo>
                  <a:pt x="1139731" y="1234050"/>
                </a:lnTo>
                <a:lnTo>
                  <a:pt x="1134023" y="1224840"/>
                </a:lnTo>
                <a:lnTo>
                  <a:pt x="1127998" y="1214994"/>
                </a:lnTo>
                <a:lnTo>
                  <a:pt x="1122607" y="1204830"/>
                </a:lnTo>
                <a:lnTo>
                  <a:pt x="1116899" y="1194667"/>
                </a:lnTo>
                <a:lnTo>
                  <a:pt x="1111825" y="1184186"/>
                </a:lnTo>
                <a:lnTo>
                  <a:pt x="1106751" y="1173705"/>
                </a:lnTo>
                <a:lnTo>
                  <a:pt x="1101994" y="1162906"/>
                </a:lnTo>
                <a:lnTo>
                  <a:pt x="1097237" y="1152108"/>
                </a:lnTo>
                <a:lnTo>
                  <a:pt x="1093115" y="1141309"/>
                </a:lnTo>
                <a:lnTo>
                  <a:pt x="1088992" y="1130193"/>
                </a:lnTo>
                <a:lnTo>
                  <a:pt x="1085187" y="1118759"/>
                </a:lnTo>
                <a:lnTo>
                  <a:pt x="1081699" y="1107643"/>
                </a:lnTo>
                <a:lnTo>
                  <a:pt x="1078527" y="1095891"/>
                </a:lnTo>
                <a:lnTo>
                  <a:pt x="1075356" y="1084458"/>
                </a:lnTo>
                <a:lnTo>
                  <a:pt x="1072502" y="1072706"/>
                </a:lnTo>
                <a:lnTo>
                  <a:pt x="1070282" y="1060955"/>
                </a:lnTo>
                <a:lnTo>
                  <a:pt x="1068062" y="1048886"/>
                </a:lnTo>
                <a:lnTo>
                  <a:pt x="1066477" y="1036817"/>
                </a:lnTo>
                <a:lnTo>
                  <a:pt x="1064891" y="1024430"/>
                </a:lnTo>
                <a:lnTo>
                  <a:pt x="1063623" y="1012361"/>
                </a:lnTo>
                <a:lnTo>
                  <a:pt x="1062671" y="999657"/>
                </a:lnTo>
                <a:lnTo>
                  <a:pt x="1062037" y="987270"/>
                </a:lnTo>
                <a:lnTo>
                  <a:pt x="1062037" y="974566"/>
                </a:lnTo>
                <a:lnTo>
                  <a:pt x="1062037" y="962497"/>
                </a:lnTo>
                <a:lnTo>
                  <a:pt x="1062354" y="950428"/>
                </a:lnTo>
                <a:lnTo>
                  <a:pt x="1063306" y="938359"/>
                </a:lnTo>
                <a:lnTo>
                  <a:pt x="1064257" y="926290"/>
                </a:lnTo>
                <a:lnTo>
                  <a:pt x="1065208" y="914221"/>
                </a:lnTo>
                <a:lnTo>
                  <a:pt x="1066794" y="902469"/>
                </a:lnTo>
                <a:lnTo>
                  <a:pt x="1068380" y="890718"/>
                </a:lnTo>
                <a:lnTo>
                  <a:pt x="1069965" y="879284"/>
                </a:lnTo>
                <a:lnTo>
                  <a:pt x="1072185" y="867850"/>
                </a:lnTo>
                <a:lnTo>
                  <a:pt x="1074405" y="856416"/>
                </a:lnTo>
                <a:lnTo>
                  <a:pt x="1077259" y="844983"/>
                </a:lnTo>
                <a:lnTo>
                  <a:pt x="1079796" y="833866"/>
                </a:lnTo>
                <a:lnTo>
                  <a:pt x="1082650" y="822750"/>
                </a:lnTo>
                <a:lnTo>
                  <a:pt x="1085821" y="811634"/>
                </a:lnTo>
                <a:lnTo>
                  <a:pt x="1089627" y="800835"/>
                </a:lnTo>
                <a:lnTo>
                  <a:pt x="1093115" y="790037"/>
                </a:lnTo>
                <a:lnTo>
                  <a:pt x="1096920" y="779556"/>
                </a:lnTo>
                <a:lnTo>
                  <a:pt x="1101043" y="769075"/>
                </a:lnTo>
                <a:lnTo>
                  <a:pt x="1105165" y="758594"/>
                </a:lnTo>
                <a:lnTo>
                  <a:pt x="1109922" y="748430"/>
                </a:lnTo>
                <a:lnTo>
                  <a:pt x="1114362" y="738902"/>
                </a:lnTo>
                <a:lnTo>
                  <a:pt x="1119118" y="728739"/>
                </a:lnTo>
                <a:lnTo>
                  <a:pt x="1124509" y="719211"/>
                </a:lnTo>
                <a:lnTo>
                  <a:pt x="1129583" y="709682"/>
                </a:lnTo>
                <a:lnTo>
                  <a:pt x="1135291" y="700154"/>
                </a:lnTo>
                <a:lnTo>
                  <a:pt x="1140682" y="690944"/>
                </a:lnTo>
                <a:lnTo>
                  <a:pt x="1146391" y="682051"/>
                </a:lnTo>
                <a:lnTo>
                  <a:pt x="1152416" y="673158"/>
                </a:lnTo>
                <a:lnTo>
                  <a:pt x="1158758" y="664265"/>
                </a:lnTo>
                <a:lnTo>
                  <a:pt x="1164783" y="655689"/>
                </a:lnTo>
                <a:lnTo>
                  <a:pt x="1171443" y="647432"/>
                </a:lnTo>
                <a:lnTo>
                  <a:pt x="1177785" y="639174"/>
                </a:lnTo>
                <a:lnTo>
                  <a:pt x="1184762" y="631234"/>
                </a:lnTo>
                <a:lnTo>
                  <a:pt x="1191738" y="623611"/>
                </a:lnTo>
                <a:lnTo>
                  <a:pt x="1198715" y="615989"/>
                </a:lnTo>
                <a:lnTo>
                  <a:pt x="1206009" y="608684"/>
                </a:lnTo>
                <a:lnTo>
                  <a:pt x="1213620" y="601696"/>
                </a:lnTo>
                <a:lnTo>
                  <a:pt x="1220913" y="594391"/>
                </a:lnTo>
                <a:lnTo>
                  <a:pt x="1228841" y="588039"/>
                </a:lnTo>
                <a:lnTo>
                  <a:pt x="1236769" y="581369"/>
                </a:lnTo>
                <a:lnTo>
                  <a:pt x="1244380" y="575017"/>
                </a:lnTo>
                <a:lnTo>
                  <a:pt x="1252625" y="568983"/>
                </a:lnTo>
                <a:lnTo>
                  <a:pt x="1260870" y="562948"/>
                </a:lnTo>
                <a:lnTo>
                  <a:pt x="1269115" y="557549"/>
                </a:lnTo>
                <a:lnTo>
                  <a:pt x="1277360" y="552150"/>
                </a:lnTo>
                <a:lnTo>
                  <a:pt x="1286240" y="547068"/>
                </a:lnTo>
                <a:lnTo>
                  <a:pt x="1294802" y="542304"/>
                </a:lnTo>
                <a:lnTo>
                  <a:pt x="1303364" y="537540"/>
                </a:lnTo>
                <a:lnTo>
                  <a:pt x="1312560" y="533093"/>
                </a:lnTo>
                <a:lnTo>
                  <a:pt x="1321757" y="528964"/>
                </a:lnTo>
                <a:lnTo>
                  <a:pt x="1330953" y="525153"/>
                </a:lnTo>
                <a:lnTo>
                  <a:pt x="1339833" y="521659"/>
                </a:lnTo>
                <a:lnTo>
                  <a:pt x="1349029" y="518483"/>
                </a:lnTo>
                <a:lnTo>
                  <a:pt x="1358542" y="514990"/>
                </a:lnTo>
                <a:lnTo>
                  <a:pt x="1368056" y="512449"/>
                </a:lnTo>
                <a:lnTo>
                  <a:pt x="1377887" y="509908"/>
                </a:lnTo>
                <a:lnTo>
                  <a:pt x="1387717" y="507685"/>
                </a:lnTo>
                <a:lnTo>
                  <a:pt x="1397231" y="505462"/>
                </a:lnTo>
                <a:lnTo>
                  <a:pt x="1407062" y="503874"/>
                </a:lnTo>
                <a:lnTo>
                  <a:pt x="1416892" y="502603"/>
                </a:lnTo>
                <a:lnTo>
                  <a:pt x="1427040" y="501650"/>
                </a:lnTo>
                <a:lnTo>
                  <a:pt x="1437188" y="500697"/>
                </a:lnTo>
                <a:lnTo>
                  <a:pt x="1447336" y="500380"/>
                </a:lnTo>
                <a:lnTo>
                  <a:pt x="1457483" y="500062"/>
                </a:lnTo>
                <a:close/>
                <a:moveTo>
                  <a:pt x="716008" y="249237"/>
                </a:moveTo>
                <a:lnTo>
                  <a:pt x="795913" y="249237"/>
                </a:lnTo>
                <a:lnTo>
                  <a:pt x="795913" y="374499"/>
                </a:lnTo>
                <a:lnTo>
                  <a:pt x="810181" y="375133"/>
                </a:lnTo>
                <a:lnTo>
                  <a:pt x="823816" y="376402"/>
                </a:lnTo>
                <a:lnTo>
                  <a:pt x="837133" y="377670"/>
                </a:lnTo>
                <a:lnTo>
                  <a:pt x="849500" y="379890"/>
                </a:lnTo>
                <a:lnTo>
                  <a:pt x="861549" y="381793"/>
                </a:lnTo>
                <a:lnTo>
                  <a:pt x="873281" y="384330"/>
                </a:lnTo>
                <a:lnTo>
                  <a:pt x="884379" y="386867"/>
                </a:lnTo>
                <a:lnTo>
                  <a:pt x="894842" y="389721"/>
                </a:lnTo>
                <a:lnTo>
                  <a:pt x="904989" y="393209"/>
                </a:lnTo>
                <a:lnTo>
                  <a:pt x="914819" y="396698"/>
                </a:lnTo>
                <a:lnTo>
                  <a:pt x="924014" y="400186"/>
                </a:lnTo>
                <a:lnTo>
                  <a:pt x="932575" y="403991"/>
                </a:lnTo>
                <a:lnTo>
                  <a:pt x="941136" y="407797"/>
                </a:lnTo>
                <a:lnTo>
                  <a:pt x="949381" y="411602"/>
                </a:lnTo>
                <a:lnTo>
                  <a:pt x="956673" y="415725"/>
                </a:lnTo>
                <a:lnTo>
                  <a:pt x="963966" y="419847"/>
                </a:lnTo>
                <a:lnTo>
                  <a:pt x="931624" y="504836"/>
                </a:lnTo>
                <a:lnTo>
                  <a:pt x="920209" y="498810"/>
                </a:lnTo>
                <a:lnTo>
                  <a:pt x="906257" y="491517"/>
                </a:lnTo>
                <a:lnTo>
                  <a:pt x="898330" y="488028"/>
                </a:lnTo>
                <a:lnTo>
                  <a:pt x="890086" y="484540"/>
                </a:lnTo>
                <a:lnTo>
                  <a:pt x="880891" y="480735"/>
                </a:lnTo>
                <a:lnTo>
                  <a:pt x="871061" y="477246"/>
                </a:lnTo>
                <a:lnTo>
                  <a:pt x="860597" y="474075"/>
                </a:lnTo>
                <a:lnTo>
                  <a:pt x="849500" y="470904"/>
                </a:lnTo>
                <a:lnTo>
                  <a:pt x="837767" y="468367"/>
                </a:lnTo>
                <a:lnTo>
                  <a:pt x="825401" y="465830"/>
                </a:lnTo>
                <a:lnTo>
                  <a:pt x="812401" y="463927"/>
                </a:lnTo>
                <a:lnTo>
                  <a:pt x="798449" y="462659"/>
                </a:lnTo>
                <a:lnTo>
                  <a:pt x="783863" y="461707"/>
                </a:lnTo>
                <a:lnTo>
                  <a:pt x="768960" y="461390"/>
                </a:lnTo>
                <a:lnTo>
                  <a:pt x="759765" y="461390"/>
                </a:lnTo>
                <a:lnTo>
                  <a:pt x="751204" y="462024"/>
                </a:lnTo>
                <a:lnTo>
                  <a:pt x="742643" y="462659"/>
                </a:lnTo>
                <a:lnTo>
                  <a:pt x="734398" y="463927"/>
                </a:lnTo>
                <a:lnTo>
                  <a:pt x="726471" y="465196"/>
                </a:lnTo>
                <a:lnTo>
                  <a:pt x="719496" y="467098"/>
                </a:lnTo>
                <a:lnTo>
                  <a:pt x="712203" y="469001"/>
                </a:lnTo>
                <a:lnTo>
                  <a:pt x="705544" y="471538"/>
                </a:lnTo>
                <a:lnTo>
                  <a:pt x="699202" y="473758"/>
                </a:lnTo>
                <a:lnTo>
                  <a:pt x="693178" y="476612"/>
                </a:lnTo>
                <a:lnTo>
                  <a:pt x="687153" y="479466"/>
                </a:lnTo>
                <a:lnTo>
                  <a:pt x="682080" y="482637"/>
                </a:lnTo>
                <a:lnTo>
                  <a:pt x="676689" y="486126"/>
                </a:lnTo>
                <a:lnTo>
                  <a:pt x="671933" y="489614"/>
                </a:lnTo>
                <a:lnTo>
                  <a:pt x="667177" y="493419"/>
                </a:lnTo>
                <a:lnTo>
                  <a:pt x="663055" y="497542"/>
                </a:lnTo>
                <a:lnTo>
                  <a:pt x="659250" y="501348"/>
                </a:lnTo>
                <a:lnTo>
                  <a:pt x="655445" y="505470"/>
                </a:lnTo>
                <a:lnTo>
                  <a:pt x="652274" y="509910"/>
                </a:lnTo>
                <a:lnTo>
                  <a:pt x="649103" y="514350"/>
                </a:lnTo>
                <a:lnTo>
                  <a:pt x="646249" y="519107"/>
                </a:lnTo>
                <a:lnTo>
                  <a:pt x="643713" y="523546"/>
                </a:lnTo>
                <a:lnTo>
                  <a:pt x="641493" y="528303"/>
                </a:lnTo>
                <a:lnTo>
                  <a:pt x="639591" y="533060"/>
                </a:lnTo>
                <a:lnTo>
                  <a:pt x="637688" y="537817"/>
                </a:lnTo>
                <a:lnTo>
                  <a:pt x="636420" y="542891"/>
                </a:lnTo>
                <a:lnTo>
                  <a:pt x="635152" y="547647"/>
                </a:lnTo>
                <a:lnTo>
                  <a:pt x="633566" y="552721"/>
                </a:lnTo>
                <a:lnTo>
                  <a:pt x="632932" y="557478"/>
                </a:lnTo>
                <a:lnTo>
                  <a:pt x="632298" y="562235"/>
                </a:lnTo>
                <a:lnTo>
                  <a:pt x="631981" y="567309"/>
                </a:lnTo>
                <a:lnTo>
                  <a:pt x="631981" y="572066"/>
                </a:lnTo>
                <a:lnTo>
                  <a:pt x="631981" y="578408"/>
                </a:lnTo>
                <a:lnTo>
                  <a:pt x="632615" y="584433"/>
                </a:lnTo>
                <a:lnTo>
                  <a:pt x="633249" y="590459"/>
                </a:lnTo>
                <a:lnTo>
                  <a:pt x="634200" y="595850"/>
                </a:lnTo>
                <a:lnTo>
                  <a:pt x="635786" y="601558"/>
                </a:lnTo>
                <a:lnTo>
                  <a:pt x="637371" y="606632"/>
                </a:lnTo>
                <a:lnTo>
                  <a:pt x="639274" y="612023"/>
                </a:lnTo>
                <a:lnTo>
                  <a:pt x="641176" y="617097"/>
                </a:lnTo>
                <a:lnTo>
                  <a:pt x="643713" y="622171"/>
                </a:lnTo>
                <a:lnTo>
                  <a:pt x="646249" y="626927"/>
                </a:lnTo>
                <a:lnTo>
                  <a:pt x="649737" y="631367"/>
                </a:lnTo>
                <a:lnTo>
                  <a:pt x="652908" y="636124"/>
                </a:lnTo>
                <a:lnTo>
                  <a:pt x="656713" y="640564"/>
                </a:lnTo>
                <a:lnTo>
                  <a:pt x="660835" y="645320"/>
                </a:lnTo>
                <a:lnTo>
                  <a:pt x="665274" y="649443"/>
                </a:lnTo>
                <a:lnTo>
                  <a:pt x="670031" y="653566"/>
                </a:lnTo>
                <a:lnTo>
                  <a:pt x="675104" y="658005"/>
                </a:lnTo>
                <a:lnTo>
                  <a:pt x="680177" y="662128"/>
                </a:lnTo>
                <a:lnTo>
                  <a:pt x="686202" y="665933"/>
                </a:lnTo>
                <a:lnTo>
                  <a:pt x="691909" y="670373"/>
                </a:lnTo>
                <a:lnTo>
                  <a:pt x="698568" y="674178"/>
                </a:lnTo>
                <a:lnTo>
                  <a:pt x="705227" y="678301"/>
                </a:lnTo>
                <a:lnTo>
                  <a:pt x="719813" y="686229"/>
                </a:lnTo>
                <a:lnTo>
                  <a:pt x="735667" y="694474"/>
                </a:lnTo>
                <a:lnTo>
                  <a:pt x="753106" y="702402"/>
                </a:lnTo>
                <a:lnTo>
                  <a:pt x="771814" y="710964"/>
                </a:lnTo>
                <a:lnTo>
                  <a:pt x="792108" y="719527"/>
                </a:lnTo>
                <a:lnTo>
                  <a:pt x="804474" y="724600"/>
                </a:lnTo>
                <a:lnTo>
                  <a:pt x="816206" y="729991"/>
                </a:lnTo>
                <a:lnTo>
                  <a:pt x="827621" y="735065"/>
                </a:lnTo>
                <a:lnTo>
                  <a:pt x="838719" y="740774"/>
                </a:lnTo>
                <a:lnTo>
                  <a:pt x="849500" y="745847"/>
                </a:lnTo>
                <a:lnTo>
                  <a:pt x="859963" y="751873"/>
                </a:lnTo>
                <a:lnTo>
                  <a:pt x="870110" y="757264"/>
                </a:lnTo>
                <a:lnTo>
                  <a:pt x="879622" y="763289"/>
                </a:lnTo>
                <a:lnTo>
                  <a:pt x="888501" y="768997"/>
                </a:lnTo>
                <a:lnTo>
                  <a:pt x="897379" y="775340"/>
                </a:lnTo>
                <a:lnTo>
                  <a:pt x="905940" y="781365"/>
                </a:lnTo>
                <a:lnTo>
                  <a:pt x="914184" y="788024"/>
                </a:lnTo>
                <a:lnTo>
                  <a:pt x="921477" y="794367"/>
                </a:lnTo>
                <a:lnTo>
                  <a:pt x="928770" y="801026"/>
                </a:lnTo>
                <a:lnTo>
                  <a:pt x="935746" y="808003"/>
                </a:lnTo>
                <a:lnTo>
                  <a:pt x="942088" y="814980"/>
                </a:lnTo>
                <a:lnTo>
                  <a:pt x="948429" y="822273"/>
                </a:lnTo>
                <a:lnTo>
                  <a:pt x="953820" y="829250"/>
                </a:lnTo>
                <a:lnTo>
                  <a:pt x="959210" y="837178"/>
                </a:lnTo>
                <a:lnTo>
                  <a:pt x="963966" y="844789"/>
                </a:lnTo>
                <a:lnTo>
                  <a:pt x="968406" y="852717"/>
                </a:lnTo>
                <a:lnTo>
                  <a:pt x="972845" y="860962"/>
                </a:lnTo>
                <a:lnTo>
                  <a:pt x="976333" y="869524"/>
                </a:lnTo>
                <a:lnTo>
                  <a:pt x="979503" y="878087"/>
                </a:lnTo>
                <a:lnTo>
                  <a:pt x="982674" y="886966"/>
                </a:lnTo>
                <a:lnTo>
                  <a:pt x="985211" y="895845"/>
                </a:lnTo>
                <a:lnTo>
                  <a:pt x="987431" y="905359"/>
                </a:lnTo>
                <a:lnTo>
                  <a:pt x="989016" y="914873"/>
                </a:lnTo>
                <a:lnTo>
                  <a:pt x="990284" y="925020"/>
                </a:lnTo>
                <a:lnTo>
                  <a:pt x="991236" y="935168"/>
                </a:lnTo>
                <a:lnTo>
                  <a:pt x="991870" y="944999"/>
                </a:lnTo>
                <a:lnTo>
                  <a:pt x="992187" y="955781"/>
                </a:lnTo>
                <a:lnTo>
                  <a:pt x="991870" y="965295"/>
                </a:lnTo>
                <a:lnTo>
                  <a:pt x="991236" y="974808"/>
                </a:lnTo>
                <a:lnTo>
                  <a:pt x="990284" y="984322"/>
                </a:lnTo>
                <a:lnTo>
                  <a:pt x="989016" y="993835"/>
                </a:lnTo>
                <a:lnTo>
                  <a:pt x="987113" y="1002715"/>
                </a:lnTo>
                <a:lnTo>
                  <a:pt x="984894" y="1012228"/>
                </a:lnTo>
                <a:lnTo>
                  <a:pt x="982357" y="1021108"/>
                </a:lnTo>
                <a:lnTo>
                  <a:pt x="978869" y="1030304"/>
                </a:lnTo>
                <a:lnTo>
                  <a:pt x="975698" y="1039184"/>
                </a:lnTo>
                <a:lnTo>
                  <a:pt x="971893" y="1047429"/>
                </a:lnTo>
                <a:lnTo>
                  <a:pt x="967454" y="1055991"/>
                </a:lnTo>
                <a:lnTo>
                  <a:pt x="962698" y="1064553"/>
                </a:lnTo>
                <a:lnTo>
                  <a:pt x="957625" y="1072481"/>
                </a:lnTo>
                <a:lnTo>
                  <a:pt x="952234" y="1080409"/>
                </a:lnTo>
                <a:lnTo>
                  <a:pt x="946210" y="1088337"/>
                </a:lnTo>
                <a:lnTo>
                  <a:pt x="940185" y="1095631"/>
                </a:lnTo>
                <a:lnTo>
                  <a:pt x="933526" y="1102925"/>
                </a:lnTo>
                <a:lnTo>
                  <a:pt x="926551" y="1110219"/>
                </a:lnTo>
                <a:lnTo>
                  <a:pt x="918941" y="1116561"/>
                </a:lnTo>
                <a:lnTo>
                  <a:pt x="911014" y="1123221"/>
                </a:lnTo>
                <a:lnTo>
                  <a:pt x="903087" y="1129246"/>
                </a:lnTo>
                <a:lnTo>
                  <a:pt x="894525" y="1135271"/>
                </a:lnTo>
                <a:lnTo>
                  <a:pt x="885647" y="1140979"/>
                </a:lnTo>
                <a:lnTo>
                  <a:pt x="876134" y="1146370"/>
                </a:lnTo>
                <a:lnTo>
                  <a:pt x="866622" y="1151127"/>
                </a:lnTo>
                <a:lnTo>
                  <a:pt x="856475" y="1155884"/>
                </a:lnTo>
                <a:lnTo>
                  <a:pt x="846012" y="1160006"/>
                </a:lnTo>
                <a:lnTo>
                  <a:pt x="835231" y="1163812"/>
                </a:lnTo>
                <a:lnTo>
                  <a:pt x="824133" y="1167617"/>
                </a:lnTo>
                <a:lnTo>
                  <a:pt x="812401" y="1170471"/>
                </a:lnTo>
                <a:lnTo>
                  <a:pt x="800669" y="1173008"/>
                </a:lnTo>
                <a:lnTo>
                  <a:pt x="788303" y="1175228"/>
                </a:lnTo>
                <a:lnTo>
                  <a:pt x="788303" y="1309687"/>
                </a:lnTo>
                <a:lnTo>
                  <a:pt x="707129" y="1309687"/>
                </a:lnTo>
                <a:lnTo>
                  <a:pt x="707129" y="1179351"/>
                </a:lnTo>
                <a:lnTo>
                  <a:pt x="692861" y="1179034"/>
                </a:lnTo>
                <a:lnTo>
                  <a:pt x="678592" y="1178082"/>
                </a:lnTo>
                <a:lnTo>
                  <a:pt x="664640" y="1176180"/>
                </a:lnTo>
                <a:lnTo>
                  <a:pt x="650689" y="1174277"/>
                </a:lnTo>
                <a:lnTo>
                  <a:pt x="637054" y="1172057"/>
                </a:lnTo>
                <a:lnTo>
                  <a:pt x="623102" y="1169520"/>
                </a:lnTo>
                <a:lnTo>
                  <a:pt x="609785" y="1166349"/>
                </a:lnTo>
                <a:lnTo>
                  <a:pt x="596785" y="1162543"/>
                </a:lnTo>
                <a:lnTo>
                  <a:pt x="584101" y="1158738"/>
                </a:lnTo>
                <a:lnTo>
                  <a:pt x="572052" y="1154615"/>
                </a:lnTo>
                <a:lnTo>
                  <a:pt x="560003" y="1149859"/>
                </a:lnTo>
                <a:lnTo>
                  <a:pt x="548588" y="1144785"/>
                </a:lnTo>
                <a:lnTo>
                  <a:pt x="537807" y="1139394"/>
                </a:lnTo>
                <a:lnTo>
                  <a:pt x="527660" y="1134320"/>
                </a:lnTo>
                <a:lnTo>
                  <a:pt x="518148" y="1128294"/>
                </a:lnTo>
                <a:lnTo>
                  <a:pt x="509587" y="1122586"/>
                </a:lnTo>
                <a:lnTo>
                  <a:pt x="540027" y="1036012"/>
                </a:lnTo>
                <a:lnTo>
                  <a:pt x="549222" y="1041721"/>
                </a:lnTo>
                <a:lnTo>
                  <a:pt x="558735" y="1047112"/>
                </a:lnTo>
                <a:lnTo>
                  <a:pt x="568564" y="1052820"/>
                </a:lnTo>
                <a:lnTo>
                  <a:pt x="579028" y="1057577"/>
                </a:lnTo>
                <a:lnTo>
                  <a:pt x="589492" y="1062651"/>
                </a:lnTo>
                <a:lnTo>
                  <a:pt x="600590" y="1067090"/>
                </a:lnTo>
                <a:lnTo>
                  <a:pt x="612004" y="1071213"/>
                </a:lnTo>
                <a:lnTo>
                  <a:pt x="623737" y="1075335"/>
                </a:lnTo>
                <a:lnTo>
                  <a:pt x="635786" y="1078824"/>
                </a:lnTo>
                <a:lnTo>
                  <a:pt x="648152" y="1081995"/>
                </a:lnTo>
                <a:lnTo>
                  <a:pt x="660518" y="1084849"/>
                </a:lnTo>
                <a:lnTo>
                  <a:pt x="673201" y="1087069"/>
                </a:lnTo>
                <a:lnTo>
                  <a:pt x="686202" y="1088972"/>
                </a:lnTo>
                <a:lnTo>
                  <a:pt x="699519" y="1090240"/>
                </a:lnTo>
                <a:lnTo>
                  <a:pt x="712520" y="1091191"/>
                </a:lnTo>
                <a:lnTo>
                  <a:pt x="726154" y="1091509"/>
                </a:lnTo>
                <a:lnTo>
                  <a:pt x="734716" y="1091191"/>
                </a:lnTo>
                <a:lnTo>
                  <a:pt x="743277" y="1090874"/>
                </a:lnTo>
                <a:lnTo>
                  <a:pt x="751521" y="1090240"/>
                </a:lnTo>
                <a:lnTo>
                  <a:pt x="759131" y="1088972"/>
                </a:lnTo>
                <a:lnTo>
                  <a:pt x="767058" y="1087703"/>
                </a:lnTo>
                <a:lnTo>
                  <a:pt x="774668" y="1086117"/>
                </a:lnTo>
                <a:lnTo>
                  <a:pt x="781644" y="1083898"/>
                </a:lnTo>
                <a:lnTo>
                  <a:pt x="788937" y="1081995"/>
                </a:lnTo>
                <a:lnTo>
                  <a:pt x="795595" y="1079458"/>
                </a:lnTo>
                <a:lnTo>
                  <a:pt x="802571" y="1076921"/>
                </a:lnTo>
                <a:lnTo>
                  <a:pt x="809230" y="1074067"/>
                </a:lnTo>
                <a:lnTo>
                  <a:pt x="815255" y="1070579"/>
                </a:lnTo>
                <a:lnTo>
                  <a:pt x="821279" y="1067407"/>
                </a:lnTo>
                <a:lnTo>
                  <a:pt x="826987" y="1063919"/>
                </a:lnTo>
                <a:lnTo>
                  <a:pt x="832377" y="1059796"/>
                </a:lnTo>
                <a:lnTo>
                  <a:pt x="837450" y="1055674"/>
                </a:lnTo>
                <a:lnTo>
                  <a:pt x="842207" y="1051551"/>
                </a:lnTo>
                <a:lnTo>
                  <a:pt x="847280" y="1046795"/>
                </a:lnTo>
                <a:lnTo>
                  <a:pt x="851402" y="1042355"/>
                </a:lnTo>
                <a:lnTo>
                  <a:pt x="855524" y="1037281"/>
                </a:lnTo>
                <a:lnTo>
                  <a:pt x="859329" y="1032207"/>
                </a:lnTo>
                <a:lnTo>
                  <a:pt x="862817" y="1027133"/>
                </a:lnTo>
                <a:lnTo>
                  <a:pt x="866305" y="1021425"/>
                </a:lnTo>
                <a:lnTo>
                  <a:pt x="868842" y="1016034"/>
                </a:lnTo>
                <a:lnTo>
                  <a:pt x="871378" y="1010009"/>
                </a:lnTo>
                <a:lnTo>
                  <a:pt x="873598" y="1003983"/>
                </a:lnTo>
                <a:lnTo>
                  <a:pt x="875500" y="997641"/>
                </a:lnTo>
                <a:lnTo>
                  <a:pt x="877086" y="991299"/>
                </a:lnTo>
                <a:lnTo>
                  <a:pt x="878354" y="984956"/>
                </a:lnTo>
                <a:lnTo>
                  <a:pt x="879305" y="978297"/>
                </a:lnTo>
                <a:lnTo>
                  <a:pt x="879939" y="971954"/>
                </a:lnTo>
                <a:lnTo>
                  <a:pt x="879939" y="964978"/>
                </a:lnTo>
                <a:lnTo>
                  <a:pt x="879939" y="958318"/>
                </a:lnTo>
                <a:lnTo>
                  <a:pt x="879622" y="951976"/>
                </a:lnTo>
                <a:lnTo>
                  <a:pt x="878671" y="945950"/>
                </a:lnTo>
                <a:lnTo>
                  <a:pt x="877720" y="939608"/>
                </a:lnTo>
                <a:lnTo>
                  <a:pt x="876134" y="933266"/>
                </a:lnTo>
                <a:lnTo>
                  <a:pt x="874549" y="927557"/>
                </a:lnTo>
                <a:lnTo>
                  <a:pt x="872647" y="921849"/>
                </a:lnTo>
                <a:lnTo>
                  <a:pt x="870744" y="916458"/>
                </a:lnTo>
                <a:lnTo>
                  <a:pt x="868207" y="910750"/>
                </a:lnTo>
                <a:lnTo>
                  <a:pt x="865354" y="905676"/>
                </a:lnTo>
                <a:lnTo>
                  <a:pt x="862183" y="900602"/>
                </a:lnTo>
                <a:lnTo>
                  <a:pt x="859012" y="895211"/>
                </a:lnTo>
                <a:lnTo>
                  <a:pt x="855524" y="890454"/>
                </a:lnTo>
                <a:lnTo>
                  <a:pt x="851402" y="885380"/>
                </a:lnTo>
                <a:lnTo>
                  <a:pt x="847280" y="880624"/>
                </a:lnTo>
                <a:lnTo>
                  <a:pt x="842524" y="875867"/>
                </a:lnTo>
                <a:lnTo>
                  <a:pt x="838085" y="871427"/>
                </a:lnTo>
                <a:lnTo>
                  <a:pt x="833011" y="866987"/>
                </a:lnTo>
                <a:lnTo>
                  <a:pt x="827621" y="862231"/>
                </a:lnTo>
                <a:lnTo>
                  <a:pt x="822230" y="858108"/>
                </a:lnTo>
                <a:lnTo>
                  <a:pt x="816206" y="853985"/>
                </a:lnTo>
                <a:lnTo>
                  <a:pt x="810181" y="849546"/>
                </a:lnTo>
                <a:lnTo>
                  <a:pt x="803840" y="845740"/>
                </a:lnTo>
                <a:lnTo>
                  <a:pt x="797181" y="841301"/>
                </a:lnTo>
                <a:lnTo>
                  <a:pt x="782912" y="833690"/>
                </a:lnTo>
                <a:lnTo>
                  <a:pt x="767692" y="826079"/>
                </a:lnTo>
                <a:lnTo>
                  <a:pt x="751521" y="818785"/>
                </a:lnTo>
                <a:lnTo>
                  <a:pt x="734081" y="811174"/>
                </a:lnTo>
                <a:lnTo>
                  <a:pt x="709983" y="801344"/>
                </a:lnTo>
                <a:lnTo>
                  <a:pt x="687153" y="791196"/>
                </a:lnTo>
                <a:lnTo>
                  <a:pt x="676055" y="786439"/>
                </a:lnTo>
                <a:lnTo>
                  <a:pt x="665274" y="781048"/>
                </a:lnTo>
                <a:lnTo>
                  <a:pt x="655128" y="775657"/>
                </a:lnTo>
                <a:lnTo>
                  <a:pt x="644981" y="770266"/>
                </a:lnTo>
                <a:lnTo>
                  <a:pt x="635786" y="764875"/>
                </a:lnTo>
                <a:lnTo>
                  <a:pt x="626273" y="759167"/>
                </a:lnTo>
                <a:lnTo>
                  <a:pt x="617395" y="753458"/>
                </a:lnTo>
                <a:lnTo>
                  <a:pt x="608517" y="747433"/>
                </a:lnTo>
                <a:lnTo>
                  <a:pt x="600590" y="741408"/>
                </a:lnTo>
                <a:lnTo>
                  <a:pt x="592662" y="735065"/>
                </a:lnTo>
                <a:lnTo>
                  <a:pt x="585052" y="729040"/>
                </a:lnTo>
                <a:lnTo>
                  <a:pt x="578077" y="722381"/>
                </a:lnTo>
                <a:lnTo>
                  <a:pt x="571418" y="715721"/>
                </a:lnTo>
                <a:lnTo>
                  <a:pt x="565076" y="708744"/>
                </a:lnTo>
                <a:lnTo>
                  <a:pt x="559052" y="701451"/>
                </a:lnTo>
                <a:lnTo>
                  <a:pt x="553344" y="694474"/>
                </a:lnTo>
                <a:lnTo>
                  <a:pt x="548588" y="686546"/>
                </a:lnTo>
                <a:lnTo>
                  <a:pt x="543832" y="678935"/>
                </a:lnTo>
                <a:lnTo>
                  <a:pt x="539393" y="671007"/>
                </a:lnTo>
                <a:lnTo>
                  <a:pt x="535588" y="662762"/>
                </a:lnTo>
                <a:lnTo>
                  <a:pt x="532417" y="654200"/>
                </a:lnTo>
                <a:lnTo>
                  <a:pt x="529246" y="645955"/>
                </a:lnTo>
                <a:lnTo>
                  <a:pt x="526709" y="636758"/>
                </a:lnTo>
                <a:lnTo>
                  <a:pt x="524807" y="627562"/>
                </a:lnTo>
                <a:lnTo>
                  <a:pt x="523221" y="618048"/>
                </a:lnTo>
                <a:lnTo>
                  <a:pt x="521953" y="608217"/>
                </a:lnTo>
                <a:lnTo>
                  <a:pt x="521319" y="598069"/>
                </a:lnTo>
                <a:lnTo>
                  <a:pt x="521002" y="587922"/>
                </a:lnTo>
                <a:lnTo>
                  <a:pt x="521319" y="577774"/>
                </a:lnTo>
                <a:lnTo>
                  <a:pt x="521953" y="567943"/>
                </a:lnTo>
                <a:lnTo>
                  <a:pt x="522904" y="558429"/>
                </a:lnTo>
                <a:lnTo>
                  <a:pt x="524490" y="548916"/>
                </a:lnTo>
                <a:lnTo>
                  <a:pt x="526392" y="539402"/>
                </a:lnTo>
                <a:lnTo>
                  <a:pt x="528612" y="530523"/>
                </a:lnTo>
                <a:lnTo>
                  <a:pt x="531783" y="521643"/>
                </a:lnTo>
                <a:lnTo>
                  <a:pt x="534636" y="512764"/>
                </a:lnTo>
                <a:lnTo>
                  <a:pt x="538124" y="504202"/>
                </a:lnTo>
                <a:lnTo>
                  <a:pt x="541929" y="495956"/>
                </a:lnTo>
                <a:lnTo>
                  <a:pt x="546685" y="487711"/>
                </a:lnTo>
                <a:lnTo>
                  <a:pt x="551125" y="479783"/>
                </a:lnTo>
                <a:lnTo>
                  <a:pt x="556515" y="472489"/>
                </a:lnTo>
                <a:lnTo>
                  <a:pt x="561905" y="464879"/>
                </a:lnTo>
                <a:lnTo>
                  <a:pt x="567930" y="457585"/>
                </a:lnTo>
                <a:lnTo>
                  <a:pt x="573955" y="450925"/>
                </a:lnTo>
                <a:lnTo>
                  <a:pt x="580613" y="444266"/>
                </a:lnTo>
                <a:lnTo>
                  <a:pt x="587272" y="437923"/>
                </a:lnTo>
                <a:lnTo>
                  <a:pt x="594565" y="431581"/>
                </a:lnTo>
                <a:lnTo>
                  <a:pt x="602175" y="425873"/>
                </a:lnTo>
                <a:lnTo>
                  <a:pt x="609785" y="420165"/>
                </a:lnTo>
                <a:lnTo>
                  <a:pt x="618029" y="415091"/>
                </a:lnTo>
                <a:lnTo>
                  <a:pt x="626590" y="410017"/>
                </a:lnTo>
                <a:lnTo>
                  <a:pt x="635469" y="405577"/>
                </a:lnTo>
                <a:lnTo>
                  <a:pt x="644347" y="400820"/>
                </a:lnTo>
                <a:lnTo>
                  <a:pt x="653859" y="397015"/>
                </a:lnTo>
                <a:lnTo>
                  <a:pt x="663372" y="393526"/>
                </a:lnTo>
                <a:lnTo>
                  <a:pt x="673519" y="389721"/>
                </a:lnTo>
                <a:lnTo>
                  <a:pt x="683665" y="386867"/>
                </a:lnTo>
                <a:lnTo>
                  <a:pt x="694129" y="384330"/>
                </a:lnTo>
                <a:lnTo>
                  <a:pt x="704910" y="381793"/>
                </a:lnTo>
                <a:lnTo>
                  <a:pt x="716008" y="379890"/>
                </a:lnTo>
                <a:lnTo>
                  <a:pt x="716008" y="249237"/>
                </a:lnTo>
                <a:close/>
                <a:moveTo>
                  <a:pt x="784828" y="0"/>
                </a:moveTo>
                <a:lnTo>
                  <a:pt x="808948" y="317"/>
                </a:lnTo>
                <a:lnTo>
                  <a:pt x="832750" y="1588"/>
                </a:lnTo>
                <a:lnTo>
                  <a:pt x="856551" y="3175"/>
                </a:lnTo>
                <a:lnTo>
                  <a:pt x="880036" y="5716"/>
                </a:lnTo>
                <a:lnTo>
                  <a:pt x="903203" y="9209"/>
                </a:lnTo>
                <a:lnTo>
                  <a:pt x="926370" y="13020"/>
                </a:lnTo>
                <a:lnTo>
                  <a:pt x="949538" y="17466"/>
                </a:lnTo>
                <a:lnTo>
                  <a:pt x="972387" y="22864"/>
                </a:lnTo>
                <a:lnTo>
                  <a:pt x="994920" y="28581"/>
                </a:lnTo>
                <a:lnTo>
                  <a:pt x="1017452" y="35249"/>
                </a:lnTo>
                <a:lnTo>
                  <a:pt x="1039668" y="42871"/>
                </a:lnTo>
                <a:lnTo>
                  <a:pt x="1061565" y="50493"/>
                </a:lnTo>
                <a:lnTo>
                  <a:pt x="1083146" y="59067"/>
                </a:lnTo>
                <a:lnTo>
                  <a:pt x="1104727" y="68276"/>
                </a:lnTo>
                <a:lnTo>
                  <a:pt x="1125990" y="78121"/>
                </a:lnTo>
                <a:lnTo>
                  <a:pt x="1146618" y="88283"/>
                </a:lnTo>
                <a:lnTo>
                  <a:pt x="1167246" y="99397"/>
                </a:lnTo>
                <a:lnTo>
                  <a:pt x="1187240" y="111147"/>
                </a:lnTo>
                <a:lnTo>
                  <a:pt x="1207233" y="123215"/>
                </a:lnTo>
                <a:lnTo>
                  <a:pt x="1226910" y="136553"/>
                </a:lnTo>
                <a:lnTo>
                  <a:pt x="1245634" y="149890"/>
                </a:lnTo>
                <a:lnTo>
                  <a:pt x="1264675" y="163863"/>
                </a:lnTo>
                <a:lnTo>
                  <a:pt x="1283082" y="178154"/>
                </a:lnTo>
                <a:lnTo>
                  <a:pt x="1300854" y="193714"/>
                </a:lnTo>
                <a:lnTo>
                  <a:pt x="1318309" y="209275"/>
                </a:lnTo>
                <a:lnTo>
                  <a:pt x="1335129" y="225153"/>
                </a:lnTo>
                <a:lnTo>
                  <a:pt x="1351949" y="242302"/>
                </a:lnTo>
                <a:lnTo>
                  <a:pt x="1368134" y="259450"/>
                </a:lnTo>
                <a:lnTo>
                  <a:pt x="1383368" y="277234"/>
                </a:lnTo>
                <a:lnTo>
                  <a:pt x="1398918" y="295335"/>
                </a:lnTo>
                <a:lnTo>
                  <a:pt x="1413199" y="314389"/>
                </a:lnTo>
                <a:lnTo>
                  <a:pt x="1427163" y="333760"/>
                </a:lnTo>
                <a:lnTo>
                  <a:pt x="1313549" y="414104"/>
                </a:lnTo>
                <a:lnTo>
                  <a:pt x="1301806" y="397908"/>
                </a:lnTo>
                <a:lnTo>
                  <a:pt x="1289747" y="382665"/>
                </a:lnTo>
                <a:lnTo>
                  <a:pt x="1277370" y="367740"/>
                </a:lnTo>
                <a:lnTo>
                  <a:pt x="1264675" y="352814"/>
                </a:lnTo>
                <a:lnTo>
                  <a:pt x="1251346" y="338524"/>
                </a:lnTo>
                <a:lnTo>
                  <a:pt x="1238017" y="324868"/>
                </a:lnTo>
                <a:lnTo>
                  <a:pt x="1223736" y="311531"/>
                </a:lnTo>
                <a:lnTo>
                  <a:pt x="1209455" y="298828"/>
                </a:lnTo>
                <a:lnTo>
                  <a:pt x="1194539" y="286126"/>
                </a:lnTo>
                <a:lnTo>
                  <a:pt x="1179623" y="274058"/>
                </a:lnTo>
                <a:lnTo>
                  <a:pt x="1164073" y="262308"/>
                </a:lnTo>
                <a:lnTo>
                  <a:pt x="1148522" y="251829"/>
                </a:lnTo>
                <a:lnTo>
                  <a:pt x="1132654" y="241031"/>
                </a:lnTo>
                <a:lnTo>
                  <a:pt x="1116151" y="230869"/>
                </a:lnTo>
                <a:lnTo>
                  <a:pt x="1099649" y="221342"/>
                </a:lnTo>
                <a:lnTo>
                  <a:pt x="1082511" y="212133"/>
                </a:lnTo>
                <a:lnTo>
                  <a:pt x="1065374" y="203559"/>
                </a:lnTo>
                <a:lnTo>
                  <a:pt x="1047919" y="195620"/>
                </a:lnTo>
                <a:lnTo>
                  <a:pt x="1030464" y="187998"/>
                </a:lnTo>
                <a:lnTo>
                  <a:pt x="1012375" y="180694"/>
                </a:lnTo>
                <a:lnTo>
                  <a:pt x="994603" y="174343"/>
                </a:lnTo>
                <a:lnTo>
                  <a:pt x="976196" y="168309"/>
                </a:lnTo>
                <a:lnTo>
                  <a:pt x="957472" y="162910"/>
                </a:lnTo>
                <a:lnTo>
                  <a:pt x="939065" y="157829"/>
                </a:lnTo>
                <a:lnTo>
                  <a:pt x="920341" y="153701"/>
                </a:lnTo>
                <a:lnTo>
                  <a:pt x="901616" y="150208"/>
                </a:lnTo>
                <a:lnTo>
                  <a:pt x="882258" y="146715"/>
                </a:lnTo>
                <a:lnTo>
                  <a:pt x="862899" y="144174"/>
                </a:lnTo>
                <a:lnTo>
                  <a:pt x="843857" y="141951"/>
                </a:lnTo>
                <a:lnTo>
                  <a:pt x="824181" y="140681"/>
                </a:lnTo>
                <a:lnTo>
                  <a:pt x="804505" y="139728"/>
                </a:lnTo>
                <a:lnTo>
                  <a:pt x="784828" y="139411"/>
                </a:lnTo>
                <a:lnTo>
                  <a:pt x="768326" y="139728"/>
                </a:lnTo>
                <a:lnTo>
                  <a:pt x="751823" y="140363"/>
                </a:lnTo>
                <a:lnTo>
                  <a:pt x="735320" y="141316"/>
                </a:lnTo>
                <a:lnTo>
                  <a:pt x="719135" y="142586"/>
                </a:lnTo>
                <a:lnTo>
                  <a:pt x="702632" y="144492"/>
                </a:lnTo>
                <a:lnTo>
                  <a:pt x="686764" y="146715"/>
                </a:lnTo>
                <a:lnTo>
                  <a:pt x="670897" y="149573"/>
                </a:lnTo>
                <a:lnTo>
                  <a:pt x="655029" y="152431"/>
                </a:lnTo>
                <a:lnTo>
                  <a:pt x="639478" y="155924"/>
                </a:lnTo>
                <a:lnTo>
                  <a:pt x="623927" y="160052"/>
                </a:lnTo>
                <a:lnTo>
                  <a:pt x="608377" y="163863"/>
                </a:lnTo>
                <a:lnTo>
                  <a:pt x="593144" y="168309"/>
                </a:lnTo>
                <a:lnTo>
                  <a:pt x="578228" y="173390"/>
                </a:lnTo>
                <a:lnTo>
                  <a:pt x="562994" y="178471"/>
                </a:lnTo>
                <a:lnTo>
                  <a:pt x="548396" y="184505"/>
                </a:lnTo>
                <a:lnTo>
                  <a:pt x="533797" y="190221"/>
                </a:lnTo>
                <a:lnTo>
                  <a:pt x="519516" y="196572"/>
                </a:lnTo>
                <a:lnTo>
                  <a:pt x="505235" y="203241"/>
                </a:lnTo>
                <a:lnTo>
                  <a:pt x="491271" y="210228"/>
                </a:lnTo>
                <a:lnTo>
                  <a:pt x="477308" y="217532"/>
                </a:lnTo>
                <a:lnTo>
                  <a:pt x="463978" y="225153"/>
                </a:lnTo>
                <a:lnTo>
                  <a:pt x="450332" y="233092"/>
                </a:lnTo>
                <a:lnTo>
                  <a:pt x="437003" y="241349"/>
                </a:lnTo>
                <a:lnTo>
                  <a:pt x="423991" y="249923"/>
                </a:lnTo>
                <a:lnTo>
                  <a:pt x="411297" y="258815"/>
                </a:lnTo>
                <a:lnTo>
                  <a:pt x="398603" y="268024"/>
                </a:lnTo>
                <a:lnTo>
                  <a:pt x="386543" y="277551"/>
                </a:lnTo>
                <a:lnTo>
                  <a:pt x="374483" y="287396"/>
                </a:lnTo>
                <a:lnTo>
                  <a:pt x="362424" y="296923"/>
                </a:lnTo>
                <a:lnTo>
                  <a:pt x="350999" y="307402"/>
                </a:lnTo>
                <a:lnTo>
                  <a:pt x="339574" y="317882"/>
                </a:lnTo>
                <a:lnTo>
                  <a:pt x="328466" y="328997"/>
                </a:lnTo>
                <a:lnTo>
                  <a:pt x="317676" y="340112"/>
                </a:lnTo>
                <a:lnTo>
                  <a:pt x="306886" y="351226"/>
                </a:lnTo>
                <a:lnTo>
                  <a:pt x="296730" y="362976"/>
                </a:lnTo>
                <a:lnTo>
                  <a:pt x="286575" y="374726"/>
                </a:lnTo>
                <a:lnTo>
                  <a:pt x="277054" y="386794"/>
                </a:lnTo>
                <a:lnTo>
                  <a:pt x="267533" y="399179"/>
                </a:lnTo>
                <a:lnTo>
                  <a:pt x="258330" y="411564"/>
                </a:lnTo>
                <a:lnTo>
                  <a:pt x="249444" y="424584"/>
                </a:lnTo>
                <a:lnTo>
                  <a:pt x="240875" y="437604"/>
                </a:lnTo>
                <a:lnTo>
                  <a:pt x="232624" y="450942"/>
                </a:lnTo>
                <a:lnTo>
                  <a:pt x="224690" y="464279"/>
                </a:lnTo>
                <a:lnTo>
                  <a:pt x="217073" y="477935"/>
                </a:lnTo>
                <a:lnTo>
                  <a:pt x="209774" y="491590"/>
                </a:lnTo>
                <a:lnTo>
                  <a:pt x="202792" y="505563"/>
                </a:lnTo>
                <a:lnTo>
                  <a:pt x="196445" y="520171"/>
                </a:lnTo>
                <a:lnTo>
                  <a:pt x="189780" y="534462"/>
                </a:lnTo>
                <a:lnTo>
                  <a:pt x="183751" y="548752"/>
                </a:lnTo>
                <a:lnTo>
                  <a:pt x="178355" y="563678"/>
                </a:lnTo>
                <a:lnTo>
                  <a:pt x="173278" y="578603"/>
                </a:lnTo>
                <a:lnTo>
                  <a:pt x="168200" y="593846"/>
                </a:lnTo>
                <a:lnTo>
                  <a:pt x="163757" y="608772"/>
                </a:lnTo>
                <a:lnTo>
                  <a:pt x="159314" y="624332"/>
                </a:lnTo>
                <a:lnTo>
                  <a:pt x="155506" y="639893"/>
                </a:lnTo>
                <a:lnTo>
                  <a:pt x="152332" y="655454"/>
                </a:lnTo>
                <a:lnTo>
                  <a:pt x="148841" y="671650"/>
                </a:lnTo>
                <a:lnTo>
                  <a:pt x="146302" y="687210"/>
                </a:lnTo>
                <a:lnTo>
                  <a:pt x="144081" y="703724"/>
                </a:lnTo>
                <a:lnTo>
                  <a:pt x="142494" y="719602"/>
                </a:lnTo>
                <a:lnTo>
                  <a:pt x="140907" y="735798"/>
                </a:lnTo>
                <a:lnTo>
                  <a:pt x="139955" y="752629"/>
                </a:lnTo>
                <a:lnTo>
                  <a:pt x="139320" y="769142"/>
                </a:lnTo>
                <a:lnTo>
                  <a:pt x="139003" y="785973"/>
                </a:lnTo>
                <a:lnTo>
                  <a:pt x="139320" y="800263"/>
                </a:lnTo>
                <a:lnTo>
                  <a:pt x="139638" y="814871"/>
                </a:lnTo>
                <a:lnTo>
                  <a:pt x="140590" y="829162"/>
                </a:lnTo>
                <a:lnTo>
                  <a:pt x="141542" y="844087"/>
                </a:lnTo>
                <a:lnTo>
                  <a:pt x="143129" y="858378"/>
                </a:lnTo>
                <a:lnTo>
                  <a:pt x="144715" y="872350"/>
                </a:lnTo>
                <a:lnTo>
                  <a:pt x="146620" y="886641"/>
                </a:lnTo>
                <a:lnTo>
                  <a:pt x="149158" y="900931"/>
                </a:lnTo>
                <a:lnTo>
                  <a:pt x="152015" y="914586"/>
                </a:lnTo>
                <a:lnTo>
                  <a:pt x="154871" y="928559"/>
                </a:lnTo>
                <a:lnTo>
                  <a:pt x="158044" y="942215"/>
                </a:lnTo>
                <a:lnTo>
                  <a:pt x="161853" y="955870"/>
                </a:lnTo>
                <a:lnTo>
                  <a:pt x="165661" y="969208"/>
                </a:lnTo>
                <a:lnTo>
                  <a:pt x="169469" y="983180"/>
                </a:lnTo>
                <a:lnTo>
                  <a:pt x="174230" y="996201"/>
                </a:lnTo>
                <a:lnTo>
                  <a:pt x="178673" y="1009538"/>
                </a:lnTo>
                <a:lnTo>
                  <a:pt x="183433" y="1022558"/>
                </a:lnTo>
                <a:lnTo>
                  <a:pt x="188828" y="1035261"/>
                </a:lnTo>
                <a:lnTo>
                  <a:pt x="194223" y="1047964"/>
                </a:lnTo>
                <a:lnTo>
                  <a:pt x="200253" y="1060666"/>
                </a:lnTo>
                <a:lnTo>
                  <a:pt x="205966" y="1073369"/>
                </a:lnTo>
                <a:lnTo>
                  <a:pt x="212630" y="1085754"/>
                </a:lnTo>
                <a:lnTo>
                  <a:pt x="219295" y="1098139"/>
                </a:lnTo>
                <a:lnTo>
                  <a:pt x="225642" y="1110206"/>
                </a:lnTo>
                <a:lnTo>
                  <a:pt x="232941" y="1121956"/>
                </a:lnTo>
                <a:lnTo>
                  <a:pt x="239923" y="1133706"/>
                </a:lnTo>
                <a:lnTo>
                  <a:pt x="247857" y="1145456"/>
                </a:lnTo>
                <a:lnTo>
                  <a:pt x="255474" y="1156571"/>
                </a:lnTo>
                <a:lnTo>
                  <a:pt x="263408" y="1168003"/>
                </a:lnTo>
                <a:lnTo>
                  <a:pt x="271659" y="1179118"/>
                </a:lnTo>
                <a:lnTo>
                  <a:pt x="280228" y="1189915"/>
                </a:lnTo>
                <a:lnTo>
                  <a:pt x="289114" y="1200395"/>
                </a:lnTo>
                <a:lnTo>
                  <a:pt x="297682" y="1210874"/>
                </a:lnTo>
                <a:lnTo>
                  <a:pt x="307203" y="1221036"/>
                </a:lnTo>
                <a:lnTo>
                  <a:pt x="316407" y="1231198"/>
                </a:lnTo>
                <a:lnTo>
                  <a:pt x="326245" y="1241361"/>
                </a:lnTo>
                <a:lnTo>
                  <a:pt x="336083" y="1250887"/>
                </a:lnTo>
                <a:lnTo>
                  <a:pt x="345604" y="1260414"/>
                </a:lnTo>
                <a:lnTo>
                  <a:pt x="356076" y="1269624"/>
                </a:lnTo>
                <a:lnTo>
                  <a:pt x="366549" y="1278833"/>
                </a:lnTo>
                <a:lnTo>
                  <a:pt x="377022" y="1287725"/>
                </a:lnTo>
                <a:lnTo>
                  <a:pt x="388130" y="1296299"/>
                </a:lnTo>
                <a:lnTo>
                  <a:pt x="398920" y="1304556"/>
                </a:lnTo>
                <a:lnTo>
                  <a:pt x="410345" y="1312813"/>
                </a:lnTo>
                <a:lnTo>
                  <a:pt x="421770" y="1320752"/>
                </a:lnTo>
                <a:lnTo>
                  <a:pt x="433195" y="1328373"/>
                </a:lnTo>
                <a:lnTo>
                  <a:pt x="444937" y="1335995"/>
                </a:lnTo>
                <a:lnTo>
                  <a:pt x="456997" y="1343299"/>
                </a:lnTo>
                <a:lnTo>
                  <a:pt x="469056" y="1349968"/>
                </a:lnTo>
                <a:lnTo>
                  <a:pt x="481116" y="1356636"/>
                </a:lnTo>
                <a:lnTo>
                  <a:pt x="493810" y="1362988"/>
                </a:lnTo>
                <a:lnTo>
                  <a:pt x="506187" y="1369339"/>
                </a:lnTo>
                <a:lnTo>
                  <a:pt x="518882" y="1375373"/>
                </a:lnTo>
                <a:lnTo>
                  <a:pt x="532211" y="1380771"/>
                </a:lnTo>
                <a:lnTo>
                  <a:pt x="545222" y="1386170"/>
                </a:lnTo>
                <a:lnTo>
                  <a:pt x="558551" y="1391569"/>
                </a:lnTo>
                <a:lnTo>
                  <a:pt x="571881" y="1396015"/>
                </a:lnTo>
                <a:lnTo>
                  <a:pt x="585210" y="1400778"/>
                </a:lnTo>
                <a:lnTo>
                  <a:pt x="598856" y="1404906"/>
                </a:lnTo>
                <a:lnTo>
                  <a:pt x="613137" y="1408717"/>
                </a:lnTo>
                <a:lnTo>
                  <a:pt x="626784" y="1412845"/>
                </a:lnTo>
                <a:lnTo>
                  <a:pt x="641065" y="1416021"/>
                </a:lnTo>
                <a:lnTo>
                  <a:pt x="655029" y="1418879"/>
                </a:lnTo>
                <a:lnTo>
                  <a:pt x="669627" y="1422055"/>
                </a:lnTo>
                <a:lnTo>
                  <a:pt x="644873" y="1558925"/>
                </a:lnTo>
                <a:lnTo>
                  <a:pt x="627418" y="1555432"/>
                </a:lnTo>
                <a:lnTo>
                  <a:pt x="609964" y="1551939"/>
                </a:lnTo>
                <a:lnTo>
                  <a:pt x="593144" y="1547493"/>
                </a:lnTo>
                <a:lnTo>
                  <a:pt x="576006" y="1543365"/>
                </a:lnTo>
                <a:lnTo>
                  <a:pt x="559186" y="1538601"/>
                </a:lnTo>
                <a:lnTo>
                  <a:pt x="542684" y="1533202"/>
                </a:lnTo>
                <a:lnTo>
                  <a:pt x="526181" y="1527804"/>
                </a:lnTo>
                <a:lnTo>
                  <a:pt x="509996" y="1521770"/>
                </a:lnTo>
                <a:lnTo>
                  <a:pt x="493493" y="1515736"/>
                </a:lnTo>
                <a:lnTo>
                  <a:pt x="477942" y="1509068"/>
                </a:lnTo>
                <a:lnTo>
                  <a:pt x="462074" y="1502081"/>
                </a:lnTo>
                <a:lnTo>
                  <a:pt x="446524" y="1495095"/>
                </a:lnTo>
                <a:lnTo>
                  <a:pt x="431291" y="1487473"/>
                </a:lnTo>
                <a:lnTo>
                  <a:pt x="416057" y="1479852"/>
                </a:lnTo>
                <a:lnTo>
                  <a:pt x="401141" y="1471595"/>
                </a:lnTo>
                <a:lnTo>
                  <a:pt x="386226" y="1463338"/>
                </a:lnTo>
                <a:lnTo>
                  <a:pt x="371944" y="1454446"/>
                </a:lnTo>
                <a:lnTo>
                  <a:pt x="357346" y="1445555"/>
                </a:lnTo>
                <a:lnTo>
                  <a:pt x="343382" y="1436028"/>
                </a:lnTo>
                <a:lnTo>
                  <a:pt x="329736" y="1426501"/>
                </a:lnTo>
                <a:lnTo>
                  <a:pt x="316089" y="1416339"/>
                </a:lnTo>
                <a:lnTo>
                  <a:pt x="302760" y="1406177"/>
                </a:lnTo>
                <a:lnTo>
                  <a:pt x="289431" y="1395697"/>
                </a:lnTo>
                <a:lnTo>
                  <a:pt x="276419" y="1384900"/>
                </a:lnTo>
                <a:lnTo>
                  <a:pt x="263725" y="1373785"/>
                </a:lnTo>
                <a:lnTo>
                  <a:pt x="251348" y="1362670"/>
                </a:lnTo>
                <a:lnTo>
                  <a:pt x="238971" y="1350920"/>
                </a:lnTo>
                <a:lnTo>
                  <a:pt x="227229" y="1339170"/>
                </a:lnTo>
                <a:lnTo>
                  <a:pt x="215486" y="1327103"/>
                </a:lnTo>
                <a:lnTo>
                  <a:pt x="204062" y="1315036"/>
                </a:lnTo>
                <a:lnTo>
                  <a:pt x="192954" y="1302333"/>
                </a:lnTo>
                <a:lnTo>
                  <a:pt x="182164" y="1289630"/>
                </a:lnTo>
                <a:lnTo>
                  <a:pt x="171374" y="1276928"/>
                </a:lnTo>
                <a:lnTo>
                  <a:pt x="161535" y="1263590"/>
                </a:lnTo>
                <a:lnTo>
                  <a:pt x="151380" y="1250252"/>
                </a:lnTo>
                <a:lnTo>
                  <a:pt x="141542" y="1236597"/>
                </a:lnTo>
                <a:lnTo>
                  <a:pt x="132021" y="1222624"/>
                </a:lnTo>
                <a:lnTo>
                  <a:pt x="122818" y="1208651"/>
                </a:lnTo>
                <a:lnTo>
                  <a:pt x="113932" y="1194361"/>
                </a:lnTo>
                <a:lnTo>
                  <a:pt x="105363" y="1180071"/>
                </a:lnTo>
                <a:lnTo>
                  <a:pt x="97112" y="1165145"/>
                </a:lnTo>
                <a:lnTo>
                  <a:pt x="89178" y="1150219"/>
                </a:lnTo>
                <a:lnTo>
                  <a:pt x="81561" y="1135294"/>
                </a:lnTo>
                <a:lnTo>
                  <a:pt x="74262" y="1120368"/>
                </a:lnTo>
                <a:lnTo>
                  <a:pt x="66962" y="1104808"/>
                </a:lnTo>
                <a:lnTo>
                  <a:pt x="60615" y="1089247"/>
                </a:lnTo>
                <a:lnTo>
                  <a:pt x="53951" y="1073369"/>
                </a:lnTo>
                <a:lnTo>
                  <a:pt x="48238" y="1057491"/>
                </a:lnTo>
                <a:lnTo>
                  <a:pt x="42208" y="1041612"/>
                </a:lnTo>
                <a:lnTo>
                  <a:pt x="37131" y="1025417"/>
                </a:lnTo>
                <a:lnTo>
                  <a:pt x="32053" y="1009221"/>
                </a:lnTo>
                <a:lnTo>
                  <a:pt x="27293" y="992390"/>
                </a:lnTo>
                <a:lnTo>
                  <a:pt x="23167" y="975876"/>
                </a:lnTo>
                <a:lnTo>
                  <a:pt x="19041" y="959363"/>
                </a:lnTo>
                <a:lnTo>
                  <a:pt x="15550" y="942532"/>
                </a:lnTo>
                <a:lnTo>
                  <a:pt x="12377" y="925701"/>
                </a:lnTo>
                <a:lnTo>
                  <a:pt x="9203" y="908235"/>
                </a:lnTo>
                <a:lnTo>
                  <a:pt x="6982" y="891087"/>
                </a:lnTo>
                <a:lnTo>
                  <a:pt x="4760" y="873621"/>
                </a:lnTo>
                <a:lnTo>
                  <a:pt x="3173" y="856472"/>
                </a:lnTo>
                <a:lnTo>
                  <a:pt x="1904" y="838689"/>
                </a:lnTo>
                <a:lnTo>
                  <a:pt x="952" y="821222"/>
                </a:lnTo>
                <a:lnTo>
                  <a:pt x="317" y="803439"/>
                </a:lnTo>
                <a:lnTo>
                  <a:pt x="0" y="785973"/>
                </a:lnTo>
                <a:lnTo>
                  <a:pt x="317" y="765649"/>
                </a:lnTo>
                <a:lnTo>
                  <a:pt x="952" y="745325"/>
                </a:lnTo>
                <a:lnTo>
                  <a:pt x="2221" y="725318"/>
                </a:lnTo>
                <a:lnTo>
                  <a:pt x="4125" y="705629"/>
                </a:lnTo>
                <a:lnTo>
                  <a:pt x="6030" y="685622"/>
                </a:lnTo>
                <a:lnTo>
                  <a:pt x="8886" y="666251"/>
                </a:lnTo>
                <a:lnTo>
                  <a:pt x="12377" y="646879"/>
                </a:lnTo>
                <a:lnTo>
                  <a:pt x="15868" y="627508"/>
                </a:lnTo>
                <a:lnTo>
                  <a:pt x="19993" y="608454"/>
                </a:lnTo>
                <a:lnTo>
                  <a:pt x="24754" y="589718"/>
                </a:lnTo>
                <a:lnTo>
                  <a:pt x="29831" y="570982"/>
                </a:lnTo>
                <a:lnTo>
                  <a:pt x="35227" y="552245"/>
                </a:lnTo>
                <a:lnTo>
                  <a:pt x="41256" y="534144"/>
                </a:lnTo>
                <a:lnTo>
                  <a:pt x="47604" y="515725"/>
                </a:lnTo>
                <a:lnTo>
                  <a:pt x="54268" y="497941"/>
                </a:lnTo>
                <a:lnTo>
                  <a:pt x="61567" y="480158"/>
                </a:lnTo>
                <a:lnTo>
                  <a:pt x="69501" y="462692"/>
                </a:lnTo>
                <a:lnTo>
                  <a:pt x="77435" y="445225"/>
                </a:lnTo>
                <a:lnTo>
                  <a:pt x="86004" y="428395"/>
                </a:lnTo>
                <a:lnTo>
                  <a:pt x="94890" y="411246"/>
                </a:lnTo>
                <a:lnTo>
                  <a:pt x="104093" y="395050"/>
                </a:lnTo>
                <a:lnTo>
                  <a:pt x="113614" y="378854"/>
                </a:lnTo>
                <a:lnTo>
                  <a:pt x="123770" y="362341"/>
                </a:lnTo>
                <a:lnTo>
                  <a:pt x="133925" y="346780"/>
                </a:lnTo>
                <a:lnTo>
                  <a:pt x="145033" y="330902"/>
                </a:lnTo>
                <a:lnTo>
                  <a:pt x="156140" y="315977"/>
                </a:lnTo>
                <a:lnTo>
                  <a:pt x="167565" y="301051"/>
                </a:lnTo>
                <a:lnTo>
                  <a:pt x="179308" y="286443"/>
                </a:lnTo>
                <a:lnTo>
                  <a:pt x="191367" y="271835"/>
                </a:lnTo>
                <a:lnTo>
                  <a:pt x="204062" y="257545"/>
                </a:lnTo>
                <a:lnTo>
                  <a:pt x="216756" y="243889"/>
                </a:lnTo>
                <a:lnTo>
                  <a:pt x="229768" y="230552"/>
                </a:lnTo>
                <a:lnTo>
                  <a:pt x="243731" y="217214"/>
                </a:lnTo>
                <a:lnTo>
                  <a:pt x="257378" y="204194"/>
                </a:lnTo>
                <a:lnTo>
                  <a:pt x="271342" y="191809"/>
                </a:lnTo>
                <a:lnTo>
                  <a:pt x="285623" y="179424"/>
                </a:lnTo>
                <a:lnTo>
                  <a:pt x="300539" y="167674"/>
                </a:lnTo>
                <a:lnTo>
                  <a:pt x="315455" y="156242"/>
                </a:lnTo>
                <a:lnTo>
                  <a:pt x="330688" y="145127"/>
                </a:lnTo>
                <a:lnTo>
                  <a:pt x="346556" y="134330"/>
                </a:lnTo>
                <a:lnTo>
                  <a:pt x="362106" y="124168"/>
                </a:lnTo>
                <a:lnTo>
                  <a:pt x="377974" y="114005"/>
                </a:lnTo>
                <a:lnTo>
                  <a:pt x="394477" y="104479"/>
                </a:lnTo>
                <a:lnTo>
                  <a:pt x="410980" y="94952"/>
                </a:lnTo>
                <a:lnTo>
                  <a:pt x="428117" y="86060"/>
                </a:lnTo>
                <a:lnTo>
                  <a:pt x="444937" y="77803"/>
                </a:lnTo>
                <a:lnTo>
                  <a:pt x="462392" y="69546"/>
                </a:lnTo>
                <a:lnTo>
                  <a:pt x="479529" y="61925"/>
                </a:lnTo>
                <a:lnTo>
                  <a:pt x="497619" y="54621"/>
                </a:lnTo>
                <a:lnTo>
                  <a:pt x="515391" y="47634"/>
                </a:lnTo>
                <a:lnTo>
                  <a:pt x="533480" y="41283"/>
                </a:lnTo>
                <a:lnTo>
                  <a:pt x="551570" y="35567"/>
                </a:lnTo>
                <a:lnTo>
                  <a:pt x="570294" y="29851"/>
                </a:lnTo>
                <a:lnTo>
                  <a:pt x="589018" y="24770"/>
                </a:lnTo>
                <a:lnTo>
                  <a:pt x="607742" y="20324"/>
                </a:lnTo>
                <a:lnTo>
                  <a:pt x="627101" y="15878"/>
                </a:lnTo>
                <a:lnTo>
                  <a:pt x="646143" y="12385"/>
                </a:lnTo>
                <a:lnTo>
                  <a:pt x="665501" y="9209"/>
                </a:lnTo>
                <a:lnTo>
                  <a:pt x="685178" y="6351"/>
                </a:lnTo>
                <a:lnTo>
                  <a:pt x="704854" y="4128"/>
                </a:lnTo>
                <a:lnTo>
                  <a:pt x="724530" y="2223"/>
                </a:lnTo>
                <a:lnTo>
                  <a:pt x="744524" y="952"/>
                </a:lnTo>
                <a:lnTo>
                  <a:pt x="764835" y="317"/>
                </a:lnTo>
                <a:lnTo>
                  <a:pt x="7848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商品期权适当性工作介绍</a:t>
            </a:r>
            <a:endParaRPr lang="zh-CN" altLang="en-US" dirty="0"/>
          </a:p>
        </p:txBody>
      </p:sp>
    </p:spTree>
    <p:extLst>
      <p:ext uri="{BB962C8B-B14F-4D97-AF65-F5344CB8AC3E}">
        <p14:creationId xmlns="" xmlns:p14="http://schemas.microsoft.com/office/powerpoint/2010/main" val="19761272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5400" dirty="0" smtClean="0"/>
              <a:t>THANK YOU</a:t>
            </a:r>
            <a:endParaRPr lang="zh-CN" altLang="en-US" sz="5400" dirty="0"/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4829303" y="1979612"/>
            <a:ext cx="4515994" cy="646811"/>
          </a:xfrm>
        </p:spPr>
        <p:txBody>
          <a:bodyPr/>
          <a:lstStyle/>
          <a:p>
            <a:r>
              <a:rPr lang="zh-CN" altLang="en-US" dirty="0"/>
              <a:t>郑州</a:t>
            </a:r>
            <a:r>
              <a:rPr lang="zh-CN" altLang="en-US" dirty="0" smtClean="0"/>
              <a:t>商品交易所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023" y="3298316"/>
            <a:ext cx="3005913" cy="300630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87688412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7">
      <a:majorFont>
        <a:latin typeface="Calibri Light"/>
        <a:ea typeface="微软雅黑"/>
        <a:cs typeface=""/>
      </a:majorFont>
      <a:minorFont>
        <a:latin typeface="Calibri Light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14451</TotalTime>
  <Words>3103</Words>
  <Application>Microsoft Office PowerPoint</Application>
  <PresentationFormat>自定义</PresentationFormat>
  <Paragraphs>385</Paragraphs>
  <Slides>49</Slides>
  <Notes>3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49</vt:i4>
      </vt:variant>
    </vt:vector>
  </HeadingPairs>
  <TitlesOfParts>
    <vt:vector size="50" baseType="lpstr">
      <vt:lpstr>Office 主题</vt:lpstr>
      <vt:lpstr>商品期权适当性测试大纲解读</vt:lpstr>
      <vt:lpstr>讲师介绍</vt:lpstr>
      <vt:lpstr>商品期权适当性工作介绍</vt:lpstr>
      <vt:lpstr>幻灯片 4</vt:lpstr>
      <vt:lpstr>1.商品期权投资者适当性测试目的(大纲） </vt:lpstr>
      <vt:lpstr>公布大纲的目的 </vt:lpstr>
      <vt:lpstr>商品期权适当性测试的目的 </vt:lpstr>
      <vt:lpstr>2.商品期权投资者适当性测试范围与内容  </vt:lpstr>
      <vt:lpstr>商品期权适当性测试范围与内容（33个知识点）</vt:lpstr>
      <vt:lpstr>3.知识点解析 </vt:lpstr>
      <vt:lpstr>1.1适当性制度：开户条件</vt:lpstr>
      <vt:lpstr>1.2适当性制度：风险等级</vt:lpstr>
      <vt:lpstr>幻灯片 13</vt:lpstr>
      <vt:lpstr>幻灯片 14</vt:lpstr>
      <vt:lpstr>2.1基本概念：期权概念</vt:lpstr>
      <vt:lpstr>2.1基本概念：期权分类</vt:lpstr>
      <vt:lpstr>2.2基本概念：看涨期权</vt:lpstr>
      <vt:lpstr>2.3基本概念：看跌期权</vt:lpstr>
      <vt:lpstr>2.4基本概念：欧式期权、美式期权</vt:lpstr>
      <vt:lpstr>2.5基本概念：期权内在价值与时间价值 </vt:lpstr>
      <vt:lpstr>2.6基本概念：实值、虚值与平值期权</vt:lpstr>
      <vt:lpstr>2.6基本概念：实值、虚值与平值期权判定</vt:lpstr>
      <vt:lpstr>2.9基本概念：期权风险特点</vt:lpstr>
      <vt:lpstr>幻灯片 24</vt:lpstr>
      <vt:lpstr>幻灯片 25</vt:lpstr>
      <vt:lpstr>幻灯片 26</vt:lpstr>
      <vt:lpstr>幻灯片 27</vt:lpstr>
      <vt:lpstr>幻灯片 28</vt:lpstr>
      <vt:lpstr>幻灯片 29</vt:lpstr>
      <vt:lpstr>幻灯片 30</vt:lpstr>
      <vt:lpstr>幻灯片 31</vt:lpstr>
      <vt:lpstr>幻灯片 32</vt:lpstr>
      <vt:lpstr>幻灯片 33</vt:lpstr>
      <vt:lpstr>4.8 合约规则：行权申请时间</vt:lpstr>
      <vt:lpstr>幻灯片 35</vt:lpstr>
      <vt:lpstr>幻灯片 36</vt:lpstr>
      <vt:lpstr>幻灯片 37</vt:lpstr>
      <vt:lpstr>5.3 基本概念：了结方式</vt:lpstr>
      <vt:lpstr>幻灯片 39</vt:lpstr>
      <vt:lpstr>5.5 业务风控：强平与履约超仓处置</vt:lpstr>
      <vt:lpstr>4.样题标准介绍  </vt:lpstr>
      <vt:lpstr>幻灯片 42</vt:lpstr>
      <vt:lpstr>幻灯片 43</vt:lpstr>
      <vt:lpstr>幻灯片 44</vt:lpstr>
      <vt:lpstr>幻灯片 45</vt:lpstr>
      <vt:lpstr>幻灯片 46</vt:lpstr>
      <vt:lpstr>幻灯片 47</vt:lpstr>
      <vt:lpstr>商品期权适当性工作介绍</vt:lpstr>
      <vt:lpstr>THANK YOU</vt:lpstr>
    </vt:vector>
  </TitlesOfParts>
  <Company>Sky123.Org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zhchtc</dc:creator>
  <cp:lastModifiedBy>admin</cp:lastModifiedBy>
  <cp:revision>912</cp:revision>
  <dcterms:created xsi:type="dcterms:W3CDTF">2015-03-24T02:37:39Z</dcterms:created>
  <dcterms:modified xsi:type="dcterms:W3CDTF">2018-02-23T09:25:29Z</dcterms:modified>
</cp:coreProperties>
</file>